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92C929-2369-425E-BC78-DDF230EA4F15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A956ABB-9575-4633-A44E-5D20FD4C66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Електронна пошта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Презентацію створила вчитель початкових класів </a:t>
            </a:r>
            <a:r>
              <a:rPr lang="uk-UA" dirty="0" err="1" smtClean="0"/>
              <a:t>Павлівського</a:t>
            </a:r>
            <a:r>
              <a:rPr lang="uk-UA" dirty="0" smtClean="0"/>
              <a:t> НВО Світловодської районної ради Кіровоградської області</a:t>
            </a:r>
          </a:p>
          <a:p>
            <a:r>
              <a:rPr lang="uk-UA" dirty="0" err="1" smtClean="0"/>
              <a:t>Сідненко</a:t>
            </a:r>
            <a:r>
              <a:rPr lang="uk-UA" dirty="0" smtClean="0"/>
              <a:t> Валентина Олександрівна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332656"/>
            <a:ext cx="8280921" cy="61926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3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2" cy="61926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-2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80920" cy="604867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7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96943" cy="612068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8912" cy="619268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2" cy="626469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dirty="0" smtClean="0"/>
              <a:t>Робота в Інтернеті</a:t>
            </a:r>
            <a:endParaRPr lang="ru-RU" sz="6600" dirty="0"/>
          </a:p>
        </p:txBody>
      </p:sp>
      <p:pic>
        <p:nvPicPr>
          <p:cNvPr id="4" name="Содержимое 3" descr="images_1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8064896" cy="489654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  <p:pic>
        <p:nvPicPr>
          <p:cNvPr id="6" name="Содержимое 5" descr="Informatyka-v-prezentatsiyakh-3-kl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6048672" cy="439248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dirty="0" smtClean="0"/>
              <a:t>Електронна пошта</a:t>
            </a:r>
            <a:endParaRPr lang="ru-RU" sz="6000" dirty="0"/>
          </a:p>
        </p:txBody>
      </p:sp>
      <p:pic>
        <p:nvPicPr>
          <p:cNvPr id="4" name="Содержимое 5" descr="pravyla_spilkuvannya_elektronnoyu_poshtoy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8136904" cy="51845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Спілкування в Інтернеті</a:t>
            </a:r>
            <a:endParaRPr lang="ru-RU" sz="4800" dirty="0"/>
          </a:p>
        </p:txBody>
      </p:sp>
      <p:pic>
        <p:nvPicPr>
          <p:cNvPr id="4" name="Содержимое 3" descr="yak-napisati-list-vikladache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8064896" cy="511256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136904" cy="612068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Прочитай лист</a:t>
            </a:r>
            <a:endParaRPr lang="ru-RU" dirty="0"/>
          </a:p>
        </p:txBody>
      </p:sp>
      <p:pic>
        <p:nvPicPr>
          <p:cNvPr id="4" name="Содержимое 3" descr="73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352928" cy="53285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136903" cy="62646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7" cy="626469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1" cy="61926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136</TotalTime>
  <Words>31</Words>
  <Application>Microsoft Office PowerPoint</Application>
  <PresentationFormat>Экран (4:3)</PresentationFormat>
  <Paragraphs>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Електронна пошта</vt:lpstr>
      <vt:lpstr>Електронна пошта</vt:lpstr>
      <vt:lpstr>Спілкування в Інтернеті</vt:lpstr>
      <vt:lpstr>Слайд 4</vt:lpstr>
      <vt:lpstr>Слайд 5</vt:lpstr>
      <vt:lpstr>Прочитай лист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Робота в Інтернеті</vt:lpstr>
      <vt:lpstr>Дякую за увагу!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6</cp:revision>
  <dcterms:created xsi:type="dcterms:W3CDTF">2016-12-15T17:44:21Z</dcterms:created>
  <dcterms:modified xsi:type="dcterms:W3CDTF">2017-04-18T15:37:58Z</dcterms:modified>
</cp:coreProperties>
</file>