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72" r:id="rId16"/>
    <p:sldId id="269" r:id="rId17"/>
    <p:sldId id="270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03E51B1-F47E-48C3-9EEE-2F723DF3D14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5962DCC-DB06-4DB6-8510-D078DDCD6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hytanka.com.ua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lovelylife.in.ua/wp-content/uploads/2016/11/57402519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betka-logopedka.org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levko.info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onyashnik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7200" dirty="0" smtClean="0"/>
              <a:t>Інформатика </a:t>
            </a:r>
            <a:br>
              <a:rPr lang="uk-UA" sz="7200" dirty="0" smtClean="0"/>
            </a:br>
            <a:r>
              <a:rPr lang="uk-UA" sz="7200" dirty="0" smtClean="0"/>
              <a:t>4 клас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5554960" cy="1752600"/>
          </a:xfrm>
        </p:spPr>
        <p:txBody>
          <a:bodyPr/>
          <a:lstStyle/>
          <a:p>
            <a:r>
              <a:rPr lang="uk-UA" dirty="0" smtClean="0"/>
              <a:t>Презентацію створила вчитель початкових класів </a:t>
            </a:r>
            <a:r>
              <a:rPr lang="uk-UA" dirty="0" err="1" smtClean="0"/>
              <a:t>Сідненко</a:t>
            </a:r>
            <a:r>
              <a:rPr lang="uk-UA" dirty="0" smtClean="0"/>
              <a:t> В. О.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a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8784976" cy="590465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hitanka_sayti_dlya_d_tey_ukra_nskoyu_movoyu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836712"/>
            <a:ext cx="8229600" cy="556129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hlinkClick r:id="rId2"/>
              </a:rPr>
              <a:t>http://chytanka.com.ua/</a:t>
            </a:r>
            <a:r>
              <a:rPr lang="ru-RU" sz="5400" dirty="0" smtClean="0"/>
              <a:t> 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t">
              <a:buFont typeface="Wingdings" pitchFamily="2" charset="2"/>
              <a:buChar char="v"/>
            </a:pPr>
            <a:r>
              <a:rPr lang="ru-RU" sz="4000" dirty="0" smtClean="0"/>
              <a:t>  </a:t>
            </a:r>
            <a:r>
              <a:rPr lang="ru-RU" sz="4000" dirty="0" err="1" smtClean="0"/>
              <a:t>веб-проект</a:t>
            </a:r>
            <a:r>
              <a:rPr lang="ru-RU" sz="4000" dirty="0" smtClean="0"/>
              <a:t> “</a:t>
            </a:r>
            <a:r>
              <a:rPr lang="ru-RU" sz="4000" dirty="0" err="1" smtClean="0"/>
              <a:t>Читанка</a:t>
            </a:r>
            <a:r>
              <a:rPr lang="ru-RU" sz="4000" dirty="0" smtClean="0"/>
              <a:t>” – </a:t>
            </a:r>
            <a:r>
              <a:rPr lang="ru-RU" sz="4000" dirty="0" err="1" smtClean="0"/>
              <a:t>це</a:t>
            </a:r>
            <a:r>
              <a:rPr lang="ru-RU" sz="4000" dirty="0" smtClean="0"/>
              <a:t> </a:t>
            </a:r>
            <a:r>
              <a:rPr lang="ru-RU" sz="4000" dirty="0" err="1" smtClean="0"/>
              <a:t>дитяча</a:t>
            </a:r>
            <a:r>
              <a:rPr lang="ru-RU" sz="4000" dirty="0" smtClean="0"/>
              <a:t> </a:t>
            </a:r>
            <a:r>
              <a:rPr lang="ru-RU" sz="4000" dirty="0" err="1" smtClean="0"/>
              <a:t>публічна</a:t>
            </a:r>
            <a:r>
              <a:rPr lang="ru-RU" sz="4000" dirty="0" smtClean="0"/>
              <a:t> </a:t>
            </a:r>
            <a:r>
              <a:rPr lang="ru-RU" sz="4000" dirty="0" err="1" smtClean="0"/>
              <a:t>онлайн-бібліотека</a:t>
            </a:r>
            <a:r>
              <a:rPr lang="ru-RU" sz="4000" dirty="0" smtClean="0"/>
              <a:t>. У </a:t>
            </a:r>
            <a:r>
              <a:rPr lang="ru-RU" sz="4000" dirty="0" err="1" smtClean="0"/>
              <a:t>бібліотеці</a:t>
            </a:r>
            <a:r>
              <a:rPr lang="ru-RU" sz="4000" dirty="0" smtClean="0"/>
              <a:t> </a:t>
            </a:r>
            <a:r>
              <a:rPr lang="ru-RU" sz="4000" dirty="0" err="1" smtClean="0"/>
              <a:t>зібрані</a:t>
            </a:r>
            <a:r>
              <a:rPr lang="ru-RU" sz="4000" dirty="0" smtClean="0"/>
              <a:t> </a:t>
            </a:r>
            <a:r>
              <a:rPr lang="ru-RU" sz="4000" dirty="0" err="1" smtClean="0"/>
              <a:t>ті</a:t>
            </a:r>
            <a:r>
              <a:rPr lang="ru-RU" sz="4000" dirty="0" smtClean="0"/>
              <a:t> книги, </a:t>
            </a:r>
            <a:r>
              <a:rPr lang="ru-RU" sz="4000" dirty="0" err="1" smtClean="0"/>
              <a:t>які</a:t>
            </a:r>
            <a:r>
              <a:rPr lang="ru-RU" sz="4000" dirty="0" smtClean="0"/>
              <a:t> давно не </a:t>
            </a:r>
            <a:r>
              <a:rPr lang="ru-RU" sz="4000" dirty="0" err="1" smtClean="0"/>
              <a:t>перевидаються</a:t>
            </a:r>
            <a:r>
              <a:rPr lang="ru-RU" sz="4000" dirty="0" smtClean="0"/>
              <a:t> </a:t>
            </a:r>
            <a:r>
              <a:rPr lang="ru-RU" sz="4000" dirty="0" err="1" smtClean="0"/>
              <a:t>і</a:t>
            </a:r>
            <a:r>
              <a:rPr lang="ru-RU" sz="4000" dirty="0" smtClean="0"/>
              <a:t> </a:t>
            </a:r>
            <a:r>
              <a:rPr lang="ru-RU" sz="4000" dirty="0" err="1" smtClean="0"/>
              <a:t>яких</a:t>
            </a:r>
            <a:r>
              <a:rPr lang="ru-RU" sz="4000" dirty="0" smtClean="0"/>
              <a:t> у </a:t>
            </a:r>
            <a:r>
              <a:rPr lang="ru-RU" sz="4000" dirty="0" err="1" smtClean="0"/>
              <a:t>крамницях</a:t>
            </a:r>
            <a:r>
              <a:rPr lang="ru-RU" sz="4000" dirty="0" smtClean="0"/>
              <a:t> не </a:t>
            </a:r>
            <a:r>
              <a:rPr lang="ru-RU" sz="4000" dirty="0" err="1" smtClean="0"/>
              <a:t>знайдеш</a:t>
            </a:r>
            <a:r>
              <a:rPr lang="ru-RU" sz="4000" dirty="0" smtClean="0"/>
              <a:t>.</a:t>
            </a:r>
          </a:p>
          <a:p>
            <a:pPr>
              <a:buNone/>
            </a:pPr>
            <a:r>
              <a:rPr lang="ru-RU" sz="40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іти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849694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hlinkClick r:id="rId2"/>
              </a:rPr>
              <a:t>http://www.abetka-logopedka.org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«</a:t>
            </a:r>
            <a:r>
              <a:rPr lang="ru-RU" dirty="0" err="1" smtClean="0"/>
              <a:t>Світ</a:t>
            </a:r>
            <a:r>
              <a:rPr lang="ru-RU" dirty="0" smtClean="0"/>
              <a:t> </a:t>
            </a:r>
            <a:r>
              <a:rPr lang="ru-RU" dirty="0" err="1" smtClean="0"/>
              <a:t>дитини</a:t>
            </a:r>
            <a:r>
              <a:rPr lang="ru-RU" dirty="0" smtClean="0"/>
              <a:t>» – сайт </a:t>
            </a:r>
            <a:r>
              <a:rPr lang="ru-RU" dirty="0" err="1" smtClean="0"/>
              <a:t>створений</a:t>
            </a:r>
            <a:r>
              <a:rPr lang="ru-RU" dirty="0" smtClean="0"/>
              <a:t> </a:t>
            </a:r>
            <a:r>
              <a:rPr lang="ru-RU" dirty="0" err="1" smtClean="0"/>
              <a:t>мешканкою</a:t>
            </a:r>
            <a:r>
              <a:rPr lang="ru-RU" dirty="0" smtClean="0"/>
              <a:t> </a:t>
            </a:r>
            <a:r>
              <a:rPr lang="ru-RU" dirty="0" err="1" smtClean="0"/>
              <a:t>Харкова</a:t>
            </a:r>
            <a:r>
              <a:rPr lang="ru-RU" dirty="0" smtClean="0"/>
              <a:t>. Логопед за </a:t>
            </a:r>
            <a:r>
              <a:rPr lang="ru-RU" dirty="0" err="1" smtClean="0"/>
              <a:t>фахом</a:t>
            </a:r>
            <a:r>
              <a:rPr lang="ru-RU" dirty="0" smtClean="0"/>
              <a:t>, вона </a:t>
            </a:r>
            <a:r>
              <a:rPr lang="ru-RU" dirty="0" err="1" smtClean="0"/>
              <a:t>пише</a:t>
            </a:r>
            <a:r>
              <a:rPr lang="ru-RU" dirty="0" smtClean="0"/>
              <a:t> </a:t>
            </a:r>
            <a:r>
              <a:rPr lang="ru-RU" dirty="0" err="1" smtClean="0"/>
              <a:t>вірші</a:t>
            </a:r>
            <a:r>
              <a:rPr lang="ru-RU" dirty="0" smtClean="0"/>
              <a:t>, </a:t>
            </a:r>
            <a:r>
              <a:rPr lang="ru-RU" dirty="0" err="1" smtClean="0"/>
              <a:t>чистомовки</a:t>
            </a:r>
            <a:r>
              <a:rPr lang="ru-RU" dirty="0" smtClean="0"/>
              <a:t>, </a:t>
            </a:r>
            <a:r>
              <a:rPr lang="ru-RU" dirty="0" err="1" smtClean="0"/>
              <a:t>розробляє</a:t>
            </a:r>
            <a:r>
              <a:rPr lang="ru-RU" dirty="0" smtClean="0"/>
              <a:t> </a:t>
            </a:r>
            <a:r>
              <a:rPr lang="ru-RU" dirty="0" err="1" smtClean="0"/>
              <a:t>цікаві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 для </a:t>
            </a:r>
            <a:r>
              <a:rPr lang="ru-RU" dirty="0" err="1" smtClean="0"/>
              <a:t>малят</a:t>
            </a:r>
            <a:r>
              <a:rPr lang="ru-RU" dirty="0" smtClean="0"/>
              <a:t>. Тут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знайти</a:t>
            </a:r>
            <a:r>
              <a:rPr lang="ru-RU" dirty="0" smtClean="0"/>
              <a:t> </a:t>
            </a:r>
            <a:r>
              <a:rPr lang="ru-RU" dirty="0" err="1" smtClean="0"/>
              <a:t>ігри</a:t>
            </a:r>
            <a:r>
              <a:rPr lang="ru-RU" dirty="0" smtClean="0"/>
              <a:t>, </a:t>
            </a:r>
            <a:r>
              <a:rPr lang="ru-RU" dirty="0" err="1" smtClean="0"/>
              <a:t>кросворди</a:t>
            </a:r>
            <a:r>
              <a:rPr lang="ru-RU" dirty="0" smtClean="0"/>
              <a:t>, </a:t>
            </a:r>
            <a:r>
              <a:rPr lang="ru-RU" dirty="0" err="1" smtClean="0"/>
              <a:t>розваги</a:t>
            </a:r>
            <a:r>
              <a:rPr lang="ru-RU" dirty="0" smtClean="0"/>
              <a:t>, </a:t>
            </a:r>
            <a:r>
              <a:rPr lang="ru-RU" dirty="0" err="1" smtClean="0"/>
              <a:t>гуморески</a:t>
            </a:r>
            <a:r>
              <a:rPr lang="ru-RU" dirty="0" smtClean="0"/>
              <a:t>, </a:t>
            </a:r>
            <a:r>
              <a:rPr lang="ru-RU" dirty="0" err="1" smtClean="0"/>
              <a:t>жарти</a:t>
            </a:r>
            <a:r>
              <a:rPr lang="ru-RU" dirty="0" smtClean="0"/>
              <a:t>, </a:t>
            </a:r>
            <a:r>
              <a:rPr lang="ru-RU" dirty="0" err="1" smtClean="0"/>
              <a:t>дитячі</a:t>
            </a:r>
            <a:r>
              <a:rPr lang="ru-RU" dirty="0" smtClean="0"/>
              <a:t> </a:t>
            </a:r>
            <a:r>
              <a:rPr lang="ru-RU" dirty="0" err="1" smtClean="0"/>
              <a:t>забавлянки</a:t>
            </a:r>
            <a:r>
              <a:rPr lang="ru-RU" dirty="0" smtClean="0"/>
              <a:t>, </a:t>
            </a:r>
            <a:r>
              <a:rPr lang="ru-RU" dirty="0" err="1" smtClean="0"/>
              <a:t>приказки</a:t>
            </a:r>
            <a:r>
              <a:rPr lang="ru-RU" dirty="0" smtClean="0"/>
              <a:t> та </a:t>
            </a:r>
            <a:r>
              <a:rPr lang="ru-RU" dirty="0" err="1" smtClean="0"/>
              <a:t>прислів’я</a:t>
            </a:r>
            <a:r>
              <a:rPr lang="ru-RU" dirty="0" smtClean="0"/>
              <a:t>, </a:t>
            </a:r>
            <a:r>
              <a:rPr lang="ru-RU" dirty="0" err="1" smtClean="0"/>
              <a:t>українські</a:t>
            </a:r>
            <a:r>
              <a:rPr lang="ru-RU" dirty="0" smtClean="0"/>
              <a:t> </a:t>
            </a:r>
            <a:r>
              <a:rPr lang="ru-RU" dirty="0" err="1" smtClean="0"/>
              <a:t>пісні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вірші</a:t>
            </a:r>
            <a:r>
              <a:rPr lang="ru-RU" dirty="0" smtClean="0"/>
              <a:t>, </a:t>
            </a:r>
            <a:r>
              <a:rPr lang="ru-RU" dirty="0" err="1" smtClean="0"/>
              <a:t>художню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навчальну</a:t>
            </a:r>
            <a:r>
              <a:rPr lang="ru-RU" dirty="0" smtClean="0"/>
              <a:t> </a:t>
            </a:r>
            <a:r>
              <a:rPr lang="ru-RU" dirty="0" err="1" smtClean="0"/>
              <a:t>літературу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ait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640960" cy="609716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raboo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8820472" cy="616530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8496944" cy="602515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000" dirty="0" smtClean="0">
                <a:solidFill>
                  <a:srgbClr val="FF0000"/>
                </a:solidFill>
              </a:rPr>
              <a:t>Поради батькам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cap="all" dirty="0" smtClean="0"/>
              <a:t>ЩОБ ВАШИХ ДІТЛАХІВ НА ЗАТЯГНУЛИ СУМНІВНІ МІСЦЯ ВСЕСВІТНЬОЇ ПАВУТИНКИ – ЗАПРОПОНУЙТЕ ЇМ ПЕРЕЛІК САЙТІВ ТА БЛОГІВ ПЕРЕВІРЕНИХ І БЕЗПЕЧНИХ: ДЛЯ РОЗВАГ, НАВЧАННЯ ТА РОЗВИТКУ.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/>
              <a:t>Дякую за увагу!</a:t>
            </a:r>
            <a:endParaRPr lang="ru-RU" sz="6000" b="1" dirty="0"/>
          </a:p>
        </p:txBody>
      </p:sp>
      <p:pic>
        <p:nvPicPr>
          <p:cNvPr id="4" name="Содержимое 3" descr="999144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636912"/>
            <a:ext cx="6480720" cy="388843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7200" dirty="0" smtClean="0"/>
              <a:t>Дитячі сайти</a:t>
            </a:r>
            <a:endParaRPr lang="ru-RU" sz="7200" dirty="0"/>
          </a:p>
        </p:txBody>
      </p:sp>
      <p:pic>
        <p:nvPicPr>
          <p:cNvPr id="4" name="Содержимое 3" descr="1445964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6709" y="2249488"/>
            <a:ext cx="6490582" cy="43243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764704"/>
            <a:ext cx="8229600" cy="3782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121516108_3423656_00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609329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 6 </a:t>
            </a:r>
            <a:r>
              <a:rPr lang="ru-RU" dirty="0" err="1" smtClean="0"/>
              <a:t>років</a:t>
            </a:r>
            <a:r>
              <a:rPr lang="ru-RU" dirty="0" smtClean="0"/>
              <a:t> </a:t>
            </a:r>
            <a:r>
              <a:rPr lang="ru-RU" dirty="0" err="1" smtClean="0"/>
              <a:t>свого</a:t>
            </a:r>
            <a:r>
              <a:rPr lang="ru-RU" dirty="0" smtClean="0"/>
              <a:t> </a:t>
            </a:r>
            <a:r>
              <a:rPr lang="ru-RU" dirty="0" err="1" smtClean="0"/>
              <a:t>існування</a:t>
            </a:r>
            <a:r>
              <a:rPr lang="ru-RU" dirty="0" smtClean="0"/>
              <a:t> «</a:t>
            </a:r>
            <a:r>
              <a:rPr lang="ru-RU" dirty="0" err="1" smtClean="0"/>
              <a:t>Пустунчик</a:t>
            </a:r>
            <a:r>
              <a:rPr lang="ru-RU" dirty="0" smtClean="0"/>
              <a:t>» </a:t>
            </a:r>
            <a:r>
              <a:rPr lang="ru-RU" dirty="0" err="1" smtClean="0"/>
              <a:t>зазнав</a:t>
            </a:r>
            <a:r>
              <a:rPr lang="ru-RU" dirty="0" smtClean="0"/>
              <a:t> </a:t>
            </a:r>
            <a:r>
              <a:rPr lang="ru-RU" dirty="0" err="1" smtClean="0"/>
              <a:t>суттєвих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6 </a:t>
            </a:r>
            <a:r>
              <a:rPr lang="ru-RU" dirty="0" err="1" smtClean="0"/>
              <a:t>років</a:t>
            </a:r>
            <a:r>
              <a:rPr lang="ru-RU" dirty="0" smtClean="0"/>
              <a:t> </a:t>
            </a:r>
            <a:r>
              <a:rPr lang="ru-RU" dirty="0" err="1" smtClean="0"/>
              <a:t>свого</a:t>
            </a:r>
            <a:r>
              <a:rPr lang="ru-RU" dirty="0" smtClean="0"/>
              <a:t> </a:t>
            </a:r>
            <a:r>
              <a:rPr lang="ru-RU" dirty="0" err="1" smtClean="0"/>
              <a:t>існування</a:t>
            </a:r>
            <a:r>
              <a:rPr lang="ru-RU" dirty="0" smtClean="0"/>
              <a:t> «</a:t>
            </a:r>
            <a:r>
              <a:rPr lang="ru-RU" dirty="0" err="1" smtClean="0"/>
              <a:t>Пустунчик</a:t>
            </a:r>
            <a:r>
              <a:rPr lang="ru-RU" dirty="0" smtClean="0"/>
              <a:t>» </a:t>
            </a:r>
            <a:r>
              <a:rPr lang="ru-RU" dirty="0" err="1" smtClean="0"/>
              <a:t>зазнав</a:t>
            </a:r>
            <a:r>
              <a:rPr lang="ru-RU" dirty="0" smtClean="0"/>
              <a:t> </a:t>
            </a:r>
            <a:r>
              <a:rPr lang="ru-RU" dirty="0" err="1" smtClean="0"/>
              <a:t>суттєвих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трансформацій</a:t>
            </a:r>
            <a:r>
              <a:rPr lang="ru-RU" dirty="0" smtClean="0"/>
              <a:t> —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локальної</a:t>
            </a:r>
            <a:r>
              <a:rPr lang="ru-RU" dirty="0" smtClean="0"/>
              <a:t> </a:t>
            </a:r>
            <a:r>
              <a:rPr lang="ru-RU" dirty="0" err="1" smtClean="0"/>
              <a:t>промосторінки</a:t>
            </a:r>
            <a:r>
              <a:rPr lang="ru-RU" dirty="0" smtClean="0"/>
              <a:t> до </a:t>
            </a:r>
            <a:r>
              <a:rPr lang="ru-RU" dirty="0" err="1" smtClean="0"/>
              <a:t>всеукраїнського</a:t>
            </a:r>
            <a:r>
              <a:rPr lang="ru-RU" dirty="0" smtClean="0"/>
              <a:t> </a:t>
            </a:r>
            <a:r>
              <a:rPr lang="ru-RU" dirty="0" err="1" smtClean="0"/>
              <a:t>інформаційно-розважального</a:t>
            </a:r>
            <a:r>
              <a:rPr lang="ru-RU" dirty="0" smtClean="0"/>
              <a:t> порталу,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пропонує</a:t>
            </a:r>
            <a:r>
              <a:rPr lang="ru-RU" dirty="0" smtClean="0"/>
              <a:t> </a:t>
            </a:r>
            <a:r>
              <a:rPr lang="ru-RU" dirty="0" err="1" smtClean="0"/>
              <a:t>дітям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батькам </a:t>
            </a:r>
            <a:r>
              <a:rPr lang="ru-RU" dirty="0" err="1" smtClean="0"/>
              <a:t>різноплановий</a:t>
            </a:r>
            <a:r>
              <a:rPr lang="ru-RU" dirty="0" smtClean="0"/>
              <a:t> та </a:t>
            </a:r>
            <a:r>
              <a:rPr lang="ru-RU" dirty="0" err="1" smtClean="0"/>
              <a:t>якісний</a:t>
            </a:r>
            <a:r>
              <a:rPr lang="ru-RU" dirty="0" smtClean="0"/>
              <a:t> </a:t>
            </a:r>
            <a:r>
              <a:rPr lang="ru-RU" dirty="0" err="1" smtClean="0"/>
              <a:t>контент</a:t>
            </a:r>
            <a:r>
              <a:rPr lang="ru-RU" dirty="0" smtClean="0"/>
              <a:t>. Ресурс </a:t>
            </a:r>
            <a:r>
              <a:rPr lang="ru-RU" dirty="0" err="1" smtClean="0"/>
              <a:t>постійно</a:t>
            </a:r>
            <a:r>
              <a:rPr lang="ru-RU" dirty="0" smtClean="0"/>
              <a:t> </a:t>
            </a:r>
            <a:r>
              <a:rPr lang="ru-RU" dirty="0" err="1" smtClean="0"/>
              <a:t>наповнюється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вдосконалюється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2276872"/>
            <a:ext cx="8229600" cy="43251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етский-сай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8568952" cy="559311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92696"/>
            <a:ext cx="8784976" cy="557180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7200" b="1" dirty="0" smtClean="0">
                <a:hlinkClick r:id="rId2"/>
              </a:rPr>
              <a:t>http://levko.info/</a:t>
            </a:r>
            <a:r>
              <a:rPr lang="ru-RU" sz="7200" dirty="0" smtClean="0"/>
              <a:t> 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 Цей сайт </a:t>
            </a:r>
            <a:r>
              <a:rPr lang="ru-RU" dirty="0" err="1" smtClean="0"/>
              <a:t>пропонує</a:t>
            </a:r>
            <a:r>
              <a:rPr lang="ru-RU" dirty="0" smtClean="0"/>
              <a:t> </a:t>
            </a:r>
            <a:r>
              <a:rPr lang="ru-RU" dirty="0" err="1" smtClean="0"/>
              <a:t>багатий</a:t>
            </a:r>
            <a:r>
              <a:rPr lang="ru-RU" dirty="0" smtClean="0"/>
              <a:t> </a:t>
            </a:r>
            <a:r>
              <a:rPr lang="ru-RU" dirty="0" err="1" smtClean="0"/>
              <a:t>вибір</a:t>
            </a:r>
            <a:r>
              <a:rPr lang="ru-RU" dirty="0" smtClean="0"/>
              <a:t> </a:t>
            </a:r>
            <a:r>
              <a:rPr lang="ru-RU" dirty="0" err="1" smtClean="0"/>
              <a:t>дитячих</a:t>
            </a:r>
            <a:r>
              <a:rPr lang="ru-RU" dirty="0" smtClean="0"/>
              <a:t> </a:t>
            </a:r>
            <a:r>
              <a:rPr lang="ru-RU" dirty="0" err="1" smtClean="0"/>
              <a:t>ігор</a:t>
            </a:r>
            <a:r>
              <a:rPr lang="ru-RU" dirty="0" smtClean="0"/>
              <a:t>, </a:t>
            </a:r>
            <a:r>
              <a:rPr lang="ru-RU" dirty="0" err="1" smtClean="0"/>
              <a:t>лічилок</a:t>
            </a:r>
            <a:r>
              <a:rPr lang="ru-RU" dirty="0" smtClean="0"/>
              <a:t>, загадок, </a:t>
            </a:r>
            <a:r>
              <a:rPr lang="ru-RU" dirty="0" err="1" smtClean="0"/>
              <a:t>віршів</a:t>
            </a:r>
            <a:r>
              <a:rPr lang="ru-RU" dirty="0" smtClean="0"/>
              <a:t>, </a:t>
            </a:r>
            <a:r>
              <a:rPr lang="ru-RU" dirty="0" err="1" smtClean="0"/>
              <a:t>казок</a:t>
            </a:r>
            <a:r>
              <a:rPr lang="ru-RU" dirty="0" smtClean="0"/>
              <a:t>, </a:t>
            </a:r>
            <a:r>
              <a:rPr lang="ru-RU" dirty="0" err="1" smtClean="0"/>
              <a:t>аудіо</a:t>
            </a:r>
            <a:r>
              <a:rPr lang="ru-RU" dirty="0" smtClean="0"/>
              <a:t> та </a:t>
            </a:r>
            <a:r>
              <a:rPr lang="ru-RU" dirty="0" err="1" smtClean="0"/>
              <a:t>відеоматеріалів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тут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знайти</a:t>
            </a:r>
            <a:r>
              <a:rPr lang="ru-RU" dirty="0" smtClean="0"/>
              <a:t> </a:t>
            </a:r>
            <a:r>
              <a:rPr lang="ru-RU" dirty="0" err="1" smtClean="0"/>
              <a:t>поради</a:t>
            </a:r>
            <a:r>
              <a:rPr lang="ru-RU" dirty="0" smtClean="0"/>
              <a:t> до </a:t>
            </a:r>
            <a:r>
              <a:rPr lang="ru-RU" dirty="0" err="1" smtClean="0"/>
              <a:t>різноманітних</a:t>
            </a:r>
            <a:r>
              <a:rPr lang="ru-RU" dirty="0" smtClean="0"/>
              <a:t> </a:t>
            </a:r>
            <a:r>
              <a:rPr lang="ru-RU" dirty="0" err="1" smtClean="0"/>
              <a:t>саморобок</a:t>
            </a:r>
            <a:r>
              <a:rPr lang="ru-RU" dirty="0" smtClean="0"/>
              <a:t>, </a:t>
            </a:r>
            <a:r>
              <a:rPr lang="ru-RU" dirty="0" err="1" smtClean="0"/>
              <a:t>розмальовки</a:t>
            </a:r>
            <a:r>
              <a:rPr lang="ru-RU" dirty="0" smtClean="0"/>
              <a:t>, </a:t>
            </a:r>
            <a:r>
              <a:rPr lang="ru-RU" dirty="0" err="1" smtClean="0"/>
              <a:t>найпростіші</a:t>
            </a:r>
            <a:r>
              <a:rPr lang="ru-RU" dirty="0" smtClean="0"/>
              <a:t> </a:t>
            </a:r>
            <a:r>
              <a:rPr lang="ru-RU" dirty="0" err="1" smtClean="0"/>
              <a:t>кулінарні</a:t>
            </a:r>
            <a:r>
              <a:rPr lang="ru-RU" dirty="0" smtClean="0"/>
              <a:t> </a:t>
            </a:r>
            <a:r>
              <a:rPr lang="ru-RU" dirty="0" err="1" smtClean="0"/>
              <a:t>рецепти</a:t>
            </a:r>
            <a:r>
              <a:rPr lang="ru-RU" dirty="0" smtClean="0"/>
              <a:t> для </a:t>
            </a:r>
            <a:r>
              <a:rPr lang="ru-RU" dirty="0" err="1" smtClean="0"/>
              <a:t>малечі</a:t>
            </a:r>
            <a:r>
              <a:rPr lang="ru-RU" dirty="0" smtClean="0"/>
              <a:t>, </a:t>
            </a:r>
            <a:r>
              <a:rPr lang="ru-RU" dirty="0" err="1" smtClean="0"/>
              <a:t>матеріали</a:t>
            </a:r>
            <a:r>
              <a:rPr lang="ru-RU" dirty="0" smtClean="0"/>
              <a:t> про </a:t>
            </a:r>
            <a:r>
              <a:rPr lang="ru-RU" dirty="0" err="1" smtClean="0"/>
              <a:t>дитячі</a:t>
            </a:r>
            <a:r>
              <a:rPr lang="ru-RU" dirty="0" smtClean="0"/>
              <a:t> свята.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_tvora_sayti_dlya_d_tey_ukra_nskoyu_movoyu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9144000" cy="589769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hlinkClick r:id="rId2"/>
              </a:rPr>
              <a:t>http://sonyashnik.com/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4800" dirty="0" smtClean="0"/>
              <a:t>– </a:t>
            </a:r>
            <a:r>
              <a:rPr lang="ru-RU" sz="4800" dirty="0" err="1" smtClean="0"/>
              <a:t>Розваги</a:t>
            </a:r>
            <a:r>
              <a:rPr lang="ru-RU" sz="4800" dirty="0" smtClean="0"/>
              <a:t> для </a:t>
            </a:r>
            <a:r>
              <a:rPr lang="ru-RU" sz="4800" dirty="0" err="1" smtClean="0"/>
              <a:t>дітей</a:t>
            </a:r>
            <a:r>
              <a:rPr lang="ru-RU" sz="4800" dirty="0" smtClean="0"/>
              <a:t>: книжки, </a:t>
            </a:r>
            <a:r>
              <a:rPr lang="ru-RU" sz="4800" dirty="0" err="1" smtClean="0"/>
              <a:t>аудіо</a:t>
            </a:r>
            <a:r>
              <a:rPr lang="ru-RU" sz="4800" dirty="0" smtClean="0"/>
              <a:t>, </a:t>
            </a:r>
            <a:r>
              <a:rPr lang="ru-RU" sz="4800" dirty="0" err="1" smtClean="0"/>
              <a:t>відео</a:t>
            </a:r>
            <a:r>
              <a:rPr lang="ru-RU" sz="4800" dirty="0" smtClean="0"/>
              <a:t>, </a:t>
            </a:r>
            <a:r>
              <a:rPr lang="ru-RU" sz="4800" dirty="0" err="1" smtClean="0"/>
              <a:t>ігри</a:t>
            </a:r>
            <a:r>
              <a:rPr lang="ru-RU" sz="4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73</TotalTime>
  <Words>152</Words>
  <Application>Microsoft Office PowerPoint</Application>
  <PresentationFormat>Экран (4:3)</PresentationFormat>
  <Paragraphs>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Інформатика  4 клас</vt:lpstr>
      <vt:lpstr>Дитячі сайти</vt:lpstr>
      <vt:lpstr>Слайд 3</vt:lpstr>
      <vt:lpstr>за 6 років свого існування «Пустунчик» зазнав суттєвих        за 6 років свого існування «Пустунчик» зазнав суттєвих  трансформацій — від локальної промосторінки до всеукраїнського інформаційно-розважального порталу, який пропонує дітям і батькам різноплановий та якісний контент. Ресурс постійно наповнюється і вдосконалюється.</vt:lpstr>
      <vt:lpstr>Слайд 5</vt:lpstr>
      <vt:lpstr>Слайд 6</vt:lpstr>
      <vt:lpstr> http://levko.info/ </vt:lpstr>
      <vt:lpstr>Слайд 8</vt:lpstr>
      <vt:lpstr>http://sonyashnik.com/</vt:lpstr>
      <vt:lpstr>Слайд 10</vt:lpstr>
      <vt:lpstr>Слайд 11</vt:lpstr>
      <vt:lpstr>http://chytanka.com.ua/ </vt:lpstr>
      <vt:lpstr>Слайд 13</vt:lpstr>
      <vt:lpstr>http://www.abetka-logopedka.org</vt:lpstr>
      <vt:lpstr>Слайд 15</vt:lpstr>
      <vt:lpstr>Слайд 16</vt:lpstr>
      <vt:lpstr>Слайд 17</vt:lpstr>
      <vt:lpstr>Поради батькам</vt:lpstr>
      <vt:lpstr>Дякую за увагу!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Інформатика 4 клас</dc:title>
  <dc:creator>Валентина</dc:creator>
  <cp:lastModifiedBy>Валентина</cp:lastModifiedBy>
  <cp:revision>8</cp:revision>
  <dcterms:created xsi:type="dcterms:W3CDTF">2017-01-15T16:04:07Z</dcterms:created>
  <dcterms:modified xsi:type="dcterms:W3CDTF">2017-04-18T15:50:12Z</dcterms:modified>
</cp:coreProperties>
</file>