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6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5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81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962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55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84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13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6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6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7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7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27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00CE-4B64-454C-8335-4E6B9C062CB0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89A3E8-4625-40E3-ADEB-1B491A21E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07067" y="386366"/>
            <a:ext cx="7521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Свійські  тварини</a:t>
            </a:r>
          </a:p>
          <a:p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1854" y="5147732"/>
            <a:ext cx="5382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Презентація з природознавство для 1 класу</a:t>
            </a:r>
          </a:p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Вчитель  Богодухівського  колегіуму №2</a:t>
            </a:r>
          </a:p>
          <a:p>
            <a:r>
              <a:rPr lang="uk-UA" dirty="0" smtClean="0"/>
              <a:t>Петренко  Алла 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287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2749" y="2884868"/>
            <a:ext cx="46621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6"/>
                </a:solidFill>
              </a:rPr>
              <a:t>Що  людина  </a:t>
            </a:r>
          </a:p>
          <a:p>
            <a:r>
              <a:rPr lang="uk-UA" sz="4000" dirty="0">
                <a:solidFill>
                  <a:schemeClr val="accent6"/>
                </a:solidFill>
              </a:rPr>
              <a:t>о</a:t>
            </a:r>
            <a:r>
              <a:rPr lang="uk-UA" sz="4000" dirty="0" smtClean="0">
                <a:solidFill>
                  <a:schemeClr val="accent6"/>
                </a:solidFill>
              </a:rPr>
              <a:t>тримує від </a:t>
            </a:r>
          </a:p>
          <a:p>
            <a:r>
              <a:rPr lang="uk-UA" sz="4000" dirty="0">
                <a:solidFill>
                  <a:schemeClr val="accent6"/>
                </a:solidFill>
              </a:rPr>
              <a:t>с</a:t>
            </a:r>
            <a:r>
              <a:rPr lang="uk-UA" sz="4000" dirty="0" smtClean="0">
                <a:solidFill>
                  <a:schemeClr val="accent6"/>
                </a:solidFill>
              </a:rPr>
              <a:t>війських тварин?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0168" y="940158"/>
            <a:ext cx="6536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Продукти харчування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245" y="2099257"/>
            <a:ext cx="4960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Виготовляє одяг</a:t>
            </a:r>
          </a:p>
          <a:p>
            <a:r>
              <a:rPr lang="uk-UA" sz="4000" dirty="0" smtClean="0">
                <a:solidFill>
                  <a:srgbClr val="FF0000"/>
                </a:solidFill>
              </a:rPr>
              <a:t>взуття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6254" y="1764407"/>
            <a:ext cx="5293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Допомога по господарству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413" y="449619"/>
            <a:ext cx="5083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Користь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вівці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3413" y="1751528"/>
            <a:ext cx="85205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вівці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смачне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поживне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 молока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виготовляють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сир,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бринзу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масло; з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вовни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виготовляють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тканину і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одяг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шкіру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обробляють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виготовлення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одягу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взуття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8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276" y="553792"/>
            <a:ext cx="6794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Користь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коня: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2276" y="1674254"/>
            <a:ext cx="86417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люди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їжу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(конину), молоко, але не в натуральному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готують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нього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молочнокислий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 —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кумис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приємним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смаком та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лікувальними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властивостями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вітамінами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7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335" y="347730"/>
            <a:ext cx="72795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Користь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поросяти: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3335" y="164081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сало, кров —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їжу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оброблену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шкіру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промисловості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для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одягу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взуття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488" y="347730"/>
            <a:ext cx="7065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Користь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корови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3488" y="1725770"/>
            <a:ext cx="87705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молоко,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молочні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кальцій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уявити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наш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організм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ріст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міцність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наших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кісток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їжі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шкіру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для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пошиття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взуття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2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8" y="399245"/>
            <a:ext cx="6402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Свійські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кури: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5459" y="1700012"/>
            <a:ext cx="84485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смачні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поживні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м’ясо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яйця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вітамін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 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правильному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формуванню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скелету,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профілактиці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рахіту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2176530"/>
            <a:ext cx="87447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0" dirty="0" smtClean="0"/>
              <a:t>Молодці!</a:t>
            </a:r>
            <a:endParaRPr lang="ru-RU" sz="15000" dirty="0"/>
          </a:p>
        </p:txBody>
      </p:sp>
    </p:spTree>
    <p:extLst>
      <p:ext uri="{BB962C8B-B14F-4D97-AF65-F5344CB8AC3E}">
        <p14:creationId xmlns:p14="http://schemas.microsoft.com/office/powerpoint/2010/main" val="30827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53" y="1086678"/>
            <a:ext cx="120189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Свійські  тварини – це тварини, </a:t>
            </a:r>
          </a:p>
          <a:p>
            <a:r>
              <a:rPr lang="uk-UA" sz="5400" dirty="0"/>
              <a:t>я</a:t>
            </a:r>
            <a:r>
              <a:rPr lang="uk-UA" sz="5400" dirty="0" smtClean="0"/>
              <a:t>ких вирощує  людина для  своїх</a:t>
            </a:r>
          </a:p>
          <a:p>
            <a:r>
              <a:rPr lang="uk-UA" sz="5400" dirty="0"/>
              <a:t>п</a:t>
            </a:r>
            <a:r>
              <a:rPr lang="uk-UA" sz="5400" dirty="0" smtClean="0"/>
              <a:t>отреб.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440393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825" y="424071"/>
            <a:ext cx="55394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воді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купалась,</a:t>
            </a:r>
          </a:p>
          <a:p>
            <a:pPr algn="just"/>
            <a:r>
              <a:rPr lang="ru-RU" sz="4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А сухою </a:t>
            </a:r>
            <a:r>
              <a:rPr lang="ru-RU" sz="40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зосталась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49" y="2642070"/>
            <a:ext cx="7026551" cy="42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0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070" y="636104"/>
            <a:ext cx="87199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•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Двічі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родився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</a:p>
          <a:p>
            <a:pPr indent="228600" algn="just"/>
            <a:r>
              <a:rPr lang="ru-RU" sz="40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у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школі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не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вчився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А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години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знає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922" y="2855844"/>
            <a:ext cx="7504043" cy="400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9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608" y="579550"/>
            <a:ext cx="8783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Голодна —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мукає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сита —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жує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Всім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дітям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молоко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364" y="2236182"/>
            <a:ext cx="9243636" cy="462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397" y="695460"/>
            <a:ext cx="86546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Сіре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біле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пухнасте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Схоже на зайчика. 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400" y="2251463"/>
            <a:ext cx="6602703" cy="460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8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882" y="592428"/>
            <a:ext cx="87061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Хвіст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гачком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Ніс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п’ятачком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814" y="2261912"/>
            <a:ext cx="8568475" cy="445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03" y="540914"/>
            <a:ext cx="87189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З рогами, а не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бик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Доять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не корова. 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079" y="1864353"/>
            <a:ext cx="7530921" cy="502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5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" y="386367"/>
            <a:ext cx="89508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/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Я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красивий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я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ігривий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/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Як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біжу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то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в’ється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грива.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/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Хвіст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у мене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довгий-довгий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Хвіст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мене,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шовковий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123" y="3039092"/>
            <a:ext cx="5091877" cy="381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3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285</Words>
  <Application>Microsoft Office PowerPoint</Application>
  <PresentationFormat>Широкоэкранный</PresentationFormat>
  <Paragraphs>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Verdana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 Петренко</dc:creator>
  <cp:lastModifiedBy>Вита Петренко</cp:lastModifiedBy>
  <cp:revision>6</cp:revision>
  <dcterms:created xsi:type="dcterms:W3CDTF">2017-04-20T05:55:26Z</dcterms:created>
  <dcterms:modified xsi:type="dcterms:W3CDTF">2017-04-20T06:48:42Z</dcterms:modified>
</cp:coreProperties>
</file>