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0CE-4B64-454C-8335-4E6B9C062CB0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A3E8-4625-40E3-ADEB-1B491A21E7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861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0CE-4B64-454C-8335-4E6B9C062CB0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A3E8-4625-40E3-ADEB-1B491A21E7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25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0CE-4B64-454C-8335-4E6B9C062CB0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A3E8-4625-40E3-ADEB-1B491A21E7F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9819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0CE-4B64-454C-8335-4E6B9C062CB0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A3E8-4625-40E3-ADEB-1B491A21E7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962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0CE-4B64-454C-8335-4E6B9C062CB0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A3E8-4625-40E3-ADEB-1B491A21E7F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3555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0CE-4B64-454C-8335-4E6B9C062CB0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A3E8-4625-40E3-ADEB-1B491A21E7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6841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0CE-4B64-454C-8335-4E6B9C062CB0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A3E8-4625-40E3-ADEB-1B491A21E7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213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0CE-4B64-454C-8335-4E6B9C062CB0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A3E8-4625-40E3-ADEB-1B491A21E7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62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0CE-4B64-454C-8335-4E6B9C062CB0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A3E8-4625-40E3-ADEB-1B491A21E7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644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0CE-4B64-454C-8335-4E6B9C062CB0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A3E8-4625-40E3-ADEB-1B491A21E7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8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0CE-4B64-454C-8335-4E6B9C062CB0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A3E8-4625-40E3-ADEB-1B491A21E7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47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0CE-4B64-454C-8335-4E6B9C062CB0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A3E8-4625-40E3-ADEB-1B491A21E7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904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0CE-4B64-454C-8335-4E6B9C062CB0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A3E8-4625-40E3-ADEB-1B491A21E7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572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0CE-4B64-454C-8335-4E6B9C062CB0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A3E8-4625-40E3-ADEB-1B491A21E7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16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0CE-4B64-454C-8335-4E6B9C062CB0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A3E8-4625-40E3-ADEB-1B491A21E7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27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0CE-4B64-454C-8335-4E6B9C062CB0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A3E8-4625-40E3-ADEB-1B491A21E7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49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000CE-4B64-454C-8335-4E6B9C062CB0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F89A3E8-4625-40E3-ADEB-1B491A21E7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92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507067" y="386366"/>
            <a:ext cx="75210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Свійські  тварини</a:t>
            </a:r>
          </a:p>
          <a:p>
            <a:endParaRPr lang="ru-RU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1854" y="5147732"/>
            <a:ext cx="53822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Презентація з природознавство для 1 класу</a:t>
            </a:r>
          </a:p>
          <a:p>
            <a:r>
              <a:rPr lang="uk-UA" dirty="0" smtClean="0"/>
              <a:t>Підготувала </a:t>
            </a:r>
          </a:p>
          <a:p>
            <a:r>
              <a:rPr lang="uk-UA" dirty="0" smtClean="0"/>
              <a:t>Вчитель  Богодухівського  колегіуму №2</a:t>
            </a:r>
          </a:p>
          <a:p>
            <a:r>
              <a:rPr lang="uk-UA" dirty="0" smtClean="0"/>
              <a:t>Петренко  Алла  Олександрівна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92870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22749" y="2884868"/>
            <a:ext cx="46621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solidFill>
                  <a:schemeClr val="accent6"/>
                </a:solidFill>
              </a:rPr>
              <a:t>Що  людина  </a:t>
            </a:r>
          </a:p>
          <a:p>
            <a:r>
              <a:rPr lang="uk-UA" sz="4000" dirty="0">
                <a:solidFill>
                  <a:schemeClr val="accent6"/>
                </a:solidFill>
              </a:rPr>
              <a:t>о</a:t>
            </a:r>
            <a:r>
              <a:rPr lang="uk-UA" sz="4000" dirty="0" smtClean="0">
                <a:solidFill>
                  <a:schemeClr val="accent6"/>
                </a:solidFill>
              </a:rPr>
              <a:t>тримує від </a:t>
            </a:r>
          </a:p>
          <a:p>
            <a:r>
              <a:rPr lang="uk-UA" sz="4000" dirty="0">
                <a:solidFill>
                  <a:schemeClr val="accent6"/>
                </a:solidFill>
              </a:rPr>
              <a:t>с</a:t>
            </a:r>
            <a:r>
              <a:rPr lang="uk-UA" sz="4000" dirty="0" smtClean="0">
                <a:solidFill>
                  <a:schemeClr val="accent6"/>
                </a:solidFill>
              </a:rPr>
              <a:t>війських тварин?</a:t>
            </a:r>
            <a:endParaRPr lang="ru-RU" sz="4000" dirty="0">
              <a:solidFill>
                <a:schemeClr val="accent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40168" y="940158"/>
            <a:ext cx="65363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solidFill>
                  <a:srgbClr val="FF0000"/>
                </a:solidFill>
              </a:rPr>
              <a:t>Продукти харчування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9245" y="2099257"/>
            <a:ext cx="4960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solidFill>
                  <a:srgbClr val="FF0000"/>
                </a:solidFill>
              </a:rPr>
              <a:t>Виготовляє одяг</a:t>
            </a:r>
          </a:p>
          <a:p>
            <a:r>
              <a:rPr lang="uk-UA" sz="4000" dirty="0" smtClean="0">
                <a:solidFill>
                  <a:srgbClr val="FF0000"/>
                </a:solidFill>
              </a:rPr>
              <a:t>взуття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46254" y="1764407"/>
            <a:ext cx="52932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solidFill>
                  <a:srgbClr val="FF0000"/>
                </a:solidFill>
              </a:rPr>
              <a:t>Допомога по господарству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23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3413" y="449619"/>
            <a:ext cx="50834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Користь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вівці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23413" y="1751528"/>
            <a:ext cx="852058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м’ясо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вівці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смачне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поживне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з молока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виготовляють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сир,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бринзу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масло; з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вовни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виготовляють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тканину і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шиють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одяг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шкіру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обробляють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використовують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виготовлення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одягу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взуття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48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2276" y="553792"/>
            <a:ext cx="67945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Користь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коня: 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2276" y="1674254"/>
            <a:ext cx="86417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люди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вживають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їжу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м’ясо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(конину), молоко, але не в натуральному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виді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готують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нього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молочнокислий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продукт —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кумис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приємним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смаком та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лікувальними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властивостями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вітамінами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87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335" y="347730"/>
            <a:ext cx="72795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Користь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поросяти: 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3335" y="1640812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м’ясо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сало, кров —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використовують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їжу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оброблену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шкіру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промисловості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для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одягу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взуття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73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3488" y="347730"/>
            <a:ext cx="70651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Користь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корови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73488" y="1725770"/>
            <a:ext cx="87705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молоко,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молочні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багаті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кальцій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без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якого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уявити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наш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організм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ріст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міцність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наших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кісток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м’ясо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використовують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їжі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шкіру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для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пошиття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взуття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02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2428" y="399245"/>
            <a:ext cx="6402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Свійські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кури: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95459" y="1700012"/>
            <a:ext cx="844854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смачні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поживні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корисні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здоров’я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м’ясо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яйця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вітамін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 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сприяє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правильному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формуванню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скелету,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профілактиці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рахіту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671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2885" y="2176530"/>
            <a:ext cx="874475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0" dirty="0" smtClean="0"/>
              <a:t>Молодці!</a:t>
            </a:r>
            <a:endParaRPr lang="ru-RU" sz="15000" dirty="0"/>
          </a:p>
        </p:txBody>
      </p:sp>
    </p:spTree>
    <p:extLst>
      <p:ext uri="{BB962C8B-B14F-4D97-AF65-F5344CB8AC3E}">
        <p14:creationId xmlns:p14="http://schemas.microsoft.com/office/powerpoint/2010/main" val="308274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8053" y="1086678"/>
            <a:ext cx="1201893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 smtClean="0"/>
              <a:t>Свійські  тварини – це тварини, </a:t>
            </a:r>
          </a:p>
          <a:p>
            <a:r>
              <a:rPr lang="uk-UA" sz="5400" dirty="0"/>
              <a:t>я</a:t>
            </a:r>
            <a:r>
              <a:rPr lang="uk-UA" sz="5400" dirty="0" smtClean="0"/>
              <a:t>ких вирощує  людина для  своїх</a:t>
            </a:r>
          </a:p>
          <a:p>
            <a:r>
              <a:rPr lang="uk-UA" sz="5400" dirty="0"/>
              <a:t>п</a:t>
            </a:r>
            <a:r>
              <a:rPr lang="uk-UA" sz="5400" dirty="0" smtClean="0"/>
              <a:t>отреб.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8440393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3825" y="424071"/>
            <a:ext cx="55394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lang="ru-RU" sz="4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У </a:t>
            </a:r>
            <a:r>
              <a:rPr lang="ru-RU" sz="4000" b="0" i="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воді</a:t>
            </a:r>
            <a:r>
              <a:rPr lang="ru-RU" sz="4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купалась,</a:t>
            </a:r>
          </a:p>
          <a:p>
            <a:pPr algn="just"/>
            <a:r>
              <a:rPr lang="ru-RU" sz="4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А сухою </a:t>
            </a:r>
            <a:r>
              <a:rPr lang="ru-RU" sz="4000" b="0" i="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зосталась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  <a:endParaRPr lang="ru-RU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5449" y="2642070"/>
            <a:ext cx="7026551" cy="4215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40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4070" y="636104"/>
            <a:ext cx="871993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/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•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Двічі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родився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, </a:t>
            </a:r>
          </a:p>
          <a:p>
            <a:pPr indent="228600" algn="just"/>
            <a:r>
              <a:rPr lang="ru-RU" sz="4000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у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школі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не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вчився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,</a:t>
            </a:r>
            <a:endParaRPr lang="ru-RU" sz="4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А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години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знає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4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5922" y="2855844"/>
            <a:ext cx="7504043" cy="400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99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0608" y="579550"/>
            <a:ext cx="87833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/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Голодна —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мукає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, сита —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жує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,</a:t>
            </a:r>
            <a:endParaRPr lang="ru-RU" sz="4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Всім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дітям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молоко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дає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4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364" y="2236182"/>
            <a:ext cx="9243636" cy="462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33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9397" y="695460"/>
            <a:ext cx="86546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/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Сіре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,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біле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,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пухнасте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,</a:t>
            </a:r>
            <a:endParaRPr lang="ru-RU" sz="4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Схоже на зайчика. </a:t>
            </a:r>
            <a:endParaRPr lang="ru-RU" sz="4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400" y="2251463"/>
            <a:ext cx="6602703" cy="460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58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7882" y="592428"/>
            <a:ext cx="87061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/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Хвіст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гачком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,</a:t>
            </a:r>
            <a:endParaRPr lang="ru-RU" sz="4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Ніс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п’ятачком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4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814" y="2261912"/>
            <a:ext cx="8568475" cy="445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0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5003" y="540914"/>
            <a:ext cx="871899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/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З рогами, а не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бик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,</a:t>
            </a:r>
            <a:endParaRPr lang="ru-RU" sz="4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Доять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а не корова. </a:t>
            </a:r>
            <a:endParaRPr lang="ru-RU" sz="4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079" y="1864353"/>
            <a:ext cx="7530921" cy="502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85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183" y="386367"/>
            <a:ext cx="895081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/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Я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красивий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, я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ігривий</a:t>
            </a:r>
            <a:endParaRPr lang="ru-RU" sz="4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 algn="just"/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Як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біжу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, то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в’ється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грива.</a:t>
            </a:r>
            <a:endParaRPr lang="ru-RU" sz="4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 algn="just"/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Хвіст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у мене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довгий-довгий</a:t>
            </a:r>
            <a:endParaRPr lang="ru-RU" sz="4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Хвіст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мене,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мов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шовковий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endParaRPr lang="ru-RU" sz="4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123" y="3039092"/>
            <a:ext cx="5091877" cy="381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33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</TotalTime>
  <Words>285</Words>
  <Application>Microsoft Office PowerPoint</Application>
  <PresentationFormat>Широкоэкранный</PresentationFormat>
  <Paragraphs>43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Verdana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Вита Петренко</dc:creator>
  <cp:lastModifiedBy>Вита Петренко</cp:lastModifiedBy>
  <cp:revision>6</cp:revision>
  <dcterms:created xsi:type="dcterms:W3CDTF">2017-04-20T05:55:26Z</dcterms:created>
  <dcterms:modified xsi:type="dcterms:W3CDTF">2017-04-20T06:48:42Z</dcterms:modified>
</cp:coreProperties>
</file>