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E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7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2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4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9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6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4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4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8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B0E00-73E5-4B27-9682-E77958E560D6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BD4B-5846-41E7-94F1-2E5BF6999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8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охорона праці\20160614121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6122987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4941168"/>
            <a:ext cx="6044208" cy="1470025"/>
          </a:xfrm>
        </p:spPr>
        <p:txBody>
          <a:bodyPr/>
          <a:lstStyle/>
          <a:p>
            <a:r>
              <a:rPr lang="uk-UA" dirty="0" err="1" smtClean="0">
                <a:solidFill>
                  <a:srgbClr val="FFC000"/>
                </a:solidFill>
              </a:rPr>
              <a:t>Козленко</a:t>
            </a:r>
            <a:r>
              <a:rPr lang="uk-UA" dirty="0" smtClean="0">
                <a:solidFill>
                  <a:srgbClr val="FFC000"/>
                </a:solidFill>
              </a:rPr>
              <a:t> Олена Володимирівна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70051" y="3284984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Презентацію підготувала вчитель початкових класів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Козачолопанського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НВК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404664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2017 рік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5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охорона праці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905506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9BBB59"/>
                </a:solidFill>
              </a:rPr>
              <a:t>ФІЗКУЛЬТХВИЛИНКА</a:t>
            </a:r>
            <a:endParaRPr lang="ru-RU" sz="6600" b="1" dirty="0">
              <a:ln>
                <a:solidFill>
                  <a:srgbClr val="EEECE1">
                    <a:lumMod val="25000"/>
                  </a:srgbClr>
                </a:solidFill>
              </a:ln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6927"/>
            <a:ext cx="9152206" cy="68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51520" y="1988840"/>
            <a:ext cx="1080120" cy="3600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574">
            <a:off x="4849437" y="1615281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2589">
            <a:off x="3697792" y="1919290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395">
            <a:off x="2647427" y="2105531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702">
            <a:off x="1511706" y="2271784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4919">
            <a:off x="5761538" y="669087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4687">
            <a:off x="960162" y="209825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4025">
            <a:off x="4324350" y="-380341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3775" y="-1145430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6331">
            <a:off x="2452892" y="31976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3913" y="181001"/>
            <a:ext cx="21196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50800"/>
                <a:effectLst/>
              </a:rPr>
              <a:t>вчитель</a:t>
            </a:r>
            <a:endParaRPr lang="ru-RU" sz="4400" b="1" cap="none" spc="0" dirty="0">
              <a:ln w="50800"/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337640">
            <a:off x="4043919" y="1074609"/>
            <a:ext cx="16177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ln w="50800"/>
                <a:solidFill>
                  <a:prstClr val="black"/>
                </a:solidFill>
              </a:rPr>
              <a:t>озеро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798024">
            <a:off x="4670603" y="3065241"/>
            <a:ext cx="1533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err="1" smtClean="0">
                <a:ln w="50800"/>
                <a:solidFill>
                  <a:prstClr val="black"/>
                </a:solidFill>
              </a:rPr>
              <a:t>водій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26184">
            <a:off x="1587929" y="1460973"/>
            <a:ext cx="2752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ln w="50800"/>
                <a:solidFill>
                  <a:prstClr val="black"/>
                </a:solidFill>
              </a:rPr>
              <a:t>ветеринар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562558">
            <a:off x="766261" y="1623615"/>
            <a:ext cx="1491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400" b="1" dirty="0" smtClean="0">
                <a:ln w="50800"/>
                <a:solidFill>
                  <a:prstClr val="black"/>
                </a:solidFill>
              </a:rPr>
              <a:t>вікно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46896">
            <a:off x="5573271" y="2099445"/>
            <a:ext cx="16233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err="1" smtClean="0">
                <a:ln w="50800"/>
                <a:solidFill>
                  <a:prstClr val="black"/>
                </a:solidFill>
              </a:rPr>
              <a:t>пекар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796288">
            <a:off x="3282089" y="3559626"/>
            <a:ext cx="2104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400" b="1" dirty="0" smtClean="0">
                <a:ln w="50800"/>
                <a:solidFill>
                  <a:prstClr val="black"/>
                </a:solidFill>
              </a:rPr>
              <a:t>веселка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3766025">
            <a:off x="2417394" y="3711515"/>
            <a:ext cx="1563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400" b="1" dirty="0" smtClean="0">
                <a:ln w="50800"/>
                <a:solidFill>
                  <a:prstClr val="black"/>
                </a:solidFill>
              </a:rPr>
              <a:t>актор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678653">
            <a:off x="1387217" y="3782269"/>
            <a:ext cx="1472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400" b="1" dirty="0" smtClean="0">
                <a:ln w="50800"/>
                <a:solidFill>
                  <a:prstClr val="black"/>
                </a:solidFill>
              </a:rPr>
              <a:t>лікар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127972">
            <a:off x="-283522" y="3514155"/>
            <a:ext cx="2150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400" b="1" dirty="0" smtClean="0">
                <a:ln w="50800"/>
                <a:solidFill>
                  <a:prstClr val="black"/>
                </a:solidFill>
              </a:rPr>
              <a:t>планета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6927"/>
            <a:ext cx="9152206" cy="68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51520" y="1988840"/>
            <a:ext cx="1080120" cy="3600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574">
            <a:off x="4849437" y="1615281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2589">
            <a:off x="3697792" y="1919290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395">
            <a:off x="2647427" y="2105531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702">
            <a:off x="1511706" y="2271784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4919">
            <a:off x="5761538" y="669087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4687">
            <a:off x="960162" y="209825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4025">
            <a:off x="4324350" y="-380341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3775" y="-1145430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6331">
            <a:off x="2452892" y="31976"/>
            <a:ext cx="11033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3913" y="181001"/>
            <a:ext cx="21196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err="1">
                <a:ln w="50800"/>
                <a:solidFill>
                  <a:prstClr val="black"/>
                </a:solidFill>
              </a:rPr>
              <a:t>вчитель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798024">
            <a:off x="4670603" y="3065241"/>
            <a:ext cx="1533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err="1">
                <a:ln w="50800"/>
                <a:solidFill>
                  <a:prstClr val="black"/>
                </a:solidFill>
              </a:rPr>
              <a:t>водій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26184">
            <a:off x="1587929" y="1460973"/>
            <a:ext cx="2752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50800"/>
                <a:solidFill>
                  <a:prstClr val="black"/>
                </a:solidFill>
              </a:rPr>
              <a:t>ветеринар</a:t>
            </a:r>
          </a:p>
        </p:txBody>
      </p:sp>
      <p:sp>
        <p:nvSpPr>
          <p:cNvPr id="8" name="Прямоугольник 7"/>
          <p:cNvSpPr/>
          <p:nvPr/>
        </p:nvSpPr>
        <p:spPr>
          <a:xfrm rot="846896">
            <a:off x="5573271" y="2099445"/>
            <a:ext cx="16233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err="1">
                <a:ln w="50800"/>
                <a:solidFill>
                  <a:prstClr val="black"/>
                </a:solidFill>
              </a:rPr>
              <a:t>пекар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3766025">
            <a:off x="2417394" y="3711515"/>
            <a:ext cx="1563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ln w="50800"/>
                <a:solidFill>
                  <a:prstClr val="black"/>
                </a:solidFill>
              </a:rPr>
              <a:t>актор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678653">
            <a:off x="1387217" y="3782269"/>
            <a:ext cx="1472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ln w="50800"/>
                <a:solidFill>
                  <a:prstClr val="black"/>
                </a:solidFill>
              </a:rPr>
              <a:t>лікар</a:t>
            </a:r>
            <a:endParaRPr lang="ru-RU" sz="4400" b="1" dirty="0">
              <a:ln w="50800"/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61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охорона праці\Prof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54073" cy="47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6881" y="404664"/>
            <a:ext cx="5143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Професії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батьків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86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охорона праці\foto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3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0" y="908720"/>
            <a:ext cx="8720682" cy="580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2572" y="116632"/>
            <a:ext cx="6355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rgbClr val="27ED3A"/>
                </a:solidFill>
                <a:effectLst/>
              </a:rPr>
              <a:t>Гімнастика</a:t>
            </a:r>
            <a:r>
              <a:rPr lang="ru-RU" sz="5400" b="1" cap="none" spc="0" dirty="0" smtClean="0">
                <a:ln/>
                <a:solidFill>
                  <a:srgbClr val="27ED3A"/>
                </a:solidFill>
                <a:effectLst/>
              </a:rPr>
              <a:t> для очей</a:t>
            </a:r>
            <a:endParaRPr lang="ru-RU" sz="5400" b="1" cap="none" spc="0" dirty="0">
              <a:ln/>
              <a:solidFill>
                <a:srgbClr val="27ED3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934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" y="980728"/>
            <a:ext cx="9129967" cy="40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976777">
            <a:off x="287169" y="4930159"/>
            <a:ext cx="4677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Охорона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праці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24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/>
          <a:stretch/>
        </p:blipFill>
        <p:spPr bwMode="auto">
          <a:xfrm>
            <a:off x="73515" y="404664"/>
            <a:ext cx="9070485" cy="585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64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охорона праці\10-18bakery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79" y="404664"/>
            <a:ext cx="9250579" cy="616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5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охорона праці\16626_4_800x5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332656"/>
            <a:ext cx="8895327" cy="6194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0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хорона праці\hello_html_m55e62d7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r="727"/>
          <a:stretch/>
        </p:blipFill>
        <p:spPr bwMode="auto">
          <a:xfrm>
            <a:off x="0" y="476672"/>
            <a:ext cx="9079346" cy="578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0930" y="1268760"/>
            <a:ext cx="58576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Пролунав</a:t>
            </a:r>
            <a:r>
              <a:rPr lang="ru-RU" sz="40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уже </a:t>
            </a:r>
            <a:r>
              <a:rPr lang="ru-RU" sz="4000" b="1" i="1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дзвінок</a:t>
            </a:r>
            <a:r>
              <a:rPr lang="ru-RU" sz="40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40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Починається урок.</a:t>
            </a:r>
          </a:p>
          <a:p>
            <a:pPr algn="ctr"/>
            <a:r>
              <a:rPr lang="uk-UA" sz="40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Всі за парти посідайте,</a:t>
            </a:r>
          </a:p>
          <a:p>
            <a:pPr algn="ctr"/>
            <a:r>
              <a:rPr lang="uk-UA" sz="40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Працювати починайте.</a:t>
            </a:r>
            <a:endParaRPr lang="ru-RU" sz="4000" b="1" i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902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охорона праці\Ohorona-praci-ochima-dite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8"/>
            <a:ext cx="9135001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45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охорона праці\Ohorona-praci-ochima-dite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88537" cy="63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7" r="43651"/>
          <a:stretch/>
        </p:blipFill>
        <p:spPr bwMode="auto">
          <a:xfrm>
            <a:off x="1187624" y="404664"/>
            <a:ext cx="6984776" cy="5992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2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" y="12220"/>
            <a:ext cx="9124853" cy="684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68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охорона праці\110401-105857-6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260648"/>
            <a:ext cx="9010665" cy="6352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12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охорона праці\1458119080_izobrazheni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3"/>
            <a:ext cx="8567407" cy="64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611560" y="5229200"/>
            <a:ext cx="914400" cy="914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29200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95" y="5180781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7" y="5311461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06" y="5013176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32363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80781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33" y="4950037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42332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11460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82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0440" cy="582783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365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охорона праці\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8636" r="6591" b="11364"/>
          <a:stretch/>
        </p:blipFill>
        <p:spPr bwMode="auto">
          <a:xfrm>
            <a:off x="323528" y="764704"/>
            <a:ext cx="8460825" cy="502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39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охорона праці\ohrana-tryda-glazami-deto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" y="260648"/>
            <a:ext cx="9097126" cy="62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67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охорона праці\Вірстю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70"/>
            <a:ext cx="9148673" cy="685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8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хорона праці\veselyie-rebyata-shablon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9091" r="50000" b="29091"/>
          <a:stretch/>
        </p:blipFill>
        <p:spPr bwMode="auto">
          <a:xfrm>
            <a:off x="1115616" y="1493070"/>
            <a:ext cx="983975" cy="135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25"/>
          <a:stretch/>
        </p:blipFill>
        <p:spPr bwMode="auto">
          <a:xfrm>
            <a:off x="3152748" y="1592967"/>
            <a:ext cx="1273202" cy="129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r="16962"/>
          <a:stretch/>
        </p:blipFill>
        <p:spPr bwMode="auto">
          <a:xfrm>
            <a:off x="5102713" y="1447509"/>
            <a:ext cx="1440770" cy="144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305" r="23031" b="11311"/>
          <a:stretch/>
        </p:blipFill>
        <p:spPr bwMode="auto">
          <a:xfrm>
            <a:off x="7153493" y="1647103"/>
            <a:ext cx="962172" cy="9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3016" y="1063323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1182" y="1185438"/>
            <a:ext cx="362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28002"/>
            <a:ext cx="576064" cy="542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76" y="3515643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15643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70" y="3503284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38" y="3503285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15" y="3503282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70" y="3503283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33" y="3501367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33" y="3503285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95" y="3515642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24" y="3521776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7" y="3528002"/>
            <a:ext cx="596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5015" y="1047722"/>
            <a:ext cx="71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,,,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3104" y="1185438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,,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2373908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в=і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71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хорона праці\veselyie-rebyata-shablon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9091" r="50000" b="29091"/>
          <a:stretch/>
        </p:blipFill>
        <p:spPr bwMode="auto">
          <a:xfrm>
            <a:off x="1115616" y="1493070"/>
            <a:ext cx="983975" cy="135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25"/>
          <a:stretch/>
        </p:blipFill>
        <p:spPr bwMode="auto">
          <a:xfrm>
            <a:off x="3152748" y="1592967"/>
            <a:ext cx="1273202" cy="129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r="16962"/>
          <a:stretch/>
        </p:blipFill>
        <p:spPr bwMode="auto">
          <a:xfrm>
            <a:off x="5102713" y="1447509"/>
            <a:ext cx="1440770" cy="144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305" r="23031" b="11311"/>
          <a:stretch/>
        </p:blipFill>
        <p:spPr bwMode="auto">
          <a:xfrm>
            <a:off x="7153493" y="1647103"/>
            <a:ext cx="962172" cy="9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3016" y="1063323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endParaRPr lang="ru-RU" sz="5400" b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2215" y="1185438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,,</a:t>
            </a:r>
            <a:endParaRPr lang="ru-RU" sz="5400" b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5015" y="1047722"/>
            <a:ext cx="71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,,,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03104" y="1185438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,,</a:t>
            </a:r>
            <a:endParaRPr lang="ru-RU" sz="5400" b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2373908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в=і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7603" y="3865418"/>
            <a:ext cx="5928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ОХОРОНА      ПРАЦІ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90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хорона праці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556792"/>
            <a:ext cx="63802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cap="none" spc="50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Всесвітній</a:t>
            </a:r>
            <a:r>
              <a:rPr lang="ru-RU" sz="6600" b="1" i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День </a:t>
            </a:r>
            <a:r>
              <a:rPr lang="ru-RU" sz="6600" b="1" i="1" cap="none" spc="50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охорони</a:t>
            </a:r>
            <a:r>
              <a:rPr lang="ru-RU" sz="6600" b="1" i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cap="none" spc="50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праці</a:t>
            </a:r>
            <a:endParaRPr lang="ru-RU" sz="6600" b="1" i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03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хорона праці\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5005" y="1772816"/>
            <a:ext cx="70939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/>
                </a:solidFill>
                <a:effectLst/>
              </a:rPr>
              <a:t>ОЧІКУВАННЯ</a:t>
            </a:r>
            <a:endParaRPr lang="ru-RU" sz="9600" b="1" cap="none" spc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070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охорона праці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6742" y="1052736"/>
            <a:ext cx="764011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у </a:t>
            </a:r>
            <a:r>
              <a:rPr lang="ru-RU" sz="6600" b="1" i="1" cap="none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світі</a:t>
            </a:r>
            <a:r>
              <a:rPr lang="ru-RU" sz="6600" b="1" i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cap="none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здобувається</a:t>
            </a:r>
            <a:r>
              <a:rPr lang="ru-RU" sz="6600" b="1" i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cap="none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людською</a:t>
            </a:r>
            <a:r>
              <a:rPr lang="ru-RU" sz="6600" b="1" i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cap="none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працею</a:t>
            </a:r>
            <a:endParaRPr lang="ru-RU" sz="6600" b="1" i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33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хорона праці\fon-dlya-prezentacii-po-literatu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112"/>
            <a:ext cx="9125833" cy="68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1340768"/>
            <a:ext cx="8946320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Мала </a:t>
            </a:r>
            <a:r>
              <a:rPr lang="ru-RU" sz="3600" b="1" i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бджола</a:t>
            </a: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, а й та </a:t>
            </a:r>
            <a:r>
              <a:rPr lang="ru-RU" sz="3600" b="1" i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працює</a:t>
            </a: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!</a:t>
            </a:r>
            <a:endParaRPr lang="ru-RU" sz="3600" b="1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         Тому і </a:t>
            </a:r>
            <a:r>
              <a:rPr lang="ru-RU" sz="3600" b="1" i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ти</a:t>
            </a: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 живи в </a:t>
            </a:r>
            <a:r>
              <a:rPr lang="ru-RU" sz="3600" b="1" i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труді</a:t>
            </a: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,</a:t>
            </a:r>
            <a:endParaRPr lang="ru-RU" sz="3600" b="1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         </a:t>
            </a:r>
            <a:r>
              <a:rPr lang="ru-RU" sz="3600" b="1" i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Бо</a:t>
            </a: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 труд </a:t>
            </a:r>
            <a:r>
              <a:rPr lang="ru-RU" sz="3600" b="1" i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годує</a:t>
            </a: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, а </a:t>
            </a:r>
            <a:r>
              <a:rPr lang="ru-RU" sz="3600" b="1" i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лінь</a:t>
            </a: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 -  </a:t>
            </a:r>
            <a:r>
              <a:rPr lang="ru-RU" sz="3600" b="1" i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марнує</a:t>
            </a: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,</a:t>
            </a:r>
            <a:endParaRPr lang="ru-RU" sz="3600" b="1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         </a:t>
            </a:r>
            <a:r>
              <a:rPr lang="ru-RU" sz="3600" b="1" i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Працюй</a:t>
            </a: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 – не </a:t>
            </a:r>
            <a:r>
              <a:rPr lang="ru-RU" sz="3600" b="1" i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будеш</a:t>
            </a: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 у </a:t>
            </a:r>
            <a:r>
              <a:rPr lang="ru-RU" sz="3600" b="1" i="1" dirty="0" err="1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біді</a:t>
            </a:r>
            <a:r>
              <a:rPr lang="ru-RU" sz="3600" b="1" i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3600" b="1" i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9346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82</Words>
  <Application>Microsoft Office PowerPoint</Application>
  <PresentationFormat>Экран (4:3)</PresentationFormat>
  <Paragraphs>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Козленко Олена Володимирівна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cp:lastPrinted>2017-04-27T18:48:20Z</cp:lastPrinted>
  <dcterms:created xsi:type="dcterms:W3CDTF">2017-04-27T17:45:09Z</dcterms:created>
  <dcterms:modified xsi:type="dcterms:W3CDTF">2017-05-13T12:18:15Z</dcterms:modified>
</cp:coreProperties>
</file>