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62" r:id="rId2"/>
    <p:sldId id="260" r:id="rId3"/>
    <p:sldId id="259" r:id="rId4"/>
    <p:sldId id="265" r:id="rId5"/>
    <p:sldId id="269" r:id="rId6"/>
    <p:sldId id="263" r:id="rId7"/>
    <p:sldId id="268" r:id="rId8"/>
    <p:sldId id="266" r:id="rId9"/>
    <p:sldId id="267" r:id="rId10"/>
    <p:sldId id="270" r:id="rId11"/>
    <p:sldId id="273" r:id="rId12"/>
    <p:sldId id="272" r:id="rId13"/>
    <p:sldId id="271" r:id="rId14"/>
    <p:sldId id="274" r:id="rId15"/>
    <p:sldId id="276" r:id="rId16"/>
    <p:sldId id="278" r:id="rId17"/>
    <p:sldId id="277" r:id="rId18"/>
    <p:sldId id="275" r:id="rId19"/>
    <p:sldId id="280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B808B0"/>
    <a:srgbClr val="00CC00"/>
    <a:srgbClr val="AA16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25" autoAdjust="0"/>
  </p:normalViewPr>
  <p:slideViewPr>
    <p:cSldViewPr>
      <p:cViewPr varScale="1">
        <p:scale>
          <a:sx n="72" d="100"/>
          <a:sy n="72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9BB0F-07C9-4060-9452-8886A0E47AF4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F4993-062D-4A50-8911-B97AA02F1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B77E-18F3-4E30-9874-989FAF56381E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D9AFE-DFE3-445C-894F-B63FC3316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0261" cy="6858000"/>
          </a:xfrm>
          <a:prstGeom prst="rect">
            <a:avLst/>
          </a:prstGeom>
          <a:noFill/>
        </p:spPr>
      </p:pic>
      <p:pic>
        <p:nvPicPr>
          <p:cNvPr id="3" name="Picture 2" descr="http://bibl.com.ua/pars_docs/refs/33/32650/32650_html_m34fa94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48681"/>
            <a:ext cx="5040560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00" y="3284984"/>
            <a:ext cx="6858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2492896"/>
            <a:ext cx="648072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Інтегрована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інтелектуальна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гра-змагання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851920" y="5374947"/>
            <a:ext cx="45365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Підготувала вчитель української мови і літератури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Мелекінської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ЗОШ І-ІІІ ступенів    Попович М.В.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8" name="Picture 6" descr="https://encrypted-tbn0.gstatic.com/images?q=tbn:ANd9GcR2ZGJxKF3VknhLk4RhgOTlhelMmZomNo58nnzPRByHXRSr3hw9"/>
          <p:cNvPicPr>
            <a:picLocks noChangeAspect="1" noChangeArrowheads="1"/>
          </p:cNvPicPr>
          <p:nvPr/>
        </p:nvPicPr>
        <p:blipFill>
          <a:blip r:embed="rId3" cstate="print"/>
          <a:srcRect t="47810"/>
          <a:stretch>
            <a:fillRect/>
          </a:stretch>
        </p:blipFill>
        <p:spPr bwMode="auto">
          <a:xfrm>
            <a:off x="467544" y="476672"/>
            <a:ext cx="3600400" cy="2337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creativegag.com/wp-content/uploads/2015/06/wild-animals-wallpaper-retina-hd-download-5.jpg"/>
          <p:cNvPicPr>
            <a:picLocks noChangeAspect="1" noChangeArrowheads="1"/>
          </p:cNvPicPr>
          <p:nvPr/>
        </p:nvPicPr>
        <p:blipFill>
          <a:blip r:embed="rId4" cstate="print"/>
          <a:srcRect l="27822"/>
          <a:stretch>
            <a:fillRect/>
          </a:stretch>
        </p:blipFill>
        <p:spPr bwMode="auto">
          <a:xfrm>
            <a:off x="4572000" y="188640"/>
            <a:ext cx="432048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http://i2.pinger.pl/pgr163/f56778220022001a4df26a89/roza-zi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9" y="3645024"/>
            <a:ext cx="4968551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cs11323.vk.me/v11323843/3f/_mtYEOOXpmY.jpg"/>
          <p:cNvPicPr>
            <a:picLocks noChangeAspect="1" noChangeArrowheads="1"/>
          </p:cNvPicPr>
          <p:nvPr/>
        </p:nvPicPr>
        <p:blipFill>
          <a:blip r:embed="rId3" cstate="print"/>
          <a:srcRect l="11812" r="6814" b="45835"/>
          <a:stretch>
            <a:fillRect/>
          </a:stretch>
        </p:blipFill>
        <p:spPr bwMode="auto">
          <a:xfrm>
            <a:off x="1907704" y="260648"/>
            <a:ext cx="5040560" cy="3600400"/>
          </a:xfrm>
          <a:prstGeom prst="rect">
            <a:avLst/>
          </a:prstGeom>
          <a:noFill/>
        </p:spPr>
      </p:pic>
      <p:pic>
        <p:nvPicPr>
          <p:cNvPr id="27652" name="Picture 4" descr="http://irbit.sp2all.ru/images/products/519724_personaji_skazki_repka_6sht.jpg"/>
          <p:cNvPicPr>
            <a:picLocks noChangeAspect="1" noChangeArrowheads="1"/>
          </p:cNvPicPr>
          <p:nvPr/>
        </p:nvPicPr>
        <p:blipFill>
          <a:blip r:embed="rId4" cstate="print"/>
          <a:srcRect l="43935" t="4414" r="24880" b="34619"/>
          <a:stretch>
            <a:fillRect/>
          </a:stretch>
        </p:blipFill>
        <p:spPr bwMode="auto">
          <a:xfrm>
            <a:off x="4427984" y="3861048"/>
            <a:ext cx="252028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s://lh6.ggpht.com/UYI1UQJR2sxAaGoev-wscyxhGeEiEV8xMSUx6l5AOUp64bSU0ownHG6vbNx--Hs3TFb4=h1080"/>
          <p:cNvPicPr>
            <a:picLocks noChangeAspect="1" noChangeArrowheads="1"/>
          </p:cNvPicPr>
          <p:nvPr/>
        </p:nvPicPr>
        <p:blipFill>
          <a:blip r:embed="rId5" cstate="print"/>
          <a:srcRect l="86834" b="12001"/>
          <a:stretch>
            <a:fillRect/>
          </a:stretch>
        </p:blipFill>
        <p:spPr bwMode="auto">
          <a:xfrm>
            <a:off x="7380312" y="404664"/>
            <a:ext cx="1547664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pop-ask.ru/wp-content/uploads/2015/01/lastochka_spasaet_dyuimovochku.jpg"/>
          <p:cNvPicPr>
            <a:picLocks noChangeAspect="1" noChangeArrowheads="1"/>
          </p:cNvPicPr>
          <p:nvPr/>
        </p:nvPicPr>
        <p:blipFill>
          <a:blip r:embed="rId3" cstate="print"/>
          <a:srcRect l="42524" b="34481"/>
          <a:stretch>
            <a:fillRect/>
          </a:stretch>
        </p:blipFill>
        <p:spPr bwMode="auto">
          <a:xfrm>
            <a:off x="4283968" y="3789040"/>
            <a:ext cx="4860032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dga.ucoz.ru/_ld/2/07926286.jpeg"/>
          <p:cNvPicPr>
            <a:picLocks noChangeAspect="1" noChangeArrowheads="1"/>
          </p:cNvPicPr>
          <p:nvPr/>
        </p:nvPicPr>
        <p:blipFill>
          <a:blip r:embed="rId4" cstate="print"/>
          <a:srcRect l="36261" t="10669" r="18687"/>
          <a:stretch>
            <a:fillRect/>
          </a:stretch>
        </p:blipFill>
        <p:spPr bwMode="auto">
          <a:xfrm>
            <a:off x="1835696" y="188640"/>
            <a:ext cx="2304256" cy="3887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www.hobievi.com/images/castor/CAS06311_14422810.jpg"/>
          <p:cNvPicPr>
            <a:picLocks noChangeAspect="1" noChangeArrowheads="1"/>
          </p:cNvPicPr>
          <p:nvPr/>
        </p:nvPicPr>
        <p:blipFill>
          <a:blip r:embed="rId5" cstate="print"/>
          <a:srcRect l="64412" t="50491"/>
          <a:stretch>
            <a:fillRect/>
          </a:stretch>
        </p:blipFill>
        <p:spPr bwMode="auto">
          <a:xfrm>
            <a:off x="4355976" y="260648"/>
            <a:ext cx="453650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620688"/>
            <a:ext cx="7258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 конкурс  </a:t>
            </a:r>
            <a:r>
              <a:rPr lang="ru-RU" sz="2800" b="1" dirty="0" smtClean="0">
                <a:solidFill>
                  <a:srgbClr val="B808B0"/>
                </a:solidFill>
              </a:rPr>
              <a:t>«Фауна </a:t>
            </a:r>
            <a:r>
              <a:rPr lang="uk-UA" sz="2800" b="1" dirty="0" smtClean="0">
                <a:solidFill>
                  <a:srgbClr val="B808B0"/>
                </a:solidFill>
              </a:rPr>
              <a:t>і флора мого подвір</a:t>
            </a:r>
            <a:r>
              <a:rPr lang="en-US" sz="2800" b="1" dirty="0" smtClean="0">
                <a:solidFill>
                  <a:srgbClr val="B808B0"/>
                </a:solidFill>
              </a:rPr>
              <a:t>’</a:t>
            </a:r>
            <a:r>
              <a:rPr lang="uk-UA" sz="2800" b="1" dirty="0" smtClean="0">
                <a:solidFill>
                  <a:srgbClr val="B808B0"/>
                </a:solidFill>
              </a:rPr>
              <a:t>я”</a:t>
            </a:r>
            <a:endParaRPr lang="ru-RU" sz="2800" b="1" dirty="0">
              <a:solidFill>
                <a:srgbClr val="B808B0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03848" y="1190857"/>
            <a:ext cx="59401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Світ прекрасний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Навколо тебе: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Сонце ясне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 синє небо,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Птахи і звірі,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Гори і ріки.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Нехай він буде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Таким навіки!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Нехай людина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Добро приносить,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 світ навколо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любові просить!..»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Дивосвіт фауни і флори – неповторний, загадковий.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339752" y="0"/>
            <a:ext cx="6804248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1.Назва якої рослини, як стверджують етимологи, походить від кореня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“грім”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“грохот”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2.Греки годували цим тільки рабів, а римський імператор Тиберій це дуже полюбляв і навіть брав податі цим зі своїх провінцій. До появи картоплі це було головною їжею для бідних верств населення. Про яку рослину йде мова. Підказка: для вас це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“простіше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пареної ...”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3.Яку свійську тварину майже в усіх релігіях пов’язують з нечистою силою?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5.Який напис вибитий на постаменті пам’ятника корові у Голландії?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6.Ми використовуємо кріп і петрушку як спеції, а з якою метою їх використовували стародавні греки?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7.“Це чорна? Ні, червона. А чому ж вона біла? Тому, що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зелена”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Про яку рослину йде мова?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8.Одне й те саме слово в українців, поляків та турків означає різні культури. Назвіть це слово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9.Про яку рослину складена загадка: “З мішка – на забаву, а з пляшки – на 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приправу”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243408"/>
            <a:ext cx="9144000" cy="25855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B50B9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6 конкурс «Загадка художника»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малюнках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заховалася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мова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точніше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 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фразеологія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чудова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Вислови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цікаві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треба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пригадати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Загадки художника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швидше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відгадати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Командам треба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розгадати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B0F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ш</a:t>
            </a:r>
            <a:r>
              <a:rPr lang="uk-UA" sz="1600" b="1" dirty="0" err="1" smtClean="0">
                <a:solidFill>
                  <a:srgbClr val="00B0F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іст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фразеологізмів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сучасної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української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мови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зображених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малюнках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пояснити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значення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http://3.bp.blogspot.com/-MBVb7AQMiBA/VBQGcJrvJNI/AAAAAAAAFcg/Vs0MnCOJh3s/s1600/%D0%B0%D1%85%D1%96%D0%BB%D0%BB%D0%B5%D1%81%D0%BE%D0%B2%D0%B0%2B%D0%BF'%D1%8F%D1%82%D0%B0.png"/>
          <p:cNvPicPr>
            <a:picLocks noChangeAspect="1" noChangeArrowheads="1"/>
          </p:cNvPicPr>
          <p:nvPr/>
        </p:nvPicPr>
        <p:blipFill>
          <a:blip r:embed="rId3" cstate="print"/>
          <a:srcRect l="3150" t="22700" r="65350" b="24800"/>
          <a:stretch>
            <a:fillRect/>
          </a:stretch>
        </p:blipFill>
        <p:spPr bwMode="auto">
          <a:xfrm>
            <a:off x="2267744" y="1844824"/>
            <a:ext cx="172819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7" name="Picture 5" descr="http://poem4you.ru/users/3/9/3916/pics/-ugryumyiy-krokodil.jpg"/>
          <p:cNvPicPr>
            <a:picLocks noChangeAspect="1" noChangeArrowheads="1"/>
          </p:cNvPicPr>
          <p:nvPr/>
        </p:nvPicPr>
        <p:blipFill>
          <a:blip r:embed="rId4" cstate="print"/>
          <a:srcRect l="6871" t="3345" r="6317" b="16373"/>
          <a:stretch>
            <a:fillRect/>
          </a:stretch>
        </p:blipFill>
        <p:spPr bwMode="auto">
          <a:xfrm>
            <a:off x="6876256" y="1700808"/>
            <a:ext cx="208823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9" name="Picture 7" descr="http://lib2.podelise.ru/tw_files2/urls_744/9/d-8812/img13.jpg"/>
          <p:cNvPicPr>
            <a:picLocks noChangeAspect="1" noChangeArrowheads="1"/>
          </p:cNvPicPr>
          <p:nvPr/>
        </p:nvPicPr>
        <p:blipFill>
          <a:blip r:embed="rId5" cstate="print"/>
          <a:srcRect l="15430" t="18900" r="13696" b="8021"/>
          <a:stretch>
            <a:fillRect/>
          </a:stretch>
        </p:blipFill>
        <p:spPr bwMode="auto">
          <a:xfrm>
            <a:off x="6660232" y="4221088"/>
            <a:ext cx="2232248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81" name="Picture 9" descr="http://kak.znate.ru/pars_docs/refs/8/7316/7316-7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221088"/>
            <a:ext cx="2232248" cy="2371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83" name="Picture 11" descr="http://img0.liveinternet.ru/images/attach/c/1/62/492/62492036_1281311173_img_18.jpg"/>
          <p:cNvPicPr>
            <a:picLocks noChangeAspect="1" noChangeArrowheads="1"/>
          </p:cNvPicPr>
          <p:nvPr/>
        </p:nvPicPr>
        <p:blipFill>
          <a:blip r:embed="rId7" cstate="print"/>
          <a:srcRect l="5815" r="57839"/>
          <a:stretch>
            <a:fillRect/>
          </a:stretch>
        </p:blipFill>
        <p:spPr bwMode="auto">
          <a:xfrm>
            <a:off x="5076056" y="4293096"/>
            <a:ext cx="151216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85" name="Picture 13" descr="http://samarus-school.ru/wp-content/uploads/2015/03/%D0%A4%D0%A0%D0%90%D0%97%D0%95%D0%9E%D0%9B%D0%9E%D0%93%D0%98%D0%97%D0%9C%D0%AB.jpeg"/>
          <p:cNvPicPr>
            <a:picLocks noChangeAspect="1" noChangeArrowheads="1"/>
          </p:cNvPicPr>
          <p:nvPr/>
        </p:nvPicPr>
        <p:blipFill>
          <a:blip r:embed="rId8" cstate="print"/>
          <a:srcRect l="34076" r="31848" b="79000"/>
          <a:stretch>
            <a:fillRect/>
          </a:stretch>
        </p:blipFill>
        <p:spPr bwMode="auto">
          <a:xfrm>
            <a:off x="4283968" y="1844824"/>
            <a:ext cx="2304256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331640" y="88439"/>
            <a:ext cx="78123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.«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Шифрувальник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Розшифрувати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фразеологізми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замінивши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кожну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букву 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попередню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алфавітом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ПЕІОСПИФНЕПВСЄБЕГБЛСБЬЄ.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АЛІКОБСПЕУБЛЇІКРПСАЕЛІ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sng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ШИФРУВАЛКА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B808B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(замість цифр поставити  букву, зачитати вислів)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1-а                 6-д              11-и	    16-л		21-р 		 			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2-б                 7-е              12-і	17-м		22-с		27-ц		32-ю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3-в                 8-є              13-ї		18-н		   23-т		28-ч		33-я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4-г                 9-ж             14-й		19-о		24-у		29-ш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5-г                10-з             15-к		20-п		25-ф                        </a:t>
            </a:r>
            <a:r>
              <a:rPr lang="uk-UA" sz="20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26-х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30-щ   31-ь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20,21,11,3,12,23,1,14   9,7   17,19,33,   18,7,18,31,15,10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17,19,33    24,15,21,1,13,18,19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17,19,13,26   6,12,23,19,15   18,7,21,19,10,24,17,18,11,26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33,15   22,3,19,32   6,11,23,11,18,24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979712" y="404664"/>
            <a:ext cx="716428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розум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добре, а два —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краще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народ,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порядки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Привітай же, моя ненько,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Моя Україно,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Моїх діток нерозумних,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свою дитину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(Т.Шевченко)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95736" y="57278"/>
            <a:ext cx="694826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8 конкурс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Пісня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душа народу</a:t>
            </a:r>
            <a:r>
              <a:rPr lang="ru-RU" sz="20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Лунає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пісня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українська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кожну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хату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шле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тепло,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 кожному до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серця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Дарує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спокій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Українські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народні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пісні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століттями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алмазним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осердям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духу народного. У них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виявляється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багатство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духовного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життя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українського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народу,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його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талановитість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обдарованість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невід'ємною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частиною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культурної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спадщини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України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Наступне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завдання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виявить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знавців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української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народної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пісні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хотів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милий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чорнобривий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 стоять два дубки?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Хто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в’ється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за Галею?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Куди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запрошувала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дівчина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хлопця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понеділок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Хто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стояв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вишнею,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черешнею?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робили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жінки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товчку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базарі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потрібно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робити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хлопцям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розпрігши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Чорні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очка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схожі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Куди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не треба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ходити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Грицю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-14855"/>
            <a:ext cx="838842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«Ой я дівчина Полтавка, А зовуть мене Наталка…»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Художня  розповідь про себе, своє походження, звички, уподобання тощо.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«Еней був парубок моторний…»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Самореклама, можливо, трішки хвалькувата, нескромна, але цікава й словесно досконала.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www.ag-abstraktglass.ua/images/gallery/lyudi/kostyum/people23_0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780928"/>
            <a:ext cx="244827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http://bm.img.com.ua/dnevnik/photo/5780659/43/1876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852936"/>
            <a:ext cx="2592288" cy="3557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Картинки по запросу 9 листопада день української писемності та мови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0"/>
            <a:ext cx="7920880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svitppt.com.ua/images/27/26789/770/img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420888"/>
            <a:ext cx="6444208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kylea45.com/images/55e0b2f066e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75656" y="341788"/>
            <a:ext cx="766834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Людині визначено Богом місце народження, країна, небо; вона не може нічого того поміняти, як не може поміняти саму себе. А якщо щось із того призначеного їй доведеться змінити, то не на краще, бо чуже ніколи не буває кращим. І куди б ти не пішов – твоя Батьківщина, земля твоя,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твоя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мова, твій народ завжди будуть з тобою.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минає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 слово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залишається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Зникають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безвість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царі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володарі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раби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 на порох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розсипаються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величні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будівлі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вмирають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дерева,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пересихають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ріки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 гори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перетворюються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купи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каміння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 все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стає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тліном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прахом, 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написане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слово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залишається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Залишається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несе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крізь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час голос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людської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душі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 ж хай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живе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переживає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століття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покоління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найбільше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диво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рідна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://dok.znaimo.com.ua/pars_docs/refs/4/3836/img3.jpg"/>
          <p:cNvPicPr>
            <a:picLocks noChangeAspect="1" noChangeArrowheads="1"/>
          </p:cNvPicPr>
          <p:nvPr/>
        </p:nvPicPr>
        <p:blipFill>
          <a:blip r:embed="rId3" cstate="print"/>
          <a:srcRect l="18654" r="21238"/>
          <a:stretch>
            <a:fillRect/>
          </a:stretch>
        </p:blipFill>
        <p:spPr bwMode="auto">
          <a:xfrm>
            <a:off x="3059832" y="0"/>
            <a:ext cx="60841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411760" y="108094"/>
            <a:ext cx="6408712" cy="51706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rgbClr val="FF0066"/>
                </a:solidFill>
                <a:latin typeface="+mj-lt"/>
                <a:ea typeface="Calibri" pitchFamily="34" charset="0"/>
                <a:cs typeface="Times New Roman" pitchFamily="18" charset="0"/>
              </a:rPr>
              <a:t>І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конкурс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Географічна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подорож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FF006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66"/>
                </a:solidFill>
                <a:latin typeface="+mj-lt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оцінюється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10 балами. )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Буває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без 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алфавіту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можна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подорож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здійснити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Абетку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українську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пригадайте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Мандрівку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Україною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складайте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Командам треба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скласти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маршрут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географічної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подорожі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Україною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який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спирався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на 10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міст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розташованих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алфавітному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порядку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B808B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339752" y="189221"/>
            <a:ext cx="658822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 закопуйте Божі таланти,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 плекайте їх, наче дитя.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 шліфуйте їх, мов діаманти,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Щоб сіяли вам ціле життя.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Ці таланти – це наші надбання,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Які Бог милостиво дає,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Тим, хто працю вкладає й старання,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Бо лиш труд наш таланти кує.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b="1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Багата на таланти українська земля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Має вона немало видатних державних та політичних діячів, письменників, музикантів, учених, спортсменів та інших діячів, які вписали свої імена в національну та світову історію.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idkova.org/images/photogallery/1393879429_skrip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266429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10" descr="http://kagarlyk.org.ua/data/photomanager/2125233312_main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266429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http://library-gs.at.ua/lesja_ukrajinka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556792"/>
            <a:ext cx="2736379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http://bukinfo.com.ua/vimage1.php?fpath=./newsphoto//&amp;pict=frankoos.gif&amp;trueresize=1&amp;w=390&amp;h=4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60648"/>
            <a:ext cx="2520280" cy="2982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8" descr="http://bukinfo.com.ua/vimage1.php?fpath=./newsphoto//&amp;pict=frankoos.gif&amp;trueresize=1&amp;w=390&amp;h=4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4600" y="413048"/>
            <a:ext cx="2520280" cy="2982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4" descr="http://politolog.net/wp-content/uploads/2015/09/gogo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3573016"/>
            <a:ext cx="2448272" cy="25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619672" y="0"/>
            <a:ext cx="7524328" cy="686975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B808B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B808B0"/>
                </a:solidFill>
                <a:latin typeface="+mj-lt"/>
                <a:ea typeface="Calibri" pitchFamily="34" charset="0"/>
                <a:cs typeface="Times New Roman" pitchFamily="18" charset="0"/>
              </a:rPr>
              <a:t>3 конкурс </a:t>
            </a:r>
            <a:r>
              <a:rPr lang="ru-RU" sz="2400" b="1" dirty="0" smtClean="0">
                <a:solidFill>
                  <a:srgbClr val="7030A0"/>
                </a:solidFill>
                <a:latin typeface="+mj-lt"/>
                <a:ea typeface="Calibri" pitchFamily="34" charset="0"/>
                <a:cs typeface="Times New Roman" pitchFamily="18" charset="0"/>
              </a:rPr>
              <a:t>– «</a:t>
            </a:r>
            <a:r>
              <a:rPr lang="ru-RU" sz="2400" b="1" dirty="0" err="1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Історична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довідка</a:t>
            </a:r>
            <a:r>
              <a:rPr lang="ru-RU" sz="2400" b="1" dirty="0" smtClean="0">
                <a:solidFill>
                  <a:srgbClr val="B808B0"/>
                </a:solidFill>
                <a:latin typeface="+mj-lt"/>
                <a:ea typeface="Calibri" pitchFamily="34" charset="0"/>
                <a:cs typeface="Times New Roman" pitchFamily="18" charset="0"/>
              </a:rPr>
              <a:t>»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оцінюється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8 балами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A1683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Мова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історія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поруч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теж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ідуть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Дух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епохи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історики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передають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Тож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друзі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у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довідці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історичній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Знайдіть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недоліки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змісті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лексичні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Командам треба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відредагувати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текст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історичної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довідки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зберігши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дух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тієї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історичної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епохи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про яку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розповідається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B808B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CC0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Запорозька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Січ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Січ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–то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простора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площа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дніпрові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острові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2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Козачий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Довкола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площі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побудовані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хатки, так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звані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sz="22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хмарочоси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плетеними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стінами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хатки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накриті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шифером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У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такій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хатці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жив один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курінь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кошовим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командиром.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У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курені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2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солдати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тільки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спали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або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пересиджували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негоду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 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Посередині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Січі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стояла невелика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церква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святої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Меланки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.. 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 широким поясом носили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рюкзак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харчами, кулями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порохом.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Запорожці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голили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голови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залишаючи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посередині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косу.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03848" y="58846"/>
            <a:ext cx="5940152" cy="67403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Запорозька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Січ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Січ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 то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простора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площа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дніпровім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острові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Козачий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Хортиця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Довкола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площі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побудовані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хатки, так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звані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хмарочоси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»(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курені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плетеними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стінами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хатки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накриті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шифером (очеретом)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такій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хатці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жив один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курінь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кошовим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командиром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отаманом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курені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солдати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козаки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тільки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спали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пересиджували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негоду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Посередині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Січі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стояла невелика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церква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святої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Меланки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Покрови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 широким поясом носили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рюкзак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торбину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із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харчами, кулями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порохом.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Запорожці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голили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голови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залишаючи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посередині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косу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оселедець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liza7.ucoz.ru/_ld/0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3568" y="532733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4 конкурс.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B808B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 Подарунки  із торби Діда Мороза»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B808B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099" name="Picture 3" descr="http://kolegium.ucoz.ua/prazdniki/novuyg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96752"/>
            <a:ext cx="619268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732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57</cp:revision>
  <dcterms:created xsi:type="dcterms:W3CDTF">2015-11-07T20:58:14Z</dcterms:created>
  <dcterms:modified xsi:type="dcterms:W3CDTF">2017-05-13T19:16:48Z</dcterms:modified>
</cp:coreProperties>
</file>