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4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73F82-9A9A-4080-87AB-DE152B556A0A}" type="datetimeFigureOut">
              <a:rPr lang="ru-RU" smtClean="0"/>
              <a:t>26.04.2017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6D8E6-E487-4E04-A8F5-E0368AE64D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07201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73F82-9A9A-4080-87AB-DE152B556A0A}" type="datetimeFigureOut">
              <a:rPr lang="ru-RU" smtClean="0"/>
              <a:t>26.04.2017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6D8E6-E487-4E04-A8F5-E0368AE64D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22723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73F82-9A9A-4080-87AB-DE152B556A0A}" type="datetimeFigureOut">
              <a:rPr lang="ru-RU" smtClean="0"/>
              <a:t>26.04.2017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6D8E6-E487-4E04-A8F5-E0368AE64D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25340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73F82-9A9A-4080-87AB-DE152B556A0A}" type="datetimeFigureOut">
              <a:rPr lang="ru-RU" smtClean="0"/>
              <a:t>26.04.2017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6D8E6-E487-4E04-A8F5-E0368AE64D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35748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73F82-9A9A-4080-87AB-DE152B556A0A}" type="datetimeFigureOut">
              <a:rPr lang="ru-RU" smtClean="0"/>
              <a:t>26.04.2017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6D8E6-E487-4E04-A8F5-E0368AE64D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60273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73F82-9A9A-4080-87AB-DE152B556A0A}" type="datetimeFigureOut">
              <a:rPr lang="ru-RU" smtClean="0"/>
              <a:t>26.04.2017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6D8E6-E487-4E04-A8F5-E0368AE64D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04108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73F82-9A9A-4080-87AB-DE152B556A0A}" type="datetimeFigureOut">
              <a:rPr lang="ru-RU" smtClean="0"/>
              <a:t>26.04.2017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6D8E6-E487-4E04-A8F5-E0368AE64D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64272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73F82-9A9A-4080-87AB-DE152B556A0A}" type="datetimeFigureOut">
              <a:rPr lang="ru-RU" smtClean="0"/>
              <a:t>26.04.2017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6D8E6-E487-4E04-A8F5-E0368AE64D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6629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73F82-9A9A-4080-87AB-DE152B556A0A}" type="datetimeFigureOut">
              <a:rPr lang="ru-RU" smtClean="0"/>
              <a:t>26.04.2017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6D8E6-E487-4E04-A8F5-E0368AE64D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48944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73F82-9A9A-4080-87AB-DE152B556A0A}" type="datetimeFigureOut">
              <a:rPr lang="ru-RU" smtClean="0"/>
              <a:t>26.04.2017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6D8E6-E487-4E04-A8F5-E0368AE64D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68357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73F82-9A9A-4080-87AB-DE152B556A0A}" type="datetimeFigureOut">
              <a:rPr lang="ru-RU" smtClean="0"/>
              <a:t>26.04.2017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6D8E6-E487-4E04-A8F5-E0368AE64D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10070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773F82-9A9A-4080-87AB-DE152B556A0A}" type="datetimeFigureOut">
              <a:rPr lang="ru-RU" smtClean="0"/>
              <a:t>26.04.2017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A6D8E6-E487-4E04-A8F5-E0368AE64D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50986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uk-UA" dirty="0" smtClean="0"/>
              <a:t>Презентація на тему: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uk-UA" sz="41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Географічні професії.</a:t>
            </a:r>
          </a:p>
          <a:p>
            <a:pPr algn="r"/>
            <a:r>
              <a:rPr lang="uk-UA" sz="36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Підготувала: вчитель географії ЗОШ 58. </a:t>
            </a:r>
          </a:p>
          <a:p>
            <a:pPr algn="r"/>
            <a:r>
              <a:rPr lang="uk-UA" sz="3600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Хараджа</a:t>
            </a:r>
            <a:r>
              <a:rPr lang="uk-UA" sz="36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Інна Павлівна.</a:t>
            </a:r>
            <a:endParaRPr lang="ru-RU" sz="36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254118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288032"/>
          </a:xfrm>
        </p:spPr>
        <p:txBody>
          <a:bodyPr>
            <a:normAutofit fontScale="90000"/>
          </a:bodyPr>
          <a:lstStyle/>
          <a:p>
            <a:r>
              <a:rPr lang="uk-UA" sz="27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Океанолог -  </a:t>
            </a:r>
            <a:r>
              <a:rPr lang="ru-RU" sz="2700" b="0" i="0" dirty="0" err="1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це</a:t>
            </a:r>
            <a:r>
              <a:rPr lang="ru-RU" sz="2700" b="0" i="0" dirty="0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700" b="0" i="0" dirty="0" err="1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фахівець</a:t>
            </a:r>
            <a:r>
              <a:rPr lang="ru-RU" sz="2700" b="0" i="0" dirty="0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700" b="0" i="0" dirty="0" err="1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який</a:t>
            </a:r>
            <a:r>
              <a:rPr lang="ru-RU" sz="2700" b="0" i="0" dirty="0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700" b="0" i="0" dirty="0" err="1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вивчає</a:t>
            </a:r>
            <a:r>
              <a:rPr lang="ru-RU" sz="2700" b="0" i="0" dirty="0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700" b="0" i="0" dirty="0" err="1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фізичні</a:t>
            </a:r>
            <a:r>
              <a:rPr lang="ru-RU" sz="2700" b="0" i="0" dirty="0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700" b="0" i="0" dirty="0" err="1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хімічні</a:t>
            </a:r>
            <a:r>
              <a:rPr lang="ru-RU" sz="2700" b="0" i="0" dirty="0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2700" b="0" i="0" dirty="0" err="1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біологічні</a:t>
            </a:r>
            <a:r>
              <a:rPr lang="ru-RU" sz="2700" b="0" i="0" dirty="0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700" b="0" i="0" dirty="0" err="1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процеси</a:t>
            </a:r>
            <a:r>
              <a:rPr lang="ru-RU" sz="2700" b="0" i="0" dirty="0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700" b="0" i="0" dirty="0" err="1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що</a:t>
            </a:r>
            <a:r>
              <a:rPr lang="ru-RU" sz="2700" b="0" i="0" dirty="0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700" b="0" i="0" dirty="0" err="1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протікають</a:t>
            </a:r>
            <a:r>
              <a:rPr lang="ru-RU" sz="2700" b="0" i="0" dirty="0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в морях і океанах, а </a:t>
            </a:r>
            <a:r>
              <a:rPr lang="ru-RU" sz="2700" b="0" i="0" dirty="0" err="1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також</a:t>
            </a:r>
            <a:r>
              <a:rPr lang="ru-RU" sz="2700" b="0" i="0" dirty="0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700" b="0" i="0" dirty="0" err="1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взаємодію</a:t>
            </a:r>
            <a:r>
              <a:rPr lang="ru-RU" sz="2700" b="0" i="0" dirty="0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океану з атмосферою і материками.</a:t>
            </a:r>
            <a:r>
              <a:rPr lang="ru-RU" b="0" i="0" dirty="0" smtClean="0">
                <a:solidFill>
                  <a:srgbClr val="333333"/>
                </a:solidFill>
                <a:effectLst/>
                <a:latin typeface="Lucida Grande"/>
              </a:rPr>
              <a:t>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00200"/>
            <a:ext cx="9143999" cy="5257800"/>
          </a:xfrm>
        </p:spPr>
      </p:pic>
    </p:spTree>
    <p:extLst>
      <p:ext uri="{BB962C8B-B14F-4D97-AF65-F5344CB8AC3E}">
        <p14:creationId xmlns:p14="http://schemas.microsoft.com/office/powerpoint/2010/main" val="41425618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uk-UA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Метеоролог - з</a:t>
            </a:r>
            <a:r>
              <a:rPr lang="ru-RU" sz="2400" b="0" i="0" dirty="0" err="1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бирає</a:t>
            </a:r>
            <a:r>
              <a:rPr lang="ru-RU" sz="2400" b="0" i="0" dirty="0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і </a:t>
            </a:r>
            <a:r>
              <a:rPr lang="ru-RU" sz="2400" b="0" i="0" dirty="0" err="1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систематизує</a:t>
            </a:r>
            <a:r>
              <a:rPr lang="ru-RU" sz="2400" b="0" i="0" dirty="0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i="0" dirty="0" err="1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відомості</a:t>
            </a:r>
            <a:r>
              <a:rPr lang="ru-RU" sz="2400" b="0" i="0" dirty="0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про </a:t>
            </a:r>
            <a:r>
              <a:rPr lang="ru-RU" sz="2400" b="0" i="0" dirty="0" err="1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атмосферні</a:t>
            </a:r>
            <a:r>
              <a:rPr lang="ru-RU" sz="2400" b="0" i="0" dirty="0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i="0" dirty="0" err="1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процеси</a:t>
            </a:r>
            <a:r>
              <a:rPr lang="ru-RU" sz="2400" b="0" i="0" dirty="0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b="0" i="0" dirty="0" err="1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аналізує</a:t>
            </a:r>
            <a:r>
              <a:rPr lang="ru-RU" sz="2400" b="0" i="0" dirty="0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i="0" dirty="0" err="1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отриману</a:t>
            </a:r>
            <a:r>
              <a:rPr lang="ru-RU" sz="2400" b="0" i="0" dirty="0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i="0" dirty="0" err="1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інформацію</a:t>
            </a:r>
            <a:r>
              <a:rPr lang="ru-RU" sz="2400" b="0" i="0" dirty="0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b="0" i="0" dirty="0" err="1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бере</a:t>
            </a:r>
            <a:r>
              <a:rPr lang="ru-RU" sz="2400" b="0" i="0" dirty="0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участь у </a:t>
            </a:r>
            <a:r>
              <a:rPr lang="ru-RU" sz="2400" b="0" i="0" dirty="0" err="1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підготовці</a:t>
            </a:r>
            <a:r>
              <a:rPr lang="ru-RU" sz="2400" b="0" i="0" dirty="0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i="0" dirty="0" err="1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довгострокових</a:t>
            </a:r>
            <a:r>
              <a:rPr lang="ru-RU" sz="2400" b="0" i="0" dirty="0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i="0" dirty="0" err="1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прогнозів</a:t>
            </a:r>
            <a:r>
              <a:rPr lang="ru-RU" sz="2400" b="0" i="0" dirty="0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84784"/>
            <a:ext cx="9144000" cy="5373216"/>
          </a:xfrm>
        </p:spPr>
      </p:pic>
    </p:spTree>
    <p:extLst>
      <p:ext uri="{BB962C8B-B14F-4D97-AF65-F5344CB8AC3E}">
        <p14:creationId xmlns:p14="http://schemas.microsoft.com/office/powerpoint/2010/main" val="40751433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764100" cy="1224136"/>
          </a:xfrm>
        </p:spPr>
        <p:txBody>
          <a:bodyPr>
            <a:normAutofit fontScale="90000"/>
          </a:bodyPr>
          <a:lstStyle/>
          <a:p>
            <a:r>
              <a:rPr lang="uk-UA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Екологи</a:t>
            </a:r>
            <a:r>
              <a:rPr lang="uk-UA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2400" b="0" i="0" dirty="0" err="1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це</a:t>
            </a:r>
            <a:r>
              <a:rPr lang="ru-RU" sz="2400" b="0" i="0" dirty="0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i="0" dirty="0" err="1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ті</a:t>
            </a:r>
            <a:r>
              <a:rPr lang="ru-RU" sz="2400" b="0" i="0" dirty="0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i="0" dirty="0" err="1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фахівці</a:t>
            </a:r>
            <a:r>
              <a:rPr lang="ru-RU" sz="2400" b="0" i="0" dirty="0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b="0" i="0" dirty="0" err="1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які</a:t>
            </a:r>
            <a:r>
              <a:rPr lang="ru-RU" sz="2400" b="0" i="0" dirty="0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i="0" dirty="0" err="1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намагаються</a:t>
            </a:r>
            <a:r>
              <a:rPr lang="ru-RU" sz="2400" b="0" i="0" dirty="0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i="0" dirty="0" err="1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пояснити</a:t>
            </a:r>
            <a:r>
              <a:rPr lang="ru-RU" sz="2400" b="0" i="0" dirty="0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b="0" i="0" dirty="0" err="1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чому</a:t>
            </a:r>
            <a:r>
              <a:rPr lang="ru-RU" sz="2400" b="0" i="0" dirty="0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i="0" dirty="0" err="1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висихають</a:t>
            </a:r>
            <a:r>
              <a:rPr lang="ru-RU" sz="2400" b="0" i="0" dirty="0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i="0" dirty="0" err="1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річки</a:t>
            </a:r>
            <a:r>
              <a:rPr lang="ru-RU" sz="2400" b="0" i="0" dirty="0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b="0" i="0" dirty="0" err="1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гине</a:t>
            </a:r>
            <a:r>
              <a:rPr lang="ru-RU" sz="2400" b="0" i="0" dirty="0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i="0" dirty="0" err="1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риба</a:t>
            </a:r>
            <a:r>
              <a:rPr lang="ru-RU" sz="2400" b="0" i="0" dirty="0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i="0" dirty="0" err="1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або</a:t>
            </a:r>
            <a:r>
              <a:rPr lang="ru-RU" sz="2400" b="0" i="0" dirty="0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i="0" dirty="0" err="1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літом</a:t>
            </a:r>
            <a:r>
              <a:rPr lang="ru-RU" sz="2400" b="0" i="0" dirty="0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i="0" dirty="0" err="1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випадає</a:t>
            </a:r>
            <a:r>
              <a:rPr lang="ru-RU" sz="2400" b="0" i="0" dirty="0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i="0" dirty="0" err="1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сніг</a:t>
            </a:r>
            <a:r>
              <a:rPr lang="ru-RU" sz="2400" b="0" i="0" dirty="0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. Вони </a:t>
            </a:r>
            <a:r>
              <a:rPr lang="ru-RU" sz="2400" b="0" i="0" dirty="0" err="1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вивчають</a:t>
            </a:r>
            <a:r>
              <a:rPr lang="ru-RU" sz="2400" b="0" i="0" dirty="0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стан води, </a:t>
            </a:r>
            <a:r>
              <a:rPr lang="ru-RU" sz="2400" b="0" i="0" dirty="0" err="1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землі</a:t>
            </a:r>
            <a:r>
              <a:rPr lang="ru-RU" sz="2400" b="0" i="0" dirty="0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b="0" i="0" dirty="0" err="1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повітря</a:t>
            </a:r>
            <a:r>
              <a:rPr lang="ru-RU" sz="2400" b="0" i="0" dirty="0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b="0" i="0" dirty="0" err="1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вплив</a:t>
            </a:r>
            <a:r>
              <a:rPr lang="ru-RU" sz="2400" b="0" i="0" dirty="0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i="0" dirty="0" err="1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промислових</a:t>
            </a:r>
            <a:r>
              <a:rPr lang="ru-RU" sz="2400" b="0" i="0" dirty="0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i="0" dirty="0" err="1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відходів</a:t>
            </a:r>
            <a:r>
              <a:rPr lang="ru-RU" sz="2400" b="0" i="0" dirty="0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sz="2400" b="0" i="0" dirty="0" err="1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рослини</a:t>
            </a:r>
            <a:r>
              <a:rPr lang="ru-RU" sz="2400" b="0" i="0" dirty="0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b="0" i="0" dirty="0" err="1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тварин</a:t>
            </a:r>
            <a:r>
              <a:rPr lang="ru-RU" sz="2400" b="0" i="0" dirty="0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і </a:t>
            </a:r>
            <a:r>
              <a:rPr lang="ru-RU" sz="2400" b="0" i="0" dirty="0" err="1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людину</a:t>
            </a:r>
            <a:r>
              <a:rPr lang="ru-RU" sz="2400" b="0" i="0" dirty="0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84784"/>
            <a:ext cx="9144000" cy="5373216"/>
          </a:xfrm>
        </p:spPr>
      </p:pic>
    </p:spTree>
    <p:extLst>
      <p:ext uri="{BB962C8B-B14F-4D97-AF65-F5344CB8AC3E}">
        <p14:creationId xmlns:p14="http://schemas.microsoft.com/office/powerpoint/2010/main" val="23697000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uk-UA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Геодезист -  в його</a:t>
            </a:r>
            <a:r>
              <a:rPr lang="ru-RU" sz="2400" b="0" i="0" dirty="0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роботу  входить </a:t>
            </a:r>
            <a:r>
              <a:rPr lang="ru-RU" sz="2400" b="0" i="0" dirty="0" err="1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вимірювання</a:t>
            </a:r>
            <a:r>
              <a:rPr lang="ru-RU" sz="2400" b="0" i="0" dirty="0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i="0" dirty="0" err="1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відстаней</a:t>
            </a:r>
            <a:r>
              <a:rPr lang="ru-RU" sz="2400" b="0" i="0" dirty="0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b="0" i="0" dirty="0" err="1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напрямків</a:t>
            </a:r>
            <a:r>
              <a:rPr lang="ru-RU" sz="2400" b="0" i="0" dirty="0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b="0" i="0" dirty="0" err="1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кутів</a:t>
            </a:r>
            <a:r>
              <a:rPr lang="ru-RU" sz="2400" b="0" i="0" dirty="0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i="0" dirty="0" err="1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між</a:t>
            </a:r>
            <a:r>
              <a:rPr lang="ru-RU" sz="2400" b="0" i="0" dirty="0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i="0" dirty="0" err="1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різними</a:t>
            </a:r>
            <a:r>
              <a:rPr lang="ru-RU" sz="2400" b="0" i="0" dirty="0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i="0" dirty="0" err="1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напрямками</a:t>
            </a:r>
            <a:r>
              <a:rPr lang="ru-RU" sz="2400" b="0" i="0" dirty="0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2400" b="0" i="0" dirty="0" err="1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визначення</a:t>
            </a:r>
            <a:r>
              <a:rPr lang="ru-RU" sz="2400" b="0" i="0" dirty="0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координат.</a:t>
            </a:r>
            <a:endParaRPr lang="ru-RU" sz="24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84784"/>
            <a:ext cx="9144000" cy="5373216"/>
          </a:xfrm>
        </p:spPr>
      </p:pic>
    </p:spTree>
    <p:extLst>
      <p:ext uri="{BB962C8B-B14F-4D97-AF65-F5344CB8AC3E}">
        <p14:creationId xmlns:p14="http://schemas.microsoft.com/office/powerpoint/2010/main" val="4056643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Археолог - </a:t>
            </a:r>
            <a:r>
              <a:rPr lang="ru-RU" sz="2400" b="0" i="0" dirty="0" err="1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це</a:t>
            </a:r>
            <a:r>
              <a:rPr lang="ru-RU" sz="2400" b="0" i="0" dirty="0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i="0" dirty="0" err="1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вчений</a:t>
            </a:r>
            <a:r>
              <a:rPr lang="ru-RU" sz="2400" b="0" i="0" dirty="0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b="0" i="0" dirty="0" err="1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який</a:t>
            </a:r>
            <a:r>
              <a:rPr lang="ru-RU" sz="2400" b="0" i="0" dirty="0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i="0" dirty="0" err="1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вивчає</a:t>
            </a:r>
            <a:r>
              <a:rPr lang="ru-RU" sz="2400" b="0" i="0" dirty="0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i="0" dirty="0" err="1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побут</a:t>
            </a:r>
            <a:r>
              <a:rPr lang="ru-RU" sz="2400" b="0" i="0" dirty="0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і культуру </a:t>
            </a:r>
            <a:r>
              <a:rPr lang="ru-RU" sz="2400" b="0" i="0" dirty="0" err="1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древніх</a:t>
            </a:r>
            <a:r>
              <a:rPr lang="ru-RU" sz="2400" b="0" i="0" dirty="0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i="0" dirty="0" err="1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цивілізацій</a:t>
            </a:r>
            <a:r>
              <a:rPr lang="ru-RU" sz="2400" b="0" i="0" dirty="0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за </a:t>
            </a:r>
            <a:r>
              <a:rPr lang="ru-RU" sz="2400" b="0" i="0" dirty="0" err="1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збереженими</a:t>
            </a:r>
            <a:r>
              <a:rPr lang="ru-RU" sz="2400" b="0" i="0" dirty="0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i="0" dirty="0" err="1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рештками</a:t>
            </a:r>
            <a:r>
              <a:rPr lang="ru-RU" sz="2400" b="0" i="0" dirty="0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i="0" dirty="0" err="1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їх</a:t>
            </a:r>
            <a:r>
              <a:rPr lang="ru-RU" sz="2400" b="0" i="0" dirty="0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i="0" dirty="0" err="1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життєдіяльності</a:t>
            </a:r>
            <a:r>
              <a:rPr lang="ru-RU" sz="2400" b="0" i="0" dirty="0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12776"/>
            <a:ext cx="9144000" cy="5445224"/>
          </a:xfrm>
        </p:spPr>
      </p:pic>
    </p:spTree>
    <p:extLst>
      <p:ext uri="{BB962C8B-B14F-4D97-AF65-F5344CB8AC3E}">
        <p14:creationId xmlns:p14="http://schemas.microsoft.com/office/powerpoint/2010/main" val="10871134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Картограф - н</a:t>
            </a:r>
            <a:r>
              <a:rPr lang="ru-RU" sz="2400" b="0" i="0" dirty="0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а </a:t>
            </a:r>
            <a:r>
              <a:rPr lang="ru-RU" sz="2400" b="0" i="0" dirty="0" err="1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основі</a:t>
            </a:r>
            <a:r>
              <a:rPr lang="ru-RU" sz="2400" b="0" i="0" dirty="0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i="0" dirty="0" err="1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знімальних</a:t>
            </a:r>
            <a:r>
              <a:rPr lang="ru-RU" sz="2400" b="0" i="0" dirty="0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i="0" dirty="0" err="1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матеріалів</a:t>
            </a:r>
            <a:r>
              <a:rPr lang="ru-RU" sz="2400" b="0" i="0" dirty="0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b="0" i="0" dirty="0" err="1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обмірних</a:t>
            </a:r>
            <a:r>
              <a:rPr lang="ru-RU" sz="2400" b="0" i="0" dirty="0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b="0" i="0" dirty="0" err="1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графічних</a:t>
            </a:r>
            <a:r>
              <a:rPr lang="ru-RU" sz="2400" b="0" i="0" dirty="0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b="0" i="0" dirty="0" err="1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фотографічних</a:t>
            </a:r>
            <a:r>
              <a:rPr lang="ru-RU" sz="2400" b="0" i="0" dirty="0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b="0" i="0" dirty="0" err="1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цифрових</a:t>
            </a:r>
            <a:r>
              <a:rPr lang="ru-RU" sz="2400" b="0" i="0" dirty="0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і </a:t>
            </a:r>
            <a:r>
              <a:rPr lang="ru-RU" sz="2400" b="0" i="0" dirty="0" err="1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текстових</a:t>
            </a:r>
            <a:r>
              <a:rPr lang="ru-RU" sz="2400" b="0" i="0" dirty="0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i="0" dirty="0" err="1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даних</a:t>
            </a:r>
            <a:r>
              <a:rPr lang="ru-RU" sz="2400" b="0" i="0" dirty="0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i="0" dirty="0" err="1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складає</a:t>
            </a:r>
            <a:r>
              <a:rPr lang="ru-RU" sz="2400" b="0" i="0" dirty="0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i="0" dirty="0" err="1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кольорові</a:t>
            </a:r>
            <a:r>
              <a:rPr lang="ru-RU" sz="2400" b="0" i="0" dirty="0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і </a:t>
            </a:r>
            <a:r>
              <a:rPr lang="ru-RU" sz="2400" b="0" i="0" dirty="0" err="1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чорно-білі</a:t>
            </a:r>
            <a:r>
              <a:rPr lang="ru-RU" sz="2400" b="0" i="0" dirty="0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i="0" dirty="0" err="1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карти</a:t>
            </a:r>
            <a:r>
              <a:rPr lang="ru-RU" sz="2400" b="0" i="0" dirty="0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i="0" dirty="0" err="1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різного</a:t>
            </a:r>
            <a:r>
              <a:rPr lang="ru-RU" sz="2400" b="0" i="0" dirty="0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i="0" dirty="0" err="1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призначення</a:t>
            </a:r>
            <a:r>
              <a:rPr lang="ru-RU" sz="2400" b="0" i="0" dirty="0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і масштабу.</a:t>
            </a:r>
            <a:r>
              <a:rPr lang="ru-RU" sz="2000" b="0" i="0" dirty="0" smtClean="0">
                <a:solidFill>
                  <a:srgbClr val="555555"/>
                </a:solidFill>
                <a:effectLst/>
                <a:latin typeface="PT Sans"/>
              </a:rPr>
              <a:t> 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84784"/>
            <a:ext cx="9144000" cy="5544615"/>
          </a:xfrm>
        </p:spPr>
      </p:pic>
    </p:spTree>
    <p:extLst>
      <p:ext uri="{BB962C8B-B14F-4D97-AF65-F5344CB8AC3E}">
        <p14:creationId xmlns:p14="http://schemas.microsoft.com/office/powerpoint/2010/main" val="33434330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28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Геолог - </a:t>
            </a:r>
            <a:r>
              <a:rPr lang="ru-RU" sz="2800" b="0" dirty="0" err="1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це</a:t>
            </a:r>
            <a:r>
              <a:rPr lang="ru-RU" sz="2800" b="0" dirty="0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0" dirty="0" err="1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спеціаліст</a:t>
            </a:r>
            <a:r>
              <a:rPr lang="ru-RU" sz="2800" b="0" dirty="0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b="0" dirty="0" err="1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який</a:t>
            </a:r>
            <a:r>
              <a:rPr lang="ru-RU" sz="2800" b="0" dirty="0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0" dirty="0" err="1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вивчає</a:t>
            </a:r>
            <a:r>
              <a:rPr lang="ru-RU" sz="2800" b="0" dirty="0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0" dirty="0" err="1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ділянки</a:t>
            </a:r>
            <a:r>
              <a:rPr lang="ru-RU" sz="2800" b="0" dirty="0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0" dirty="0" err="1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геосфери</a:t>
            </a:r>
            <a:r>
              <a:rPr lang="ru-RU" sz="2800" b="0" dirty="0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, на предмет </a:t>
            </a:r>
            <a:r>
              <a:rPr lang="ru-RU" sz="2800" b="0" dirty="0" err="1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вмісту</a:t>
            </a:r>
            <a:r>
              <a:rPr lang="ru-RU" sz="2800" b="0" dirty="0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2800" b="0" dirty="0" err="1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їх</a:t>
            </a:r>
            <a:r>
              <a:rPr lang="ru-RU" sz="2800" b="0" dirty="0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0" dirty="0" err="1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корисних</a:t>
            </a:r>
            <a:r>
              <a:rPr lang="ru-RU" sz="2800" b="0" dirty="0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0" dirty="0" err="1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копалин</a:t>
            </a:r>
            <a:r>
              <a:rPr lang="ru-RU" sz="2800" b="0" dirty="0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. </a:t>
            </a:r>
            <a:endParaRPr lang="ru-RU" sz="28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12776"/>
            <a:ext cx="9144000" cy="5445224"/>
          </a:xfrm>
        </p:spPr>
      </p:pic>
    </p:spTree>
    <p:extLst>
      <p:ext uri="{BB962C8B-B14F-4D97-AF65-F5344CB8AC3E}">
        <p14:creationId xmlns:p14="http://schemas.microsoft.com/office/powerpoint/2010/main" val="37731282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32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Сейсмологи - </a:t>
            </a:r>
            <a:r>
              <a:rPr lang="ru-RU" sz="3200" b="0" i="0" dirty="0" err="1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вчені</a:t>
            </a:r>
            <a:r>
              <a:rPr lang="ru-RU" sz="3200" b="0" i="0" dirty="0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0" i="0" dirty="0" err="1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які</a:t>
            </a:r>
            <a:r>
              <a:rPr lang="ru-RU" sz="3200" b="0" i="0" dirty="0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0" i="0" dirty="0" err="1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спостерігають</a:t>
            </a:r>
            <a:r>
              <a:rPr lang="ru-RU" sz="3200" b="0" i="0" dirty="0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3200" b="0" i="0" dirty="0" err="1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вивчають</a:t>
            </a:r>
            <a:r>
              <a:rPr lang="ru-RU" sz="3200" b="0" i="0" dirty="0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0" i="0" dirty="0" err="1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землетруси</a:t>
            </a:r>
            <a:r>
              <a:rPr lang="ru-RU" sz="3200" b="0" i="0" dirty="0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.</a:t>
            </a:r>
            <a:endParaRPr lang="ru-RU" sz="32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84784"/>
            <a:ext cx="9144000" cy="5373216"/>
          </a:xfrm>
        </p:spPr>
      </p:pic>
    </p:spTree>
    <p:extLst>
      <p:ext uri="{BB962C8B-B14F-4D97-AF65-F5344CB8AC3E}">
        <p14:creationId xmlns:p14="http://schemas.microsoft.com/office/powerpoint/2010/main" val="22640732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uk-UA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Гідролог - </a:t>
            </a:r>
            <a:r>
              <a:rPr lang="ru-RU" sz="2400" b="0" i="0" dirty="0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i="0" dirty="0" err="1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фахівець</a:t>
            </a:r>
            <a:r>
              <a:rPr lang="ru-RU" sz="2400" b="0" i="0" dirty="0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b="0" i="0" dirty="0" err="1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що</a:t>
            </a:r>
            <a:r>
              <a:rPr lang="ru-RU" sz="2400" b="0" i="0" dirty="0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i="0" dirty="0" err="1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вивчає</a:t>
            </a:r>
            <a:r>
              <a:rPr lang="ru-RU" sz="2400" b="0" i="0" dirty="0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i="0" dirty="0" err="1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ті</a:t>
            </a:r>
            <a:r>
              <a:rPr lang="ru-RU" sz="2400" b="0" i="0" dirty="0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i="0" dirty="0" err="1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процеси</a:t>
            </a:r>
            <a:r>
              <a:rPr lang="ru-RU" sz="2400" b="0" i="0" dirty="0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b="0" i="0" dirty="0" err="1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які</a:t>
            </a:r>
            <a:r>
              <a:rPr lang="ru-RU" sz="2400" b="0" i="0" dirty="0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i="0" dirty="0" err="1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пов'язані</a:t>
            </a:r>
            <a:r>
              <a:rPr lang="ru-RU" sz="2400" b="0" i="0" dirty="0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з </a:t>
            </a:r>
            <a:r>
              <a:rPr lang="ru-RU" sz="2400" b="0" i="0" dirty="0" err="1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водними</a:t>
            </a:r>
            <a:r>
              <a:rPr lang="ru-RU" sz="2400" b="0" i="0" dirty="0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i="0" dirty="0" err="1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об'єктами</a:t>
            </a:r>
            <a:r>
              <a:rPr lang="ru-RU" sz="2400" b="0" i="0" dirty="0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sz="2400" b="0" i="0" dirty="0" err="1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поверхні</a:t>
            </a:r>
            <a:r>
              <a:rPr lang="ru-RU" sz="2400" b="0" i="0" dirty="0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i="0" dirty="0" err="1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Землі</a:t>
            </a:r>
            <a:r>
              <a:rPr lang="ru-RU" sz="2400" b="0" i="0" dirty="0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і </a:t>
            </a:r>
            <a:r>
              <a:rPr lang="ru-RU" sz="2400" b="0" i="0" dirty="0" err="1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відбуваються</a:t>
            </a:r>
            <a:r>
              <a:rPr lang="ru-RU" sz="2400" b="0" i="0" dirty="0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в них.</a:t>
            </a:r>
            <a:endParaRPr lang="ru-RU" sz="24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40769"/>
            <a:ext cx="9144000" cy="5517232"/>
          </a:xfrm>
        </p:spPr>
      </p:pic>
    </p:spTree>
    <p:extLst>
      <p:ext uri="{BB962C8B-B14F-4D97-AF65-F5344CB8AC3E}">
        <p14:creationId xmlns:p14="http://schemas.microsoft.com/office/powerpoint/2010/main" val="29484742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224</Words>
  <Application>Microsoft Office PowerPoint</Application>
  <PresentationFormat>Экран (4:3)</PresentationFormat>
  <Paragraphs>13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Презентація на тему:</vt:lpstr>
      <vt:lpstr>Метеоролог - збирає і систематизує відомості про атмосферні процеси, аналізує отриману інформацію, бере участь у підготовці довгострокових прогнозів.</vt:lpstr>
      <vt:lpstr>Екологи - це ті фахівці, які намагаються пояснити, чому висихають річки, гине риба або літом випадає сніг. Вони вивчають стан води, землі, повітря, вплив промислових відходів на рослини, тварин і людину.</vt:lpstr>
      <vt:lpstr>Геодезист -  в його роботу  входить вимірювання відстаней, напрямків, кутів між різними напрямками та визначення координат.</vt:lpstr>
      <vt:lpstr>Археолог - це вчений, який вивчає побут і культуру древніх цивілізацій за збереженими рештками їх життєдіяльності.</vt:lpstr>
      <vt:lpstr>Картограф - на основі знімальних матеріалів, обмірних, графічних, фотографічних, цифрових і текстових даних складає кольорові і чорно-білі карти різного призначення і масштабу. </vt:lpstr>
      <vt:lpstr>Геолог - це спеціаліст, який вивчає ділянки геосфери, на предмет вмісту в їх корисних копалин. </vt:lpstr>
      <vt:lpstr>Сейсмологи - вчені які спостерігають та вивчають землетруси.</vt:lpstr>
      <vt:lpstr>Гідролог -  фахівець, що вивчає ті процеси, які пов'язані з водними об'єктами на поверхні Землі і відбуваються в них.</vt:lpstr>
      <vt:lpstr>Океанолог -  це фахівець, який вивчає фізичні, хімічні та біологічні процеси, що протікають в морях і океанах, а також взаємодію океану з атмосферою і материками.  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Презентація на тему:</dc:title>
  <dc:creator>BEST</dc:creator>
  <cp:lastModifiedBy>BEST</cp:lastModifiedBy>
  <cp:revision>4</cp:revision>
  <dcterms:created xsi:type="dcterms:W3CDTF">2017-04-26T17:37:50Z</dcterms:created>
  <dcterms:modified xsi:type="dcterms:W3CDTF">2017-04-26T18:17:03Z</dcterms:modified>
</cp:coreProperties>
</file>