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718" autoAdjust="0"/>
  </p:normalViewPr>
  <p:slideViewPr>
    <p:cSldViewPr>
      <p:cViewPr varScale="1">
        <p:scale>
          <a:sx n="78" d="100"/>
          <a:sy n="78" d="100"/>
        </p:scale>
        <p:origin x="-324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61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595723-B7B6-457B-B2C2-45F02A5D06AF}" type="doc">
      <dgm:prSet loTypeId="urn:microsoft.com/office/officeart/2005/8/layout/process2" loCatId="process" qsTypeId="urn:microsoft.com/office/officeart/2005/8/quickstyle/3d2" qsCatId="3D" csTypeId="urn:microsoft.com/office/officeart/2005/8/colors/accent1_2" csCatId="accent1" phldr="1"/>
      <dgm:spPr/>
    </dgm:pt>
    <dgm:pt modelId="{663E208D-C9A8-489E-9BB6-D7C0DF8C287F}">
      <dgm:prSet phldrT="[Текст]" custT="1"/>
      <dgm:spPr/>
      <dgm:t>
        <a:bodyPr/>
        <a:lstStyle/>
        <a:p>
          <a:r>
            <a:rPr lang="ru-RU" sz="2200" b="1" dirty="0" smtClean="0"/>
            <a:t>Щука </a:t>
          </a:r>
          <a:r>
            <a:rPr lang="en-US" sz="1900" b="1" dirty="0" smtClean="0"/>
            <a:t/>
          </a:r>
          <a:br>
            <a:rPr lang="en-US" sz="1900" b="1" dirty="0" smtClean="0"/>
          </a:br>
          <a:r>
            <a:rPr lang="ru-RU" sz="1900" b="1" dirty="0" err="1" smtClean="0"/>
            <a:t>живе</a:t>
          </a:r>
          <a:r>
            <a:rPr lang="ru-RU" sz="1900" b="1" dirty="0" smtClean="0"/>
            <a:t> у </a:t>
          </a:r>
          <a:r>
            <a:rPr lang="ru-RU" sz="1900" b="1" dirty="0" err="1" smtClean="0"/>
            <a:t>розкошах</a:t>
          </a:r>
          <a:r>
            <a:rPr lang="ru-RU" sz="1900" b="1" dirty="0" smtClean="0"/>
            <a:t>, без правил</a:t>
          </a:r>
          <a:endParaRPr lang="ru-RU" sz="1900" dirty="0"/>
        </a:p>
      </dgm:t>
    </dgm:pt>
    <dgm:pt modelId="{56B536C2-1C41-4987-B5E3-818CC9A5DAB9}" type="parTrans" cxnId="{83BFCC38-90CC-4BB5-80A7-EC63804D1582}">
      <dgm:prSet/>
      <dgm:spPr/>
      <dgm:t>
        <a:bodyPr/>
        <a:lstStyle/>
        <a:p>
          <a:endParaRPr lang="ru-RU" sz="1900"/>
        </a:p>
      </dgm:t>
    </dgm:pt>
    <dgm:pt modelId="{FFD2286E-967D-440B-8350-E7A0E7AA35F3}" type="sibTrans" cxnId="{83BFCC38-90CC-4BB5-80A7-EC63804D1582}">
      <dgm:prSet custT="1"/>
      <dgm:spPr/>
      <dgm:t>
        <a:bodyPr/>
        <a:lstStyle/>
        <a:p>
          <a:endParaRPr lang="ru-RU" sz="1900"/>
        </a:p>
      </dgm:t>
    </dgm:pt>
    <dgm:pt modelId="{ED7306C6-D69C-4BEB-AF39-A24A77567CF8}">
      <dgm:prSet phldrT="[Текст]" custT="1"/>
      <dgm:spPr/>
      <dgm:t>
        <a:bodyPr/>
        <a:lstStyle/>
        <a:p>
          <a:r>
            <a:rPr lang="ru-RU" sz="1900" b="1" dirty="0" err="1" smtClean="0"/>
            <a:t>Дає</a:t>
          </a:r>
          <a:r>
            <a:rPr lang="ru-RU" sz="1900" b="1" dirty="0" smtClean="0"/>
            <a:t> </a:t>
          </a:r>
          <a:r>
            <a:rPr lang="ru-RU" sz="1900" b="1" dirty="0" err="1" smtClean="0"/>
            <a:t>хабарі</a:t>
          </a:r>
          <a:endParaRPr lang="ru-RU" sz="1900" dirty="0"/>
        </a:p>
      </dgm:t>
    </dgm:pt>
    <dgm:pt modelId="{BB64788E-1158-446F-82B1-A956F43AC54A}" type="parTrans" cxnId="{102A0858-5BF4-4DEF-8A5E-7A05F9733064}">
      <dgm:prSet/>
      <dgm:spPr/>
      <dgm:t>
        <a:bodyPr/>
        <a:lstStyle/>
        <a:p>
          <a:endParaRPr lang="ru-RU" sz="1900"/>
        </a:p>
      </dgm:t>
    </dgm:pt>
    <dgm:pt modelId="{584DA718-4663-45F8-A9C8-5090AFAE5968}" type="sibTrans" cxnId="{102A0858-5BF4-4DEF-8A5E-7A05F9733064}">
      <dgm:prSet custT="1"/>
      <dgm:spPr/>
      <dgm:t>
        <a:bodyPr/>
        <a:lstStyle/>
        <a:p>
          <a:endParaRPr lang="ru-RU" sz="1900"/>
        </a:p>
      </dgm:t>
    </dgm:pt>
    <dgm:pt modelId="{BE82631E-72EA-426E-9170-151D7A92DB78}">
      <dgm:prSet phldrT="[Текст]" custT="1"/>
      <dgm:spPr/>
      <dgm:t>
        <a:bodyPr/>
        <a:lstStyle/>
        <a:p>
          <a:r>
            <a:rPr lang="ru-RU" sz="1900" b="1" dirty="0" err="1" smtClean="0"/>
            <a:t>Притягнення</a:t>
          </a:r>
          <a:r>
            <a:rPr lang="ru-RU" sz="1900" b="1" dirty="0" smtClean="0"/>
            <a:t> </a:t>
          </a:r>
          <a:r>
            <a:rPr lang="en-US" sz="1900" b="1" dirty="0" smtClean="0"/>
            <a:t/>
          </a:r>
          <a:br>
            <a:rPr lang="en-US" sz="1900" b="1" dirty="0" smtClean="0"/>
          </a:br>
          <a:r>
            <a:rPr lang="ru-RU" sz="1900" b="1" dirty="0" smtClean="0"/>
            <a:t>до суду</a:t>
          </a:r>
          <a:endParaRPr lang="ru-RU" sz="1900" dirty="0"/>
        </a:p>
      </dgm:t>
    </dgm:pt>
    <dgm:pt modelId="{6BCC290E-19BD-4A2E-A736-C95FEBAA2822}" type="parTrans" cxnId="{B1F793D0-6362-4999-80D6-0E253DB79A15}">
      <dgm:prSet/>
      <dgm:spPr/>
      <dgm:t>
        <a:bodyPr/>
        <a:lstStyle/>
        <a:p>
          <a:endParaRPr lang="ru-RU" sz="1900"/>
        </a:p>
      </dgm:t>
    </dgm:pt>
    <dgm:pt modelId="{E0AF3C21-855D-461C-930D-682F42D4E417}" type="sibTrans" cxnId="{B1F793D0-6362-4999-80D6-0E253DB79A15}">
      <dgm:prSet custT="1"/>
      <dgm:spPr/>
      <dgm:t>
        <a:bodyPr/>
        <a:lstStyle/>
        <a:p>
          <a:endParaRPr lang="ru-RU" sz="1900"/>
        </a:p>
      </dgm:t>
    </dgm:pt>
    <dgm:pt modelId="{CC801346-BC9B-4E86-9E14-2F371546CDD9}">
      <dgm:prSet custT="1"/>
      <dgm:spPr/>
      <dgm:t>
        <a:bodyPr/>
        <a:lstStyle/>
        <a:p>
          <a:r>
            <a:rPr lang="ru-RU" sz="1900" b="1" dirty="0" err="1" smtClean="0"/>
            <a:t>Розгляд</a:t>
          </a:r>
          <a:r>
            <a:rPr lang="ru-RU" sz="1900" b="1" dirty="0" smtClean="0"/>
            <a:t> </a:t>
          </a:r>
          <a:r>
            <a:rPr lang="ru-RU" sz="1900" b="1" dirty="0" err="1" smtClean="0"/>
            <a:t>справи</a:t>
          </a:r>
          <a:endParaRPr lang="ru-RU" sz="1900" dirty="0"/>
        </a:p>
      </dgm:t>
    </dgm:pt>
    <dgm:pt modelId="{596D6BEB-9049-49A9-8643-8452ADB74B02}" type="parTrans" cxnId="{1A4B0A45-ED4A-4E87-AA6D-D8F4021F9FE3}">
      <dgm:prSet/>
      <dgm:spPr/>
      <dgm:t>
        <a:bodyPr/>
        <a:lstStyle/>
        <a:p>
          <a:endParaRPr lang="ru-RU" sz="1900"/>
        </a:p>
      </dgm:t>
    </dgm:pt>
    <dgm:pt modelId="{2DB4B835-E11B-4FD4-B4B4-C436723644D9}" type="sibTrans" cxnId="{1A4B0A45-ED4A-4E87-AA6D-D8F4021F9FE3}">
      <dgm:prSet custT="1"/>
      <dgm:spPr/>
      <dgm:t>
        <a:bodyPr/>
        <a:lstStyle/>
        <a:p>
          <a:endParaRPr lang="ru-RU" sz="1900"/>
        </a:p>
      </dgm:t>
    </dgm:pt>
    <dgm:pt modelId="{FA9E13A9-D6CE-44DB-9530-554050FE7B0C}">
      <dgm:prSet custT="1"/>
      <dgm:spPr/>
      <dgm:t>
        <a:bodyPr/>
        <a:lstStyle/>
        <a:p>
          <a:r>
            <a:rPr lang="ru-RU" sz="1900" b="1" dirty="0" err="1" smtClean="0"/>
            <a:t>Вирок</a:t>
          </a:r>
          <a:endParaRPr lang="ru-RU" sz="1900" dirty="0"/>
        </a:p>
      </dgm:t>
    </dgm:pt>
    <dgm:pt modelId="{4044CFCC-9740-446F-9C73-C546BDE148B3}" type="parTrans" cxnId="{7D9FD07D-DF0B-488E-B885-7F011A86A0B6}">
      <dgm:prSet/>
      <dgm:spPr/>
      <dgm:t>
        <a:bodyPr/>
        <a:lstStyle/>
        <a:p>
          <a:endParaRPr lang="ru-RU" sz="1900"/>
        </a:p>
      </dgm:t>
    </dgm:pt>
    <dgm:pt modelId="{A9F7335F-B99A-468D-98CF-BD263BDF72BB}" type="sibTrans" cxnId="{7D9FD07D-DF0B-488E-B885-7F011A86A0B6}">
      <dgm:prSet custT="1"/>
      <dgm:spPr/>
      <dgm:t>
        <a:bodyPr/>
        <a:lstStyle/>
        <a:p>
          <a:endParaRPr lang="ru-RU" sz="1900"/>
        </a:p>
      </dgm:t>
    </dgm:pt>
    <dgm:pt modelId="{57CF2E64-32D8-40F5-8B86-E2ECA828D5C7}">
      <dgm:prSet custT="1"/>
      <dgm:spPr/>
      <dgm:t>
        <a:bodyPr/>
        <a:lstStyle/>
        <a:p>
          <a:r>
            <a:rPr lang="ru-RU" sz="1900" b="1" dirty="0" err="1" smtClean="0"/>
            <a:t>Покарання</a:t>
          </a:r>
          <a:r>
            <a:rPr lang="ru-RU" sz="1900" b="1" dirty="0" smtClean="0"/>
            <a:t> як </a:t>
          </a:r>
          <a:r>
            <a:rPr lang="ru-RU" sz="1900" b="1" dirty="0" err="1" smtClean="0"/>
            <a:t>нагорода</a:t>
          </a:r>
          <a:endParaRPr lang="ru-RU" sz="1900" dirty="0"/>
        </a:p>
      </dgm:t>
    </dgm:pt>
    <dgm:pt modelId="{A50D5CA6-AA66-47DB-BD68-F7142E6A13D6}" type="parTrans" cxnId="{65917B17-CC4D-4F95-970E-29FEBE955390}">
      <dgm:prSet/>
      <dgm:spPr/>
      <dgm:t>
        <a:bodyPr/>
        <a:lstStyle/>
        <a:p>
          <a:endParaRPr lang="ru-RU" sz="1900"/>
        </a:p>
      </dgm:t>
    </dgm:pt>
    <dgm:pt modelId="{7415A440-39EA-48D0-8224-DE1E3E12FD07}" type="sibTrans" cxnId="{65917B17-CC4D-4F95-970E-29FEBE955390}">
      <dgm:prSet/>
      <dgm:spPr/>
      <dgm:t>
        <a:bodyPr/>
        <a:lstStyle/>
        <a:p>
          <a:endParaRPr lang="ru-RU" sz="1900"/>
        </a:p>
      </dgm:t>
    </dgm:pt>
    <dgm:pt modelId="{71ADC046-E23D-4B8A-A15C-6ACC32566C8C}" type="pres">
      <dgm:prSet presAssocID="{F7595723-B7B6-457B-B2C2-45F02A5D06AF}" presName="linearFlow" presStyleCnt="0">
        <dgm:presLayoutVars>
          <dgm:resizeHandles val="exact"/>
        </dgm:presLayoutVars>
      </dgm:prSet>
      <dgm:spPr/>
    </dgm:pt>
    <dgm:pt modelId="{4F586AA5-D8FA-4A2B-A0B2-748566D99018}" type="pres">
      <dgm:prSet presAssocID="{663E208D-C9A8-489E-9BB6-D7C0DF8C287F}" presName="node" presStyleLbl="node1" presStyleIdx="0" presStyleCnt="6" custScaleY="143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17AAC-3988-4868-A110-E3EB8977D078}" type="pres">
      <dgm:prSet presAssocID="{FFD2286E-967D-440B-8350-E7A0E7AA35F3}" presName="sibTrans" presStyleLbl="sibTrans2D1" presStyleIdx="0" presStyleCnt="5"/>
      <dgm:spPr/>
    </dgm:pt>
    <dgm:pt modelId="{6E7F550C-FBA9-4AF5-BA66-5768B6F23D4E}" type="pres">
      <dgm:prSet presAssocID="{FFD2286E-967D-440B-8350-E7A0E7AA35F3}" presName="connectorText" presStyleLbl="sibTrans2D1" presStyleIdx="0" presStyleCnt="5"/>
      <dgm:spPr/>
    </dgm:pt>
    <dgm:pt modelId="{BBFD5034-4ABF-4432-ACD8-C0A2D1746529}" type="pres">
      <dgm:prSet presAssocID="{ED7306C6-D69C-4BEB-AF39-A24A77567CF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4131F-24A1-44F9-8995-A68B8269E53C}" type="pres">
      <dgm:prSet presAssocID="{584DA718-4663-45F8-A9C8-5090AFAE5968}" presName="sibTrans" presStyleLbl="sibTrans2D1" presStyleIdx="1" presStyleCnt="5"/>
      <dgm:spPr/>
    </dgm:pt>
    <dgm:pt modelId="{84257413-3773-4BCC-B5BD-E6546A5532C6}" type="pres">
      <dgm:prSet presAssocID="{584DA718-4663-45F8-A9C8-5090AFAE5968}" presName="connectorText" presStyleLbl="sibTrans2D1" presStyleIdx="1" presStyleCnt="5"/>
      <dgm:spPr/>
    </dgm:pt>
    <dgm:pt modelId="{60277699-3DCD-4D3B-95EB-46A80E6800FE}" type="pres">
      <dgm:prSet presAssocID="{BE82631E-72EA-426E-9170-151D7A92DB7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27C21-BD05-42B1-A583-C640F25CC364}" type="pres">
      <dgm:prSet presAssocID="{E0AF3C21-855D-461C-930D-682F42D4E417}" presName="sibTrans" presStyleLbl="sibTrans2D1" presStyleIdx="2" presStyleCnt="5"/>
      <dgm:spPr/>
    </dgm:pt>
    <dgm:pt modelId="{80D3E64A-0BA1-47FA-BCD3-3415D127B146}" type="pres">
      <dgm:prSet presAssocID="{E0AF3C21-855D-461C-930D-682F42D4E417}" presName="connectorText" presStyleLbl="sibTrans2D1" presStyleIdx="2" presStyleCnt="5"/>
      <dgm:spPr/>
    </dgm:pt>
    <dgm:pt modelId="{E9900EC0-8398-4A36-ABD1-3B1B7C1E01B4}" type="pres">
      <dgm:prSet presAssocID="{FA9E13A9-D6CE-44DB-9530-554050FE7B0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2D31C-2FF5-4167-A614-82D47CD67B38}" type="pres">
      <dgm:prSet presAssocID="{A9F7335F-B99A-468D-98CF-BD263BDF72BB}" presName="sibTrans" presStyleLbl="sibTrans2D1" presStyleIdx="3" presStyleCnt="5"/>
      <dgm:spPr/>
    </dgm:pt>
    <dgm:pt modelId="{5213B9E6-3C24-464E-8C89-2BF0AF267D86}" type="pres">
      <dgm:prSet presAssocID="{A9F7335F-B99A-468D-98CF-BD263BDF72BB}" presName="connectorText" presStyleLbl="sibTrans2D1" presStyleIdx="3" presStyleCnt="5"/>
      <dgm:spPr/>
    </dgm:pt>
    <dgm:pt modelId="{EFEEFA2F-BEAC-41A3-9C49-5235ECE24921}" type="pres">
      <dgm:prSet presAssocID="{CC801346-BC9B-4E86-9E14-2F371546CDD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4966D-1582-4A02-B568-4BF8D0994177}" type="pres">
      <dgm:prSet presAssocID="{2DB4B835-E11B-4FD4-B4B4-C436723644D9}" presName="sibTrans" presStyleLbl="sibTrans2D1" presStyleIdx="4" presStyleCnt="5"/>
      <dgm:spPr/>
    </dgm:pt>
    <dgm:pt modelId="{5BA18185-8E08-46AF-B0D9-FD7F205363A4}" type="pres">
      <dgm:prSet presAssocID="{2DB4B835-E11B-4FD4-B4B4-C436723644D9}" presName="connectorText" presStyleLbl="sibTrans2D1" presStyleIdx="4" presStyleCnt="5"/>
      <dgm:spPr/>
    </dgm:pt>
    <dgm:pt modelId="{328D04EC-08A6-4F66-8A13-87AABD0FA47A}" type="pres">
      <dgm:prSet presAssocID="{57CF2E64-32D8-40F5-8B86-E2ECA828D5C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269B0E-FA2C-4ED5-B489-97D22B4F6FBA}" type="presOf" srcId="{ED7306C6-D69C-4BEB-AF39-A24A77567CF8}" destId="{BBFD5034-4ABF-4432-ACD8-C0A2D1746529}" srcOrd="0" destOrd="0" presId="urn:microsoft.com/office/officeart/2005/8/layout/process2"/>
    <dgm:cxn modelId="{AE33395F-9C71-44B7-96C3-B6EB3FC96513}" type="presOf" srcId="{E0AF3C21-855D-461C-930D-682F42D4E417}" destId="{80D3E64A-0BA1-47FA-BCD3-3415D127B146}" srcOrd="1" destOrd="0" presId="urn:microsoft.com/office/officeart/2005/8/layout/process2"/>
    <dgm:cxn modelId="{27825DC6-1F11-44A7-878C-4DF7E9C3AC62}" type="presOf" srcId="{663E208D-C9A8-489E-9BB6-D7C0DF8C287F}" destId="{4F586AA5-D8FA-4A2B-A0B2-748566D99018}" srcOrd="0" destOrd="0" presId="urn:microsoft.com/office/officeart/2005/8/layout/process2"/>
    <dgm:cxn modelId="{55E2B58A-59F0-49D6-A34F-3CDA357F0411}" type="presOf" srcId="{FA9E13A9-D6CE-44DB-9530-554050FE7B0C}" destId="{E9900EC0-8398-4A36-ABD1-3B1B7C1E01B4}" srcOrd="0" destOrd="0" presId="urn:microsoft.com/office/officeart/2005/8/layout/process2"/>
    <dgm:cxn modelId="{B16C59A8-21D7-4706-AF11-DEDBBBC3F9A0}" type="presOf" srcId="{BE82631E-72EA-426E-9170-151D7A92DB78}" destId="{60277699-3DCD-4D3B-95EB-46A80E6800FE}" srcOrd="0" destOrd="0" presId="urn:microsoft.com/office/officeart/2005/8/layout/process2"/>
    <dgm:cxn modelId="{E1EE4FBD-A679-41A6-A601-28A40F7F542F}" type="presOf" srcId="{A9F7335F-B99A-468D-98CF-BD263BDF72BB}" destId="{5213B9E6-3C24-464E-8C89-2BF0AF267D86}" srcOrd="1" destOrd="0" presId="urn:microsoft.com/office/officeart/2005/8/layout/process2"/>
    <dgm:cxn modelId="{14F061FA-D9F1-4396-B9AA-EC61EE9BAE1D}" type="presOf" srcId="{584DA718-4663-45F8-A9C8-5090AFAE5968}" destId="{4CC4131F-24A1-44F9-8995-A68B8269E53C}" srcOrd="0" destOrd="0" presId="urn:microsoft.com/office/officeart/2005/8/layout/process2"/>
    <dgm:cxn modelId="{7D9FD07D-DF0B-488E-B885-7F011A86A0B6}" srcId="{F7595723-B7B6-457B-B2C2-45F02A5D06AF}" destId="{FA9E13A9-D6CE-44DB-9530-554050FE7B0C}" srcOrd="3" destOrd="0" parTransId="{4044CFCC-9740-446F-9C73-C546BDE148B3}" sibTransId="{A9F7335F-B99A-468D-98CF-BD263BDF72BB}"/>
    <dgm:cxn modelId="{C2E83FE2-8026-42BE-B0D1-C8A34FDFBB8C}" type="presOf" srcId="{2DB4B835-E11B-4FD4-B4B4-C436723644D9}" destId="{5BA18185-8E08-46AF-B0D9-FD7F205363A4}" srcOrd="1" destOrd="0" presId="urn:microsoft.com/office/officeart/2005/8/layout/process2"/>
    <dgm:cxn modelId="{F6A1118E-F408-4369-B61C-72004F6789F5}" type="presOf" srcId="{CC801346-BC9B-4E86-9E14-2F371546CDD9}" destId="{EFEEFA2F-BEAC-41A3-9C49-5235ECE24921}" srcOrd="0" destOrd="0" presId="urn:microsoft.com/office/officeart/2005/8/layout/process2"/>
    <dgm:cxn modelId="{102A0858-5BF4-4DEF-8A5E-7A05F9733064}" srcId="{F7595723-B7B6-457B-B2C2-45F02A5D06AF}" destId="{ED7306C6-D69C-4BEB-AF39-A24A77567CF8}" srcOrd="1" destOrd="0" parTransId="{BB64788E-1158-446F-82B1-A956F43AC54A}" sibTransId="{584DA718-4663-45F8-A9C8-5090AFAE5968}"/>
    <dgm:cxn modelId="{B1F793D0-6362-4999-80D6-0E253DB79A15}" srcId="{F7595723-B7B6-457B-B2C2-45F02A5D06AF}" destId="{BE82631E-72EA-426E-9170-151D7A92DB78}" srcOrd="2" destOrd="0" parTransId="{6BCC290E-19BD-4A2E-A736-C95FEBAA2822}" sibTransId="{E0AF3C21-855D-461C-930D-682F42D4E417}"/>
    <dgm:cxn modelId="{CBCFD10B-5DD1-4894-A921-AC751D48F071}" type="presOf" srcId="{A9F7335F-B99A-468D-98CF-BD263BDF72BB}" destId="{2AA2D31C-2FF5-4167-A614-82D47CD67B38}" srcOrd="0" destOrd="0" presId="urn:microsoft.com/office/officeart/2005/8/layout/process2"/>
    <dgm:cxn modelId="{EE3C2ADB-5CC6-4825-AE93-9E010C9B4DFC}" type="presOf" srcId="{FFD2286E-967D-440B-8350-E7A0E7AA35F3}" destId="{6E7F550C-FBA9-4AF5-BA66-5768B6F23D4E}" srcOrd="1" destOrd="0" presId="urn:microsoft.com/office/officeart/2005/8/layout/process2"/>
    <dgm:cxn modelId="{0EA7A41B-E809-4660-8F29-25B0A74C1B1C}" type="presOf" srcId="{F7595723-B7B6-457B-B2C2-45F02A5D06AF}" destId="{71ADC046-E23D-4B8A-A15C-6ACC32566C8C}" srcOrd="0" destOrd="0" presId="urn:microsoft.com/office/officeart/2005/8/layout/process2"/>
    <dgm:cxn modelId="{2E1313F4-4561-4CD5-A527-4DAD6CC80675}" type="presOf" srcId="{584DA718-4663-45F8-A9C8-5090AFAE5968}" destId="{84257413-3773-4BCC-B5BD-E6546A5532C6}" srcOrd="1" destOrd="0" presId="urn:microsoft.com/office/officeart/2005/8/layout/process2"/>
    <dgm:cxn modelId="{1A4B0A45-ED4A-4E87-AA6D-D8F4021F9FE3}" srcId="{F7595723-B7B6-457B-B2C2-45F02A5D06AF}" destId="{CC801346-BC9B-4E86-9E14-2F371546CDD9}" srcOrd="4" destOrd="0" parTransId="{596D6BEB-9049-49A9-8643-8452ADB74B02}" sibTransId="{2DB4B835-E11B-4FD4-B4B4-C436723644D9}"/>
    <dgm:cxn modelId="{58104337-4680-4CAE-B9E1-C4EDA1D40771}" type="presOf" srcId="{FFD2286E-967D-440B-8350-E7A0E7AA35F3}" destId="{3AE17AAC-3988-4868-A110-E3EB8977D078}" srcOrd="0" destOrd="0" presId="urn:microsoft.com/office/officeart/2005/8/layout/process2"/>
    <dgm:cxn modelId="{6592554D-0185-463F-A772-4C33FCE31118}" type="presOf" srcId="{E0AF3C21-855D-461C-930D-682F42D4E417}" destId="{05727C21-BD05-42B1-A583-C640F25CC364}" srcOrd="0" destOrd="0" presId="urn:microsoft.com/office/officeart/2005/8/layout/process2"/>
    <dgm:cxn modelId="{AC1A5010-485A-4B4D-8331-49F258AF0D18}" type="presOf" srcId="{2DB4B835-E11B-4FD4-B4B4-C436723644D9}" destId="{7614966D-1582-4A02-B568-4BF8D0994177}" srcOrd="0" destOrd="0" presId="urn:microsoft.com/office/officeart/2005/8/layout/process2"/>
    <dgm:cxn modelId="{02F0C258-DB10-454C-AC44-C5E1569DB58A}" type="presOf" srcId="{57CF2E64-32D8-40F5-8B86-E2ECA828D5C7}" destId="{328D04EC-08A6-4F66-8A13-87AABD0FA47A}" srcOrd="0" destOrd="0" presId="urn:microsoft.com/office/officeart/2005/8/layout/process2"/>
    <dgm:cxn modelId="{83BFCC38-90CC-4BB5-80A7-EC63804D1582}" srcId="{F7595723-B7B6-457B-B2C2-45F02A5D06AF}" destId="{663E208D-C9A8-489E-9BB6-D7C0DF8C287F}" srcOrd="0" destOrd="0" parTransId="{56B536C2-1C41-4987-B5E3-818CC9A5DAB9}" sibTransId="{FFD2286E-967D-440B-8350-E7A0E7AA35F3}"/>
    <dgm:cxn modelId="{65917B17-CC4D-4F95-970E-29FEBE955390}" srcId="{F7595723-B7B6-457B-B2C2-45F02A5D06AF}" destId="{57CF2E64-32D8-40F5-8B86-E2ECA828D5C7}" srcOrd="5" destOrd="0" parTransId="{A50D5CA6-AA66-47DB-BD68-F7142E6A13D6}" sibTransId="{7415A440-39EA-48D0-8224-DE1E3E12FD07}"/>
    <dgm:cxn modelId="{C5DCAA80-B27C-44F9-8151-DB56029C8748}" type="presParOf" srcId="{71ADC046-E23D-4B8A-A15C-6ACC32566C8C}" destId="{4F586AA5-D8FA-4A2B-A0B2-748566D99018}" srcOrd="0" destOrd="0" presId="urn:microsoft.com/office/officeart/2005/8/layout/process2"/>
    <dgm:cxn modelId="{EAFCEAFA-FB31-4EDA-AC9C-D8C93D5C4ABF}" type="presParOf" srcId="{71ADC046-E23D-4B8A-A15C-6ACC32566C8C}" destId="{3AE17AAC-3988-4868-A110-E3EB8977D078}" srcOrd="1" destOrd="0" presId="urn:microsoft.com/office/officeart/2005/8/layout/process2"/>
    <dgm:cxn modelId="{E6EFF0D0-BCA8-4918-830B-A0572DA39505}" type="presParOf" srcId="{3AE17AAC-3988-4868-A110-E3EB8977D078}" destId="{6E7F550C-FBA9-4AF5-BA66-5768B6F23D4E}" srcOrd="0" destOrd="0" presId="urn:microsoft.com/office/officeart/2005/8/layout/process2"/>
    <dgm:cxn modelId="{30992C4E-47DC-46BD-9D50-7EEF1DC95BA5}" type="presParOf" srcId="{71ADC046-E23D-4B8A-A15C-6ACC32566C8C}" destId="{BBFD5034-4ABF-4432-ACD8-C0A2D1746529}" srcOrd="2" destOrd="0" presId="urn:microsoft.com/office/officeart/2005/8/layout/process2"/>
    <dgm:cxn modelId="{CAB0DD70-C2A3-44A8-9314-A9DCCFECBAD0}" type="presParOf" srcId="{71ADC046-E23D-4B8A-A15C-6ACC32566C8C}" destId="{4CC4131F-24A1-44F9-8995-A68B8269E53C}" srcOrd="3" destOrd="0" presId="urn:microsoft.com/office/officeart/2005/8/layout/process2"/>
    <dgm:cxn modelId="{3D165096-59F4-4C54-B2A0-C48B12CBB70C}" type="presParOf" srcId="{4CC4131F-24A1-44F9-8995-A68B8269E53C}" destId="{84257413-3773-4BCC-B5BD-E6546A5532C6}" srcOrd="0" destOrd="0" presId="urn:microsoft.com/office/officeart/2005/8/layout/process2"/>
    <dgm:cxn modelId="{E23E5071-6976-47E0-8886-EC9933EB903F}" type="presParOf" srcId="{71ADC046-E23D-4B8A-A15C-6ACC32566C8C}" destId="{60277699-3DCD-4D3B-95EB-46A80E6800FE}" srcOrd="4" destOrd="0" presId="urn:microsoft.com/office/officeart/2005/8/layout/process2"/>
    <dgm:cxn modelId="{4998E8D5-0CC4-4A70-BF41-D75DB07386C2}" type="presParOf" srcId="{71ADC046-E23D-4B8A-A15C-6ACC32566C8C}" destId="{05727C21-BD05-42B1-A583-C640F25CC364}" srcOrd="5" destOrd="0" presId="urn:microsoft.com/office/officeart/2005/8/layout/process2"/>
    <dgm:cxn modelId="{39651A5B-9A87-4D5E-836C-6C75763657E1}" type="presParOf" srcId="{05727C21-BD05-42B1-A583-C640F25CC364}" destId="{80D3E64A-0BA1-47FA-BCD3-3415D127B146}" srcOrd="0" destOrd="0" presId="urn:microsoft.com/office/officeart/2005/8/layout/process2"/>
    <dgm:cxn modelId="{59315C89-0243-4B2D-BD16-EF6447FE64A9}" type="presParOf" srcId="{71ADC046-E23D-4B8A-A15C-6ACC32566C8C}" destId="{E9900EC0-8398-4A36-ABD1-3B1B7C1E01B4}" srcOrd="6" destOrd="0" presId="urn:microsoft.com/office/officeart/2005/8/layout/process2"/>
    <dgm:cxn modelId="{E315FD28-4F69-4908-BCC6-11D96BDE32E2}" type="presParOf" srcId="{71ADC046-E23D-4B8A-A15C-6ACC32566C8C}" destId="{2AA2D31C-2FF5-4167-A614-82D47CD67B38}" srcOrd="7" destOrd="0" presId="urn:microsoft.com/office/officeart/2005/8/layout/process2"/>
    <dgm:cxn modelId="{CF3BD4C4-3FD6-4842-AEFB-B4ED80D9C41D}" type="presParOf" srcId="{2AA2D31C-2FF5-4167-A614-82D47CD67B38}" destId="{5213B9E6-3C24-464E-8C89-2BF0AF267D86}" srcOrd="0" destOrd="0" presId="urn:microsoft.com/office/officeart/2005/8/layout/process2"/>
    <dgm:cxn modelId="{CA80694B-675B-4167-AF36-5A3CDECBB230}" type="presParOf" srcId="{71ADC046-E23D-4B8A-A15C-6ACC32566C8C}" destId="{EFEEFA2F-BEAC-41A3-9C49-5235ECE24921}" srcOrd="8" destOrd="0" presId="urn:microsoft.com/office/officeart/2005/8/layout/process2"/>
    <dgm:cxn modelId="{2129F4F8-E842-48A4-9F86-2F12A69FC9E4}" type="presParOf" srcId="{71ADC046-E23D-4B8A-A15C-6ACC32566C8C}" destId="{7614966D-1582-4A02-B568-4BF8D0994177}" srcOrd="9" destOrd="0" presId="urn:microsoft.com/office/officeart/2005/8/layout/process2"/>
    <dgm:cxn modelId="{EE568A10-BFB5-4E0B-9D1F-445BFB5501A9}" type="presParOf" srcId="{7614966D-1582-4A02-B568-4BF8D0994177}" destId="{5BA18185-8E08-46AF-B0D9-FD7F205363A4}" srcOrd="0" destOrd="0" presId="urn:microsoft.com/office/officeart/2005/8/layout/process2"/>
    <dgm:cxn modelId="{47EE7297-5999-4DBC-9895-6AA3ADB79A8C}" type="presParOf" srcId="{71ADC046-E23D-4B8A-A15C-6ACC32566C8C}" destId="{328D04EC-08A6-4F66-8A13-87AABD0FA47A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AC273-C11D-488F-BC86-16E2553AB592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796FB9C-AEE4-473C-AD4E-3D8D570F1104}">
      <dgm:prSet phldrT="[Текст]" custT="1"/>
      <dgm:spPr/>
      <dgm:t>
        <a:bodyPr/>
        <a:lstStyle/>
        <a:p>
          <a:r>
            <a:rPr lang="ru-RU" sz="3600"/>
            <a:t>Щука</a:t>
          </a:r>
        </a:p>
      </dgm:t>
    </dgm:pt>
    <dgm:pt modelId="{B26616EC-AA65-43C7-A412-C95A451618F9}" type="parTrans" cxnId="{717667CA-BF3D-4035-BE4B-0857F0EA4FD3}">
      <dgm:prSet/>
      <dgm:spPr/>
      <dgm:t>
        <a:bodyPr/>
        <a:lstStyle/>
        <a:p>
          <a:endParaRPr lang="ru-RU"/>
        </a:p>
      </dgm:t>
    </dgm:pt>
    <dgm:pt modelId="{BE66C569-EABA-4CBC-9E13-4EB48AF00253}" type="sibTrans" cxnId="{717667CA-BF3D-4035-BE4B-0857F0EA4FD3}">
      <dgm:prSet/>
      <dgm:spPr/>
      <dgm:t>
        <a:bodyPr/>
        <a:lstStyle/>
        <a:p>
          <a:endParaRPr lang="ru-RU"/>
        </a:p>
      </dgm:t>
    </dgm:pt>
    <dgm:pt modelId="{40089AE6-BCD3-4F23-AF06-EF392746A824}">
      <dgm:prSet phldrT="[Текст]" custT="1"/>
      <dgm:spPr/>
      <dgm:t>
        <a:bodyPr/>
        <a:lstStyle/>
        <a:p>
          <a:r>
            <a:rPr lang="ru-RU" sz="2000"/>
            <a:t>Розбійниця</a:t>
          </a:r>
        </a:p>
      </dgm:t>
    </dgm:pt>
    <dgm:pt modelId="{6B2A3144-3F20-4596-8153-B35F9C6E0444}" type="parTrans" cxnId="{538E9116-04A5-4A05-84A9-0C25FE4C05ED}">
      <dgm:prSet/>
      <dgm:spPr/>
      <dgm:t>
        <a:bodyPr/>
        <a:lstStyle/>
        <a:p>
          <a:endParaRPr lang="ru-RU"/>
        </a:p>
      </dgm:t>
    </dgm:pt>
    <dgm:pt modelId="{BC7B3D52-BF82-491F-BDA7-CFA80AF23041}" type="sibTrans" cxnId="{538E9116-04A5-4A05-84A9-0C25FE4C05ED}">
      <dgm:prSet/>
      <dgm:spPr/>
      <dgm:t>
        <a:bodyPr/>
        <a:lstStyle/>
        <a:p>
          <a:endParaRPr lang="ru-RU"/>
        </a:p>
      </dgm:t>
    </dgm:pt>
    <dgm:pt modelId="{E8C69E6E-4C09-400F-ADCA-6AD7C90828D1}">
      <dgm:prSet phldrT="[Текст]" custT="1"/>
      <dgm:spPr/>
      <dgm:t>
        <a:bodyPr/>
        <a:lstStyle/>
        <a:p>
          <a:r>
            <a:rPr lang="ru-RU" sz="2000"/>
            <a:t>Нахабна</a:t>
          </a:r>
        </a:p>
      </dgm:t>
    </dgm:pt>
    <dgm:pt modelId="{EB1B4BA5-74DA-4B00-9170-2150C393AB83}" type="parTrans" cxnId="{3157DC4A-79D1-47C6-A921-AD9E3CBB2E49}">
      <dgm:prSet/>
      <dgm:spPr/>
      <dgm:t>
        <a:bodyPr/>
        <a:lstStyle/>
        <a:p>
          <a:endParaRPr lang="ru-RU"/>
        </a:p>
      </dgm:t>
    </dgm:pt>
    <dgm:pt modelId="{5EA82C35-3BEA-428A-868D-056CC300D5E1}" type="sibTrans" cxnId="{3157DC4A-79D1-47C6-A921-AD9E3CBB2E49}">
      <dgm:prSet/>
      <dgm:spPr/>
      <dgm:t>
        <a:bodyPr/>
        <a:lstStyle/>
        <a:p>
          <a:endParaRPr lang="ru-RU"/>
        </a:p>
      </dgm:t>
    </dgm:pt>
    <dgm:pt modelId="{852D46DE-EAF1-4BB1-A80E-22931E471BF6}">
      <dgm:prSet phldrT="[Текст]" custT="1"/>
      <dgm:spPr/>
      <dgm:t>
        <a:bodyPr/>
        <a:lstStyle/>
        <a:p>
          <a:r>
            <a:rPr lang="ru-RU" sz="2000"/>
            <a:t>Підступна</a:t>
          </a:r>
        </a:p>
      </dgm:t>
    </dgm:pt>
    <dgm:pt modelId="{A872765C-EDAE-4F99-BF9E-AC41F474E5F3}" type="parTrans" cxnId="{7D484B1E-BEB0-4AD2-B18E-DE5DEFA7673B}">
      <dgm:prSet/>
      <dgm:spPr/>
      <dgm:t>
        <a:bodyPr/>
        <a:lstStyle/>
        <a:p>
          <a:endParaRPr lang="ru-RU"/>
        </a:p>
      </dgm:t>
    </dgm:pt>
    <dgm:pt modelId="{18FB23EE-0B76-4422-A117-C4C9C4A141E5}" type="sibTrans" cxnId="{7D484B1E-BEB0-4AD2-B18E-DE5DEFA7673B}">
      <dgm:prSet/>
      <dgm:spPr/>
      <dgm:t>
        <a:bodyPr/>
        <a:lstStyle/>
        <a:p>
          <a:endParaRPr lang="ru-RU"/>
        </a:p>
      </dgm:t>
    </dgm:pt>
    <dgm:pt modelId="{9B973C95-9FEF-4907-90F7-31C36FD3066D}">
      <dgm:prSet custT="1"/>
      <dgm:spPr/>
      <dgm:t>
        <a:bodyPr/>
        <a:lstStyle/>
        <a:p>
          <a:r>
            <a:rPr lang="ru-RU" sz="2000"/>
            <a:t>Жорстока</a:t>
          </a:r>
        </a:p>
      </dgm:t>
    </dgm:pt>
    <dgm:pt modelId="{B6F0017E-F275-46C0-99D5-0B7684A8973C}" type="parTrans" cxnId="{B66271FF-0D30-4182-AF3C-0C3F2F8A6C16}">
      <dgm:prSet/>
      <dgm:spPr/>
      <dgm:t>
        <a:bodyPr/>
        <a:lstStyle/>
        <a:p>
          <a:endParaRPr lang="ru-RU"/>
        </a:p>
      </dgm:t>
    </dgm:pt>
    <dgm:pt modelId="{6FD00B80-6ED9-44B9-A672-8EE154C2AF69}" type="sibTrans" cxnId="{B66271FF-0D30-4182-AF3C-0C3F2F8A6C16}">
      <dgm:prSet/>
      <dgm:spPr/>
      <dgm:t>
        <a:bodyPr/>
        <a:lstStyle/>
        <a:p>
          <a:endParaRPr lang="ru-RU"/>
        </a:p>
      </dgm:t>
    </dgm:pt>
    <dgm:pt modelId="{04900930-9403-408B-BEEA-4322A2D41455}" type="pres">
      <dgm:prSet presAssocID="{7BDAC273-C11D-488F-BC86-16E2553AB5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69F70C-8219-4340-9523-285560F63701}" type="pres">
      <dgm:prSet presAssocID="{8796FB9C-AEE4-473C-AD4E-3D8D570F1104}" presName="root1" presStyleCnt="0"/>
      <dgm:spPr/>
      <dgm:t>
        <a:bodyPr/>
        <a:lstStyle/>
        <a:p>
          <a:endParaRPr lang="ru-RU"/>
        </a:p>
      </dgm:t>
    </dgm:pt>
    <dgm:pt modelId="{0F5886DE-4FE5-462C-8363-C409C0CF71E8}" type="pres">
      <dgm:prSet presAssocID="{8796FB9C-AEE4-473C-AD4E-3D8D570F1104}" presName="LevelOneTextNode" presStyleLbl="node0" presStyleIdx="0" presStyleCnt="1" custLinFactNeighborX="1491" custLinFactNeighborY="167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4D5108-F04C-4E70-8420-EBC1D1FF6005}" type="pres">
      <dgm:prSet presAssocID="{8796FB9C-AEE4-473C-AD4E-3D8D570F1104}" presName="level2hierChild" presStyleCnt="0"/>
      <dgm:spPr/>
      <dgm:t>
        <a:bodyPr/>
        <a:lstStyle/>
        <a:p>
          <a:endParaRPr lang="ru-RU"/>
        </a:p>
      </dgm:t>
    </dgm:pt>
    <dgm:pt modelId="{6AA999C2-7CE8-4549-8B91-30740E548424}" type="pres">
      <dgm:prSet presAssocID="{6B2A3144-3F20-4596-8153-B35F9C6E0444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ECBB27CD-0A9F-408C-A136-A7A659D767F4}" type="pres">
      <dgm:prSet presAssocID="{6B2A3144-3F20-4596-8153-B35F9C6E0444}" presName="connTx" presStyleLbl="parChTrans1D2" presStyleIdx="0" presStyleCnt="4"/>
      <dgm:spPr/>
      <dgm:t>
        <a:bodyPr/>
        <a:lstStyle/>
        <a:p>
          <a:endParaRPr lang="ru-RU"/>
        </a:p>
      </dgm:t>
    </dgm:pt>
    <dgm:pt modelId="{9D600A64-BEA1-4AE0-AB93-B0290A8FF535}" type="pres">
      <dgm:prSet presAssocID="{40089AE6-BCD3-4F23-AF06-EF392746A824}" presName="root2" presStyleCnt="0"/>
      <dgm:spPr/>
      <dgm:t>
        <a:bodyPr/>
        <a:lstStyle/>
        <a:p>
          <a:endParaRPr lang="ru-RU"/>
        </a:p>
      </dgm:t>
    </dgm:pt>
    <dgm:pt modelId="{EFEE407C-16C7-4C43-BAD4-BE59255BE046}" type="pres">
      <dgm:prSet presAssocID="{40089AE6-BCD3-4F23-AF06-EF392746A824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DEE1E4-D411-422C-99DD-9F21D6EC2B18}" type="pres">
      <dgm:prSet presAssocID="{40089AE6-BCD3-4F23-AF06-EF392746A824}" presName="level3hierChild" presStyleCnt="0"/>
      <dgm:spPr/>
      <dgm:t>
        <a:bodyPr/>
        <a:lstStyle/>
        <a:p>
          <a:endParaRPr lang="ru-RU"/>
        </a:p>
      </dgm:t>
    </dgm:pt>
    <dgm:pt modelId="{41176AF2-1DDF-4D29-9384-87800BEE2275}" type="pres">
      <dgm:prSet presAssocID="{EB1B4BA5-74DA-4B00-9170-2150C393AB83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7028CE03-DF08-443D-913E-D2FACEAB01F4}" type="pres">
      <dgm:prSet presAssocID="{EB1B4BA5-74DA-4B00-9170-2150C393AB83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1D035B4-2A4D-4A54-B3B2-19D14AA12489}" type="pres">
      <dgm:prSet presAssocID="{E8C69E6E-4C09-400F-ADCA-6AD7C90828D1}" presName="root2" presStyleCnt="0"/>
      <dgm:spPr/>
      <dgm:t>
        <a:bodyPr/>
        <a:lstStyle/>
        <a:p>
          <a:endParaRPr lang="ru-RU"/>
        </a:p>
      </dgm:t>
    </dgm:pt>
    <dgm:pt modelId="{199191C2-2459-4049-8978-5892FB31A2C3}" type="pres">
      <dgm:prSet presAssocID="{E8C69E6E-4C09-400F-ADCA-6AD7C90828D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E6BDC3-0F0E-4229-9179-638D2D4F62D6}" type="pres">
      <dgm:prSet presAssocID="{E8C69E6E-4C09-400F-ADCA-6AD7C90828D1}" presName="level3hierChild" presStyleCnt="0"/>
      <dgm:spPr/>
      <dgm:t>
        <a:bodyPr/>
        <a:lstStyle/>
        <a:p>
          <a:endParaRPr lang="ru-RU"/>
        </a:p>
      </dgm:t>
    </dgm:pt>
    <dgm:pt modelId="{B2A9CADE-DC0C-42E5-B943-43AC93C92DCE}" type="pres">
      <dgm:prSet presAssocID="{A872765C-EDAE-4F99-BF9E-AC41F474E5F3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766B000E-847F-40CE-AA6A-28F3E05A1596}" type="pres">
      <dgm:prSet presAssocID="{A872765C-EDAE-4F99-BF9E-AC41F474E5F3}" presName="connTx" presStyleLbl="parChTrans1D2" presStyleIdx="2" presStyleCnt="4"/>
      <dgm:spPr/>
      <dgm:t>
        <a:bodyPr/>
        <a:lstStyle/>
        <a:p>
          <a:endParaRPr lang="ru-RU"/>
        </a:p>
      </dgm:t>
    </dgm:pt>
    <dgm:pt modelId="{BD97CB86-E252-48D5-ACBC-06C4713B7BD5}" type="pres">
      <dgm:prSet presAssocID="{852D46DE-EAF1-4BB1-A80E-22931E471BF6}" presName="root2" presStyleCnt="0"/>
      <dgm:spPr/>
      <dgm:t>
        <a:bodyPr/>
        <a:lstStyle/>
        <a:p>
          <a:endParaRPr lang="ru-RU"/>
        </a:p>
      </dgm:t>
    </dgm:pt>
    <dgm:pt modelId="{9EA3E6AC-ED88-4535-933A-11EB12CCD985}" type="pres">
      <dgm:prSet presAssocID="{852D46DE-EAF1-4BB1-A80E-22931E471BF6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670C2C-9A9C-42A8-8589-7E83AC2CBAE8}" type="pres">
      <dgm:prSet presAssocID="{852D46DE-EAF1-4BB1-A80E-22931E471BF6}" presName="level3hierChild" presStyleCnt="0"/>
      <dgm:spPr/>
      <dgm:t>
        <a:bodyPr/>
        <a:lstStyle/>
        <a:p>
          <a:endParaRPr lang="ru-RU"/>
        </a:p>
      </dgm:t>
    </dgm:pt>
    <dgm:pt modelId="{4EB68480-A2AD-465B-B87C-1790BE1C83A8}" type="pres">
      <dgm:prSet presAssocID="{B6F0017E-F275-46C0-99D5-0B7684A8973C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D9FF741A-78E3-4891-A048-4CF1B111EDDC}" type="pres">
      <dgm:prSet presAssocID="{B6F0017E-F275-46C0-99D5-0B7684A8973C}" presName="connTx" presStyleLbl="parChTrans1D2" presStyleIdx="3" presStyleCnt="4"/>
      <dgm:spPr/>
      <dgm:t>
        <a:bodyPr/>
        <a:lstStyle/>
        <a:p>
          <a:endParaRPr lang="ru-RU"/>
        </a:p>
      </dgm:t>
    </dgm:pt>
    <dgm:pt modelId="{A5D19AF0-B131-4C86-B60D-5E9553740F3C}" type="pres">
      <dgm:prSet presAssocID="{9B973C95-9FEF-4907-90F7-31C36FD3066D}" presName="root2" presStyleCnt="0"/>
      <dgm:spPr/>
      <dgm:t>
        <a:bodyPr/>
        <a:lstStyle/>
        <a:p>
          <a:endParaRPr lang="ru-RU"/>
        </a:p>
      </dgm:t>
    </dgm:pt>
    <dgm:pt modelId="{16A84BFB-BB4A-4A0F-AA2E-C8F4F3C4BC62}" type="pres">
      <dgm:prSet presAssocID="{9B973C95-9FEF-4907-90F7-31C36FD3066D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F8B54E-B3B6-4D45-991E-93BCE555FDD8}" type="pres">
      <dgm:prSet presAssocID="{9B973C95-9FEF-4907-90F7-31C36FD3066D}" presName="level3hierChild" presStyleCnt="0"/>
      <dgm:spPr/>
      <dgm:t>
        <a:bodyPr/>
        <a:lstStyle/>
        <a:p>
          <a:endParaRPr lang="ru-RU"/>
        </a:p>
      </dgm:t>
    </dgm:pt>
  </dgm:ptLst>
  <dgm:cxnLst>
    <dgm:cxn modelId="{D06FD711-5707-4BEF-B16A-246DAF727A88}" type="presOf" srcId="{E8C69E6E-4C09-400F-ADCA-6AD7C90828D1}" destId="{199191C2-2459-4049-8978-5892FB31A2C3}" srcOrd="0" destOrd="0" presId="urn:microsoft.com/office/officeart/2008/layout/HorizontalMultiLevelHierarchy"/>
    <dgm:cxn modelId="{19C333FF-3AC2-4621-98A1-4270F5543906}" type="presOf" srcId="{EB1B4BA5-74DA-4B00-9170-2150C393AB83}" destId="{7028CE03-DF08-443D-913E-D2FACEAB01F4}" srcOrd="1" destOrd="0" presId="urn:microsoft.com/office/officeart/2008/layout/HorizontalMultiLevelHierarchy"/>
    <dgm:cxn modelId="{457D846B-335D-40D6-A89C-A9B343C742D2}" type="presOf" srcId="{8796FB9C-AEE4-473C-AD4E-3D8D570F1104}" destId="{0F5886DE-4FE5-462C-8363-C409C0CF71E8}" srcOrd="0" destOrd="0" presId="urn:microsoft.com/office/officeart/2008/layout/HorizontalMultiLevelHierarchy"/>
    <dgm:cxn modelId="{E025479E-93BA-4736-A94E-D0140E980574}" type="presOf" srcId="{A872765C-EDAE-4F99-BF9E-AC41F474E5F3}" destId="{766B000E-847F-40CE-AA6A-28F3E05A1596}" srcOrd="1" destOrd="0" presId="urn:microsoft.com/office/officeart/2008/layout/HorizontalMultiLevelHierarchy"/>
    <dgm:cxn modelId="{3BE0C615-65C6-4B75-A917-CCDAE323DDE6}" type="presOf" srcId="{6B2A3144-3F20-4596-8153-B35F9C6E0444}" destId="{6AA999C2-7CE8-4549-8B91-30740E548424}" srcOrd="0" destOrd="0" presId="urn:microsoft.com/office/officeart/2008/layout/HorizontalMultiLevelHierarchy"/>
    <dgm:cxn modelId="{EC521641-6B15-4080-BE11-6B43C3256EBB}" type="presOf" srcId="{A872765C-EDAE-4F99-BF9E-AC41F474E5F3}" destId="{B2A9CADE-DC0C-42E5-B943-43AC93C92DCE}" srcOrd="0" destOrd="0" presId="urn:microsoft.com/office/officeart/2008/layout/HorizontalMultiLevelHierarchy"/>
    <dgm:cxn modelId="{5536BA75-6DFA-4493-B6B9-28340A1383EB}" type="presOf" srcId="{6B2A3144-3F20-4596-8153-B35F9C6E0444}" destId="{ECBB27CD-0A9F-408C-A136-A7A659D767F4}" srcOrd="1" destOrd="0" presId="urn:microsoft.com/office/officeart/2008/layout/HorizontalMultiLevelHierarchy"/>
    <dgm:cxn modelId="{DE75E4BE-F4A2-4231-9CA7-E74C74ADA2E0}" type="presOf" srcId="{EB1B4BA5-74DA-4B00-9170-2150C393AB83}" destId="{41176AF2-1DDF-4D29-9384-87800BEE2275}" srcOrd="0" destOrd="0" presId="urn:microsoft.com/office/officeart/2008/layout/HorizontalMultiLevelHierarchy"/>
    <dgm:cxn modelId="{3157DC4A-79D1-47C6-A921-AD9E3CBB2E49}" srcId="{8796FB9C-AEE4-473C-AD4E-3D8D570F1104}" destId="{E8C69E6E-4C09-400F-ADCA-6AD7C90828D1}" srcOrd="1" destOrd="0" parTransId="{EB1B4BA5-74DA-4B00-9170-2150C393AB83}" sibTransId="{5EA82C35-3BEA-428A-868D-056CC300D5E1}"/>
    <dgm:cxn modelId="{538E9116-04A5-4A05-84A9-0C25FE4C05ED}" srcId="{8796FB9C-AEE4-473C-AD4E-3D8D570F1104}" destId="{40089AE6-BCD3-4F23-AF06-EF392746A824}" srcOrd="0" destOrd="0" parTransId="{6B2A3144-3F20-4596-8153-B35F9C6E0444}" sibTransId="{BC7B3D52-BF82-491F-BDA7-CFA80AF23041}"/>
    <dgm:cxn modelId="{9325FC8B-D4EF-4752-A322-46F4EF20B72D}" type="presOf" srcId="{852D46DE-EAF1-4BB1-A80E-22931E471BF6}" destId="{9EA3E6AC-ED88-4535-933A-11EB12CCD985}" srcOrd="0" destOrd="0" presId="urn:microsoft.com/office/officeart/2008/layout/HorizontalMultiLevelHierarchy"/>
    <dgm:cxn modelId="{7D484B1E-BEB0-4AD2-B18E-DE5DEFA7673B}" srcId="{8796FB9C-AEE4-473C-AD4E-3D8D570F1104}" destId="{852D46DE-EAF1-4BB1-A80E-22931E471BF6}" srcOrd="2" destOrd="0" parTransId="{A872765C-EDAE-4F99-BF9E-AC41F474E5F3}" sibTransId="{18FB23EE-0B76-4422-A117-C4C9C4A141E5}"/>
    <dgm:cxn modelId="{9404F5B5-79A3-41EA-8245-DEA2892495FA}" type="presOf" srcId="{40089AE6-BCD3-4F23-AF06-EF392746A824}" destId="{EFEE407C-16C7-4C43-BAD4-BE59255BE046}" srcOrd="0" destOrd="0" presId="urn:microsoft.com/office/officeart/2008/layout/HorizontalMultiLevelHierarchy"/>
    <dgm:cxn modelId="{2C45BEB9-A400-4672-9601-80ADA8208F10}" type="presOf" srcId="{7BDAC273-C11D-488F-BC86-16E2553AB592}" destId="{04900930-9403-408B-BEEA-4322A2D41455}" srcOrd="0" destOrd="0" presId="urn:microsoft.com/office/officeart/2008/layout/HorizontalMultiLevelHierarchy"/>
    <dgm:cxn modelId="{717667CA-BF3D-4035-BE4B-0857F0EA4FD3}" srcId="{7BDAC273-C11D-488F-BC86-16E2553AB592}" destId="{8796FB9C-AEE4-473C-AD4E-3D8D570F1104}" srcOrd="0" destOrd="0" parTransId="{B26616EC-AA65-43C7-A412-C95A451618F9}" sibTransId="{BE66C569-EABA-4CBC-9E13-4EB48AF00253}"/>
    <dgm:cxn modelId="{CAFD6B7D-1FC8-4662-AEA7-EAF1780553EB}" type="presOf" srcId="{B6F0017E-F275-46C0-99D5-0B7684A8973C}" destId="{4EB68480-A2AD-465B-B87C-1790BE1C83A8}" srcOrd="0" destOrd="0" presId="urn:microsoft.com/office/officeart/2008/layout/HorizontalMultiLevelHierarchy"/>
    <dgm:cxn modelId="{B66271FF-0D30-4182-AF3C-0C3F2F8A6C16}" srcId="{8796FB9C-AEE4-473C-AD4E-3D8D570F1104}" destId="{9B973C95-9FEF-4907-90F7-31C36FD3066D}" srcOrd="3" destOrd="0" parTransId="{B6F0017E-F275-46C0-99D5-0B7684A8973C}" sibTransId="{6FD00B80-6ED9-44B9-A672-8EE154C2AF69}"/>
    <dgm:cxn modelId="{06F10BB2-6B46-40C7-9CC9-6EDC639110F8}" type="presOf" srcId="{9B973C95-9FEF-4907-90F7-31C36FD3066D}" destId="{16A84BFB-BB4A-4A0F-AA2E-C8F4F3C4BC62}" srcOrd="0" destOrd="0" presId="urn:microsoft.com/office/officeart/2008/layout/HorizontalMultiLevelHierarchy"/>
    <dgm:cxn modelId="{CCE1D2A2-FAD8-4C0F-BC23-9FD6FF743910}" type="presOf" srcId="{B6F0017E-F275-46C0-99D5-0B7684A8973C}" destId="{D9FF741A-78E3-4891-A048-4CF1B111EDDC}" srcOrd="1" destOrd="0" presId="urn:microsoft.com/office/officeart/2008/layout/HorizontalMultiLevelHierarchy"/>
    <dgm:cxn modelId="{D2759CC2-82BC-4043-B5F3-C8BE0FBB4813}" type="presParOf" srcId="{04900930-9403-408B-BEEA-4322A2D41455}" destId="{BA69F70C-8219-4340-9523-285560F63701}" srcOrd="0" destOrd="0" presId="urn:microsoft.com/office/officeart/2008/layout/HorizontalMultiLevelHierarchy"/>
    <dgm:cxn modelId="{723B9D11-BE95-4E76-846B-30E798DFC60E}" type="presParOf" srcId="{BA69F70C-8219-4340-9523-285560F63701}" destId="{0F5886DE-4FE5-462C-8363-C409C0CF71E8}" srcOrd="0" destOrd="0" presId="urn:microsoft.com/office/officeart/2008/layout/HorizontalMultiLevelHierarchy"/>
    <dgm:cxn modelId="{24296F04-64E1-4E7C-A919-4D12C125AE24}" type="presParOf" srcId="{BA69F70C-8219-4340-9523-285560F63701}" destId="{704D5108-F04C-4E70-8420-EBC1D1FF6005}" srcOrd="1" destOrd="0" presId="urn:microsoft.com/office/officeart/2008/layout/HorizontalMultiLevelHierarchy"/>
    <dgm:cxn modelId="{B1616E05-D35A-4C59-8A13-B4B6856BF6CE}" type="presParOf" srcId="{704D5108-F04C-4E70-8420-EBC1D1FF6005}" destId="{6AA999C2-7CE8-4549-8B91-30740E548424}" srcOrd="0" destOrd="0" presId="urn:microsoft.com/office/officeart/2008/layout/HorizontalMultiLevelHierarchy"/>
    <dgm:cxn modelId="{4272AB61-E7FB-4024-9A96-5C71E423CF9E}" type="presParOf" srcId="{6AA999C2-7CE8-4549-8B91-30740E548424}" destId="{ECBB27CD-0A9F-408C-A136-A7A659D767F4}" srcOrd="0" destOrd="0" presId="urn:microsoft.com/office/officeart/2008/layout/HorizontalMultiLevelHierarchy"/>
    <dgm:cxn modelId="{89C174AA-DE62-4CA6-A484-9BC1520AF766}" type="presParOf" srcId="{704D5108-F04C-4E70-8420-EBC1D1FF6005}" destId="{9D600A64-BEA1-4AE0-AB93-B0290A8FF535}" srcOrd="1" destOrd="0" presId="urn:microsoft.com/office/officeart/2008/layout/HorizontalMultiLevelHierarchy"/>
    <dgm:cxn modelId="{525AC072-5414-4032-A31C-4A1B527745DD}" type="presParOf" srcId="{9D600A64-BEA1-4AE0-AB93-B0290A8FF535}" destId="{EFEE407C-16C7-4C43-BAD4-BE59255BE046}" srcOrd="0" destOrd="0" presId="urn:microsoft.com/office/officeart/2008/layout/HorizontalMultiLevelHierarchy"/>
    <dgm:cxn modelId="{6E0FC78D-FADE-430E-81BE-3E21AA08A128}" type="presParOf" srcId="{9D600A64-BEA1-4AE0-AB93-B0290A8FF535}" destId="{BADEE1E4-D411-422C-99DD-9F21D6EC2B18}" srcOrd="1" destOrd="0" presId="urn:microsoft.com/office/officeart/2008/layout/HorizontalMultiLevelHierarchy"/>
    <dgm:cxn modelId="{1ACEA9DF-51DF-41AE-8E6A-45375C7BAD8E}" type="presParOf" srcId="{704D5108-F04C-4E70-8420-EBC1D1FF6005}" destId="{41176AF2-1DDF-4D29-9384-87800BEE2275}" srcOrd="2" destOrd="0" presId="urn:microsoft.com/office/officeart/2008/layout/HorizontalMultiLevelHierarchy"/>
    <dgm:cxn modelId="{B697547E-07B5-466D-AD8E-0B6137183D16}" type="presParOf" srcId="{41176AF2-1DDF-4D29-9384-87800BEE2275}" destId="{7028CE03-DF08-443D-913E-D2FACEAB01F4}" srcOrd="0" destOrd="0" presId="urn:microsoft.com/office/officeart/2008/layout/HorizontalMultiLevelHierarchy"/>
    <dgm:cxn modelId="{BEBD487F-F693-4F7C-B05E-1911C7723706}" type="presParOf" srcId="{704D5108-F04C-4E70-8420-EBC1D1FF6005}" destId="{31D035B4-2A4D-4A54-B3B2-19D14AA12489}" srcOrd="3" destOrd="0" presId="urn:microsoft.com/office/officeart/2008/layout/HorizontalMultiLevelHierarchy"/>
    <dgm:cxn modelId="{7D8BFB50-1743-452F-B7F8-601D4AFD5999}" type="presParOf" srcId="{31D035B4-2A4D-4A54-B3B2-19D14AA12489}" destId="{199191C2-2459-4049-8978-5892FB31A2C3}" srcOrd="0" destOrd="0" presId="urn:microsoft.com/office/officeart/2008/layout/HorizontalMultiLevelHierarchy"/>
    <dgm:cxn modelId="{B01571B2-6CEC-499D-B39A-512DC6DFE28A}" type="presParOf" srcId="{31D035B4-2A4D-4A54-B3B2-19D14AA12489}" destId="{47E6BDC3-0F0E-4229-9179-638D2D4F62D6}" srcOrd="1" destOrd="0" presId="urn:microsoft.com/office/officeart/2008/layout/HorizontalMultiLevelHierarchy"/>
    <dgm:cxn modelId="{24786433-A679-4918-806A-0CD3536450B5}" type="presParOf" srcId="{704D5108-F04C-4E70-8420-EBC1D1FF6005}" destId="{B2A9CADE-DC0C-42E5-B943-43AC93C92DCE}" srcOrd="4" destOrd="0" presId="urn:microsoft.com/office/officeart/2008/layout/HorizontalMultiLevelHierarchy"/>
    <dgm:cxn modelId="{7E887CA6-6BBE-4AB5-97F7-418BC2E09865}" type="presParOf" srcId="{B2A9CADE-DC0C-42E5-B943-43AC93C92DCE}" destId="{766B000E-847F-40CE-AA6A-28F3E05A1596}" srcOrd="0" destOrd="0" presId="urn:microsoft.com/office/officeart/2008/layout/HorizontalMultiLevelHierarchy"/>
    <dgm:cxn modelId="{C6181ABA-6E3B-4D36-A495-EDF2DD5E7B78}" type="presParOf" srcId="{704D5108-F04C-4E70-8420-EBC1D1FF6005}" destId="{BD97CB86-E252-48D5-ACBC-06C4713B7BD5}" srcOrd="5" destOrd="0" presId="urn:microsoft.com/office/officeart/2008/layout/HorizontalMultiLevelHierarchy"/>
    <dgm:cxn modelId="{0ECFD3F8-2EFC-4751-8815-1186E3E79AEF}" type="presParOf" srcId="{BD97CB86-E252-48D5-ACBC-06C4713B7BD5}" destId="{9EA3E6AC-ED88-4535-933A-11EB12CCD985}" srcOrd="0" destOrd="0" presId="urn:microsoft.com/office/officeart/2008/layout/HorizontalMultiLevelHierarchy"/>
    <dgm:cxn modelId="{D62F23BE-AD0F-4EC0-AD3F-536A5ED52CE6}" type="presParOf" srcId="{BD97CB86-E252-48D5-ACBC-06C4713B7BD5}" destId="{76670C2C-9A9C-42A8-8589-7E83AC2CBAE8}" srcOrd="1" destOrd="0" presId="urn:microsoft.com/office/officeart/2008/layout/HorizontalMultiLevelHierarchy"/>
    <dgm:cxn modelId="{0176E351-1276-49EB-8A5D-37EEC1BB6A8B}" type="presParOf" srcId="{704D5108-F04C-4E70-8420-EBC1D1FF6005}" destId="{4EB68480-A2AD-465B-B87C-1790BE1C83A8}" srcOrd="6" destOrd="0" presId="urn:microsoft.com/office/officeart/2008/layout/HorizontalMultiLevelHierarchy"/>
    <dgm:cxn modelId="{B2EF9F8B-71E4-4A69-940D-C2871243A1CB}" type="presParOf" srcId="{4EB68480-A2AD-465B-B87C-1790BE1C83A8}" destId="{D9FF741A-78E3-4891-A048-4CF1B111EDDC}" srcOrd="0" destOrd="0" presId="urn:microsoft.com/office/officeart/2008/layout/HorizontalMultiLevelHierarchy"/>
    <dgm:cxn modelId="{46C4571A-E421-4E4F-B384-F93A70C8E3AA}" type="presParOf" srcId="{704D5108-F04C-4E70-8420-EBC1D1FF6005}" destId="{A5D19AF0-B131-4C86-B60D-5E9553740F3C}" srcOrd="7" destOrd="0" presId="urn:microsoft.com/office/officeart/2008/layout/HorizontalMultiLevelHierarchy"/>
    <dgm:cxn modelId="{1D6BB78A-2797-4C93-9639-03D1CE5F39AD}" type="presParOf" srcId="{A5D19AF0-B131-4C86-B60D-5E9553740F3C}" destId="{16A84BFB-BB4A-4A0F-AA2E-C8F4F3C4BC62}" srcOrd="0" destOrd="0" presId="urn:microsoft.com/office/officeart/2008/layout/HorizontalMultiLevelHierarchy"/>
    <dgm:cxn modelId="{28AC984D-16FC-4DCB-BD6E-10AC71A91CF5}" type="presParOf" srcId="{A5D19AF0-B131-4C86-B60D-5E9553740F3C}" destId="{97F8B54E-B3B6-4D45-991E-93BCE555FDD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8811DE-C995-443E-B06D-9017198F7EB6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1C10157-7D21-4A26-AEA0-E3D4266C5446}">
      <dgm:prSet phldrT="[Текст]" custT="1"/>
      <dgm:spPr/>
      <dgm:t>
        <a:bodyPr/>
        <a:lstStyle/>
        <a:p>
          <a:r>
            <a:rPr lang="ru-RU" sz="3600"/>
            <a:t>Судді</a:t>
          </a:r>
        </a:p>
      </dgm:t>
    </dgm:pt>
    <dgm:pt modelId="{F9B4954D-DEFF-4B9A-B09B-64069989C927}" type="parTrans" cxnId="{51C74FE6-D28B-4672-94B0-52E8712FFE31}">
      <dgm:prSet/>
      <dgm:spPr/>
      <dgm:t>
        <a:bodyPr/>
        <a:lstStyle/>
        <a:p>
          <a:endParaRPr lang="ru-RU"/>
        </a:p>
      </dgm:t>
    </dgm:pt>
    <dgm:pt modelId="{F8246E2B-E98E-4E1B-8DD5-DF5A34E09D9F}" type="sibTrans" cxnId="{51C74FE6-D28B-4672-94B0-52E8712FFE31}">
      <dgm:prSet/>
      <dgm:spPr/>
      <dgm:t>
        <a:bodyPr/>
        <a:lstStyle/>
        <a:p>
          <a:endParaRPr lang="ru-RU"/>
        </a:p>
      </dgm:t>
    </dgm:pt>
    <dgm:pt modelId="{94F648DE-F5DD-4B95-92DE-41440016333C}">
      <dgm:prSet phldrT="[Текст]"/>
      <dgm:spPr/>
      <dgm:t>
        <a:bodyPr/>
        <a:lstStyle/>
        <a:p>
          <a:r>
            <a:rPr lang="ru-RU" dirty="0" err="1"/>
            <a:t>Несправедливі</a:t>
          </a:r>
          <a:endParaRPr lang="ru-RU" dirty="0"/>
        </a:p>
      </dgm:t>
    </dgm:pt>
    <dgm:pt modelId="{E879C178-F36A-4305-A6CF-0CEC9AA5EB15}" type="parTrans" cxnId="{0258FA4A-EB46-4B66-96FA-66B073EE7BD3}">
      <dgm:prSet/>
      <dgm:spPr/>
      <dgm:t>
        <a:bodyPr/>
        <a:lstStyle/>
        <a:p>
          <a:endParaRPr lang="ru-RU"/>
        </a:p>
      </dgm:t>
    </dgm:pt>
    <dgm:pt modelId="{B7E66D93-0A3D-44E2-A676-9F3F0E6B7DA8}" type="sibTrans" cxnId="{0258FA4A-EB46-4B66-96FA-66B073EE7BD3}">
      <dgm:prSet/>
      <dgm:spPr/>
      <dgm:t>
        <a:bodyPr/>
        <a:lstStyle/>
        <a:p>
          <a:endParaRPr lang="ru-RU"/>
        </a:p>
      </dgm:t>
    </dgm:pt>
    <dgm:pt modelId="{1805A15D-C989-4558-8B76-26A5E388F5E5}">
      <dgm:prSet phldrT="[Текст]"/>
      <dgm:spPr/>
      <dgm:t>
        <a:bodyPr/>
        <a:lstStyle/>
        <a:p>
          <a:r>
            <a:rPr lang="ru-RU" dirty="0" err="1" smtClean="0"/>
            <a:t>Некомпетентні</a:t>
          </a:r>
          <a:endParaRPr lang="ru-RU" dirty="0"/>
        </a:p>
      </dgm:t>
    </dgm:pt>
    <dgm:pt modelId="{33554B39-C3DC-44A8-BB1F-9F4D0C623DC4}" type="parTrans" cxnId="{55785B7C-FF7F-4A79-950D-0E1735F79CD6}">
      <dgm:prSet/>
      <dgm:spPr/>
      <dgm:t>
        <a:bodyPr/>
        <a:lstStyle/>
        <a:p>
          <a:endParaRPr lang="ru-RU"/>
        </a:p>
      </dgm:t>
    </dgm:pt>
    <dgm:pt modelId="{0920A86F-1149-42A7-B18D-E7222C4D6786}" type="sibTrans" cxnId="{55785B7C-FF7F-4A79-950D-0E1735F79CD6}">
      <dgm:prSet/>
      <dgm:spPr/>
      <dgm:t>
        <a:bodyPr/>
        <a:lstStyle/>
        <a:p>
          <a:endParaRPr lang="ru-RU"/>
        </a:p>
      </dgm:t>
    </dgm:pt>
    <dgm:pt modelId="{425852E7-EB77-4A04-BB0C-1A11B0FD751A}">
      <dgm:prSet phldrT="[Текст]"/>
      <dgm:spPr/>
      <dgm:t>
        <a:bodyPr/>
        <a:lstStyle/>
        <a:p>
          <a:r>
            <a:rPr lang="ru-RU" dirty="0" err="1"/>
            <a:t>Обмежені</a:t>
          </a:r>
          <a:endParaRPr lang="ru-RU" dirty="0"/>
        </a:p>
      </dgm:t>
    </dgm:pt>
    <dgm:pt modelId="{B98BF2F8-A63A-425F-989D-BCA5A2A8D32E}" type="parTrans" cxnId="{F25F3DCF-4EB4-4D8E-9D6D-BB5285C2E431}">
      <dgm:prSet/>
      <dgm:spPr/>
      <dgm:t>
        <a:bodyPr/>
        <a:lstStyle/>
        <a:p>
          <a:endParaRPr lang="ru-RU"/>
        </a:p>
      </dgm:t>
    </dgm:pt>
    <dgm:pt modelId="{C8621CD2-8905-46A8-9EC5-2A7C9842B435}" type="sibTrans" cxnId="{F25F3DCF-4EB4-4D8E-9D6D-BB5285C2E431}">
      <dgm:prSet/>
      <dgm:spPr/>
      <dgm:t>
        <a:bodyPr/>
        <a:lstStyle/>
        <a:p>
          <a:endParaRPr lang="ru-RU"/>
        </a:p>
      </dgm:t>
    </dgm:pt>
    <dgm:pt modelId="{DE93A893-7039-4152-B79C-F9A122942E93}">
      <dgm:prSet/>
      <dgm:spPr/>
      <dgm:t>
        <a:bodyPr/>
        <a:lstStyle/>
        <a:p>
          <a:r>
            <a:rPr lang="ru-RU"/>
            <a:t>Байдужі</a:t>
          </a:r>
        </a:p>
      </dgm:t>
    </dgm:pt>
    <dgm:pt modelId="{FD1902C8-3806-4E43-88E9-2BBD6A5AD597}" type="parTrans" cxnId="{8E5CD54D-E38C-4839-872F-35FE30C9DFF8}">
      <dgm:prSet/>
      <dgm:spPr/>
      <dgm:t>
        <a:bodyPr/>
        <a:lstStyle/>
        <a:p>
          <a:endParaRPr lang="ru-RU"/>
        </a:p>
      </dgm:t>
    </dgm:pt>
    <dgm:pt modelId="{EB325535-04E3-4AA0-B6D6-A1720FE52DB0}" type="sibTrans" cxnId="{8E5CD54D-E38C-4839-872F-35FE30C9DFF8}">
      <dgm:prSet/>
      <dgm:spPr/>
      <dgm:t>
        <a:bodyPr/>
        <a:lstStyle/>
        <a:p>
          <a:endParaRPr lang="ru-RU"/>
        </a:p>
      </dgm:t>
    </dgm:pt>
    <dgm:pt modelId="{101EB292-DB41-46FB-BF66-73F96C693F27}" type="pres">
      <dgm:prSet presAssocID="{F98811DE-C995-443E-B06D-9017198F7EB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DE3C3E-C14D-478C-827C-9CF69A099FB2}" type="pres">
      <dgm:prSet presAssocID="{21C10157-7D21-4A26-AEA0-E3D4266C5446}" presName="root1" presStyleCnt="0"/>
      <dgm:spPr/>
      <dgm:t>
        <a:bodyPr/>
        <a:lstStyle/>
        <a:p>
          <a:endParaRPr lang="ru-RU"/>
        </a:p>
      </dgm:t>
    </dgm:pt>
    <dgm:pt modelId="{73C95BA4-1A84-48F2-802B-B107BF337E61}" type="pres">
      <dgm:prSet presAssocID="{21C10157-7D21-4A26-AEA0-E3D4266C544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DF032B-F1AC-4C8C-900D-7BD0531F5A24}" type="pres">
      <dgm:prSet presAssocID="{21C10157-7D21-4A26-AEA0-E3D4266C5446}" presName="level2hierChild" presStyleCnt="0"/>
      <dgm:spPr/>
      <dgm:t>
        <a:bodyPr/>
        <a:lstStyle/>
        <a:p>
          <a:endParaRPr lang="ru-RU"/>
        </a:p>
      </dgm:t>
    </dgm:pt>
    <dgm:pt modelId="{837D576F-FDC2-4FD2-AE0E-90CA9AF2BA58}" type="pres">
      <dgm:prSet presAssocID="{E879C178-F36A-4305-A6CF-0CEC9AA5EB15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BBA67236-B6BA-433F-ABDD-2290EF8A0CE5}" type="pres">
      <dgm:prSet presAssocID="{E879C178-F36A-4305-A6CF-0CEC9AA5EB15}" presName="connTx" presStyleLbl="parChTrans1D2" presStyleIdx="0" presStyleCnt="4"/>
      <dgm:spPr/>
      <dgm:t>
        <a:bodyPr/>
        <a:lstStyle/>
        <a:p>
          <a:endParaRPr lang="ru-RU"/>
        </a:p>
      </dgm:t>
    </dgm:pt>
    <dgm:pt modelId="{269B25BE-D91A-4C4E-8032-5D58D36B0ACE}" type="pres">
      <dgm:prSet presAssocID="{94F648DE-F5DD-4B95-92DE-41440016333C}" presName="root2" presStyleCnt="0"/>
      <dgm:spPr/>
      <dgm:t>
        <a:bodyPr/>
        <a:lstStyle/>
        <a:p>
          <a:endParaRPr lang="ru-RU"/>
        </a:p>
      </dgm:t>
    </dgm:pt>
    <dgm:pt modelId="{2B2AA6DB-6416-4DE6-AC5E-09A94BBC289C}" type="pres">
      <dgm:prSet presAssocID="{94F648DE-F5DD-4B95-92DE-41440016333C}" presName="LevelTwoTextNode" presStyleLbl="node2" presStyleIdx="0" presStyleCnt="4" custScaleX="1213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309527-AC74-492D-84A2-FF66F126A621}" type="pres">
      <dgm:prSet presAssocID="{94F648DE-F5DD-4B95-92DE-41440016333C}" presName="level3hierChild" presStyleCnt="0"/>
      <dgm:spPr/>
      <dgm:t>
        <a:bodyPr/>
        <a:lstStyle/>
        <a:p>
          <a:endParaRPr lang="ru-RU"/>
        </a:p>
      </dgm:t>
    </dgm:pt>
    <dgm:pt modelId="{B9348500-77B9-4864-8C46-D26DF13E6699}" type="pres">
      <dgm:prSet presAssocID="{33554B39-C3DC-44A8-BB1F-9F4D0C623DC4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314956B3-C02D-4214-AE8F-08F80C8F43D6}" type="pres">
      <dgm:prSet presAssocID="{33554B39-C3DC-44A8-BB1F-9F4D0C623DC4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9240CF3-0EE8-429E-8E86-D97E9BF565C4}" type="pres">
      <dgm:prSet presAssocID="{1805A15D-C989-4558-8B76-26A5E388F5E5}" presName="root2" presStyleCnt="0"/>
      <dgm:spPr/>
      <dgm:t>
        <a:bodyPr/>
        <a:lstStyle/>
        <a:p>
          <a:endParaRPr lang="ru-RU"/>
        </a:p>
      </dgm:t>
    </dgm:pt>
    <dgm:pt modelId="{244BA0F6-2694-4EDC-B5BC-5D199DB55B53}" type="pres">
      <dgm:prSet presAssocID="{1805A15D-C989-4558-8B76-26A5E388F5E5}" presName="LevelTwoTextNode" presStyleLbl="node2" presStyleIdx="1" presStyleCnt="4" custScaleX="1213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24DB60-D092-4020-820E-9A6C8273EF19}" type="pres">
      <dgm:prSet presAssocID="{1805A15D-C989-4558-8B76-26A5E388F5E5}" presName="level3hierChild" presStyleCnt="0"/>
      <dgm:spPr/>
      <dgm:t>
        <a:bodyPr/>
        <a:lstStyle/>
        <a:p>
          <a:endParaRPr lang="ru-RU"/>
        </a:p>
      </dgm:t>
    </dgm:pt>
    <dgm:pt modelId="{6495E2EE-17A4-4E55-B287-DD3D5BBB8058}" type="pres">
      <dgm:prSet presAssocID="{B98BF2F8-A63A-425F-989D-BCA5A2A8D32E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3B38D695-DDD3-4F95-80A8-C3F711B8A4CF}" type="pres">
      <dgm:prSet presAssocID="{B98BF2F8-A63A-425F-989D-BCA5A2A8D32E}" presName="connTx" presStyleLbl="parChTrans1D2" presStyleIdx="2" presStyleCnt="4"/>
      <dgm:spPr/>
      <dgm:t>
        <a:bodyPr/>
        <a:lstStyle/>
        <a:p>
          <a:endParaRPr lang="ru-RU"/>
        </a:p>
      </dgm:t>
    </dgm:pt>
    <dgm:pt modelId="{2999A702-F1E9-49D7-A960-B6CE4CF8C5BE}" type="pres">
      <dgm:prSet presAssocID="{425852E7-EB77-4A04-BB0C-1A11B0FD751A}" presName="root2" presStyleCnt="0"/>
      <dgm:spPr/>
      <dgm:t>
        <a:bodyPr/>
        <a:lstStyle/>
        <a:p>
          <a:endParaRPr lang="ru-RU"/>
        </a:p>
      </dgm:t>
    </dgm:pt>
    <dgm:pt modelId="{719BCFDA-2024-410F-B7A1-7B18053470EA}" type="pres">
      <dgm:prSet presAssocID="{425852E7-EB77-4A04-BB0C-1A11B0FD751A}" presName="LevelTwoTextNode" presStyleLbl="node2" presStyleIdx="2" presStyleCnt="4" custScaleX="1191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1DDE1E-230C-43C3-9E13-A74797DDEB5F}" type="pres">
      <dgm:prSet presAssocID="{425852E7-EB77-4A04-BB0C-1A11B0FD751A}" presName="level3hierChild" presStyleCnt="0"/>
      <dgm:spPr/>
      <dgm:t>
        <a:bodyPr/>
        <a:lstStyle/>
        <a:p>
          <a:endParaRPr lang="ru-RU"/>
        </a:p>
      </dgm:t>
    </dgm:pt>
    <dgm:pt modelId="{AA33140B-60EC-4D43-AB68-C0FB536B1F28}" type="pres">
      <dgm:prSet presAssocID="{FD1902C8-3806-4E43-88E9-2BBD6A5AD597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89180B1C-27BA-43F4-99CF-021ED74F20DE}" type="pres">
      <dgm:prSet presAssocID="{FD1902C8-3806-4E43-88E9-2BBD6A5AD597}" presName="connTx" presStyleLbl="parChTrans1D2" presStyleIdx="3" presStyleCnt="4"/>
      <dgm:spPr/>
      <dgm:t>
        <a:bodyPr/>
        <a:lstStyle/>
        <a:p>
          <a:endParaRPr lang="ru-RU"/>
        </a:p>
      </dgm:t>
    </dgm:pt>
    <dgm:pt modelId="{840539BF-55FC-4895-BE31-47DE78FDA83E}" type="pres">
      <dgm:prSet presAssocID="{DE93A893-7039-4152-B79C-F9A122942E93}" presName="root2" presStyleCnt="0"/>
      <dgm:spPr/>
      <dgm:t>
        <a:bodyPr/>
        <a:lstStyle/>
        <a:p>
          <a:endParaRPr lang="ru-RU"/>
        </a:p>
      </dgm:t>
    </dgm:pt>
    <dgm:pt modelId="{50F181D2-8E61-4CB7-8E56-D0DBB5044876}" type="pres">
      <dgm:prSet presAssocID="{DE93A893-7039-4152-B79C-F9A122942E93}" presName="LevelTwoTextNode" presStyleLbl="node2" presStyleIdx="3" presStyleCnt="4" custScaleX="1191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4541A3-681B-479D-9DAA-162EA89D8768}" type="pres">
      <dgm:prSet presAssocID="{DE93A893-7039-4152-B79C-F9A122942E93}" presName="level3hierChild" presStyleCnt="0"/>
      <dgm:spPr/>
      <dgm:t>
        <a:bodyPr/>
        <a:lstStyle/>
        <a:p>
          <a:endParaRPr lang="ru-RU"/>
        </a:p>
      </dgm:t>
    </dgm:pt>
  </dgm:ptLst>
  <dgm:cxnLst>
    <dgm:cxn modelId="{23C3814B-0AFD-4D75-BA0B-D0ADBD414ED0}" type="presOf" srcId="{21C10157-7D21-4A26-AEA0-E3D4266C5446}" destId="{73C95BA4-1A84-48F2-802B-B107BF337E61}" srcOrd="0" destOrd="0" presId="urn:microsoft.com/office/officeart/2008/layout/HorizontalMultiLevelHierarchy"/>
    <dgm:cxn modelId="{B71632A6-77D1-4D2F-8756-456C060A5AEA}" type="presOf" srcId="{FD1902C8-3806-4E43-88E9-2BBD6A5AD597}" destId="{89180B1C-27BA-43F4-99CF-021ED74F20DE}" srcOrd="1" destOrd="0" presId="urn:microsoft.com/office/officeart/2008/layout/HorizontalMultiLevelHierarchy"/>
    <dgm:cxn modelId="{37E6DE4E-B0F2-45D2-9167-A8D2F0DF5508}" type="presOf" srcId="{425852E7-EB77-4A04-BB0C-1A11B0FD751A}" destId="{719BCFDA-2024-410F-B7A1-7B18053470EA}" srcOrd="0" destOrd="0" presId="urn:microsoft.com/office/officeart/2008/layout/HorizontalMultiLevelHierarchy"/>
    <dgm:cxn modelId="{55785B7C-FF7F-4A79-950D-0E1735F79CD6}" srcId="{21C10157-7D21-4A26-AEA0-E3D4266C5446}" destId="{1805A15D-C989-4558-8B76-26A5E388F5E5}" srcOrd="1" destOrd="0" parTransId="{33554B39-C3DC-44A8-BB1F-9F4D0C623DC4}" sibTransId="{0920A86F-1149-42A7-B18D-E7222C4D6786}"/>
    <dgm:cxn modelId="{9EF46B55-3F18-402D-8E8C-4FA8B2FF0B54}" type="presOf" srcId="{94F648DE-F5DD-4B95-92DE-41440016333C}" destId="{2B2AA6DB-6416-4DE6-AC5E-09A94BBC289C}" srcOrd="0" destOrd="0" presId="urn:microsoft.com/office/officeart/2008/layout/HorizontalMultiLevelHierarchy"/>
    <dgm:cxn modelId="{F2D45060-BEB0-4982-A565-55518AB6C151}" type="presOf" srcId="{DE93A893-7039-4152-B79C-F9A122942E93}" destId="{50F181D2-8E61-4CB7-8E56-D0DBB5044876}" srcOrd="0" destOrd="0" presId="urn:microsoft.com/office/officeart/2008/layout/HorizontalMultiLevelHierarchy"/>
    <dgm:cxn modelId="{CE0C97A0-ECC9-45E0-8F6D-C7010DF5987E}" type="presOf" srcId="{B98BF2F8-A63A-425F-989D-BCA5A2A8D32E}" destId="{6495E2EE-17A4-4E55-B287-DD3D5BBB8058}" srcOrd="0" destOrd="0" presId="urn:microsoft.com/office/officeart/2008/layout/HorizontalMultiLevelHierarchy"/>
    <dgm:cxn modelId="{C826D02B-7F7A-4D5D-A6EA-8F3C946F4A64}" type="presOf" srcId="{E879C178-F36A-4305-A6CF-0CEC9AA5EB15}" destId="{BBA67236-B6BA-433F-ABDD-2290EF8A0CE5}" srcOrd="1" destOrd="0" presId="urn:microsoft.com/office/officeart/2008/layout/HorizontalMultiLevelHierarchy"/>
    <dgm:cxn modelId="{F25F3DCF-4EB4-4D8E-9D6D-BB5285C2E431}" srcId="{21C10157-7D21-4A26-AEA0-E3D4266C5446}" destId="{425852E7-EB77-4A04-BB0C-1A11B0FD751A}" srcOrd="2" destOrd="0" parTransId="{B98BF2F8-A63A-425F-989D-BCA5A2A8D32E}" sibTransId="{C8621CD2-8905-46A8-9EC5-2A7C9842B435}"/>
    <dgm:cxn modelId="{F1988461-B1D5-4CA8-A40E-D05BC4DDD07D}" type="presOf" srcId="{B98BF2F8-A63A-425F-989D-BCA5A2A8D32E}" destId="{3B38D695-DDD3-4F95-80A8-C3F711B8A4CF}" srcOrd="1" destOrd="0" presId="urn:microsoft.com/office/officeart/2008/layout/HorizontalMultiLevelHierarchy"/>
    <dgm:cxn modelId="{EA4FB408-789F-420D-84E5-35C339A0B284}" type="presOf" srcId="{F98811DE-C995-443E-B06D-9017198F7EB6}" destId="{101EB292-DB41-46FB-BF66-73F96C693F27}" srcOrd="0" destOrd="0" presId="urn:microsoft.com/office/officeart/2008/layout/HorizontalMultiLevelHierarchy"/>
    <dgm:cxn modelId="{51C74FE6-D28B-4672-94B0-52E8712FFE31}" srcId="{F98811DE-C995-443E-B06D-9017198F7EB6}" destId="{21C10157-7D21-4A26-AEA0-E3D4266C5446}" srcOrd="0" destOrd="0" parTransId="{F9B4954D-DEFF-4B9A-B09B-64069989C927}" sibTransId="{F8246E2B-E98E-4E1B-8DD5-DF5A34E09D9F}"/>
    <dgm:cxn modelId="{96903B5E-9908-4911-86D2-182C9D746819}" type="presOf" srcId="{33554B39-C3DC-44A8-BB1F-9F4D0C623DC4}" destId="{314956B3-C02D-4214-AE8F-08F80C8F43D6}" srcOrd="1" destOrd="0" presId="urn:microsoft.com/office/officeart/2008/layout/HorizontalMultiLevelHierarchy"/>
    <dgm:cxn modelId="{0258FA4A-EB46-4B66-96FA-66B073EE7BD3}" srcId="{21C10157-7D21-4A26-AEA0-E3D4266C5446}" destId="{94F648DE-F5DD-4B95-92DE-41440016333C}" srcOrd="0" destOrd="0" parTransId="{E879C178-F36A-4305-A6CF-0CEC9AA5EB15}" sibTransId="{B7E66D93-0A3D-44E2-A676-9F3F0E6B7DA8}"/>
    <dgm:cxn modelId="{B9BE0031-5E90-4B94-AD58-A32E4627D694}" type="presOf" srcId="{E879C178-F36A-4305-A6CF-0CEC9AA5EB15}" destId="{837D576F-FDC2-4FD2-AE0E-90CA9AF2BA58}" srcOrd="0" destOrd="0" presId="urn:microsoft.com/office/officeart/2008/layout/HorizontalMultiLevelHierarchy"/>
    <dgm:cxn modelId="{8B4CF38A-DAAB-4D99-B842-5268F005D621}" type="presOf" srcId="{33554B39-C3DC-44A8-BB1F-9F4D0C623DC4}" destId="{B9348500-77B9-4864-8C46-D26DF13E6699}" srcOrd="0" destOrd="0" presId="urn:microsoft.com/office/officeart/2008/layout/HorizontalMultiLevelHierarchy"/>
    <dgm:cxn modelId="{890AC24C-60B3-4F10-BCD6-6867A8C01D3B}" type="presOf" srcId="{FD1902C8-3806-4E43-88E9-2BBD6A5AD597}" destId="{AA33140B-60EC-4D43-AB68-C0FB536B1F28}" srcOrd="0" destOrd="0" presId="urn:microsoft.com/office/officeart/2008/layout/HorizontalMultiLevelHierarchy"/>
    <dgm:cxn modelId="{3900659C-7D6E-4959-8271-D606DB57A4AF}" type="presOf" srcId="{1805A15D-C989-4558-8B76-26A5E388F5E5}" destId="{244BA0F6-2694-4EDC-B5BC-5D199DB55B53}" srcOrd="0" destOrd="0" presId="urn:microsoft.com/office/officeart/2008/layout/HorizontalMultiLevelHierarchy"/>
    <dgm:cxn modelId="{8E5CD54D-E38C-4839-872F-35FE30C9DFF8}" srcId="{21C10157-7D21-4A26-AEA0-E3D4266C5446}" destId="{DE93A893-7039-4152-B79C-F9A122942E93}" srcOrd="3" destOrd="0" parTransId="{FD1902C8-3806-4E43-88E9-2BBD6A5AD597}" sibTransId="{EB325535-04E3-4AA0-B6D6-A1720FE52DB0}"/>
    <dgm:cxn modelId="{3BEB6058-0532-4CD5-9032-7A943402C559}" type="presParOf" srcId="{101EB292-DB41-46FB-BF66-73F96C693F27}" destId="{70DE3C3E-C14D-478C-827C-9CF69A099FB2}" srcOrd="0" destOrd="0" presId="urn:microsoft.com/office/officeart/2008/layout/HorizontalMultiLevelHierarchy"/>
    <dgm:cxn modelId="{9B2E1451-2C4A-413F-AC1B-000FD6D47585}" type="presParOf" srcId="{70DE3C3E-C14D-478C-827C-9CF69A099FB2}" destId="{73C95BA4-1A84-48F2-802B-B107BF337E61}" srcOrd="0" destOrd="0" presId="urn:microsoft.com/office/officeart/2008/layout/HorizontalMultiLevelHierarchy"/>
    <dgm:cxn modelId="{E38E83AD-C133-459A-8D08-D017BB9D3FE1}" type="presParOf" srcId="{70DE3C3E-C14D-478C-827C-9CF69A099FB2}" destId="{3BDF032B-F1AC-4C8C-900D-7BD0531F5A24}" srcOrd="1" destOrd="0" presId="urn:microsoft.com/office/officeart/2008/layout/HorizontalMultiLevelHierarchy"/>
    <dgm:cxn modelId="{51F52E9E-D037-4150-B09C-BFFA0122FAAC}" type="presParOf" srcId="{3BDF032B-F1AC-4C8C-900D-7BD0531F5A24}" destId="{837D576F-FDC2-4FD2-AE0E-90CA9AF2BA58}" srcOrd="0" destOrd="0" presId="urn:microsoft.com/office/officeart/2008/layout/HorizontalMultiLevelHierarchy"/>
    <dgm:cxn modelId="{45C76791-BC57-4AA3-AEC2-B9B7D8E4DB4D}" type="presParOf" srcId="{837D576F-FDC2-4FD2-AE0E-90CA9AF2BA58}" destId="{BBA67236-B6BA-433F-ABDD-2290EF8A0CE5}" srcOrd="0" destOrd="0" presId="urn:microsoft.com/office/officeart/2008/layout/HorizontalMultiLevelHierarchy"/>
    <dgm:cxn modelId="{3B0180C7-B591-401E-BE9D-E396EB89E03A}" type="presParOf" srcId="{3BDF032B-F1AC-4C8C-900D-7BD0531F5A24}" destId="{269B25BE-D91A-4C4E-8032-5D58D36B0ACE}" srcOrd="1" destOrd="0" presId="urn:microsoft.com/office/officeart/2008/layout/HorizontalMultiLevelHierarchy"/>
    <dgm:cxn modelId="{205F8AE0-A05F-44D6-A012-5F0E4404E87E}" type="presParOf" srcId="{269B25BE-D91A-4C4E-8032-5D58D36B0ACE}" destId="{2B2AA6DB-6416-4DE6-AC5E-09A94BBC289C}" srcOrd="0" destOrd="0" presId="urn:microsoft.com/office/officeart/2008/layout/HorizontalMultiLevelHierarchy"/>
    <dgm:cxn modelId="{25FB7D96-FFEA-4CE9-99FF-AE3050D95FF0}" type="presParOf" srcId="{269B25BE-D91A-4C4E-8032-5D58D36B0ACE}" destId="{3B309527-AC74-492D-84A2-FF66F126A621}" srcOrd="1" destOrd="0" presId="urn:microsoft.com/office/officeart/2008/layout/HorizontalMultiLevelHierarchy"/>
    <dgm:cxn modelId="{0436535E-EB59-42CC-A4B8-0611AB743060}" type="presParOf" srcId="{3BDF032B-F1AC-4C8C-900D-7BD0531F5A24}" destId="{B9348500-77B9-4864-8C46-D26DF13E6699}" srcOrd="2" destOrd="0" presId="urn:microsoft.com/office/officeart/2008/layout/HorizontalMultiLevelHierarchy"/>
    <dgm:cxn modelId="{91AB1823-7480-4A2B-898B-638E5BDF8E63}" type="presParOf" srcId="{B9348500-77B9-4864-8C46-D26DF13E6699}" destId="{314956B3-C02D-4214-AE8F-08F80C8F43D6}" srcOrd="0" destOrd="0" presId="urn:microsoft.com/office/officeart/2008/layout/HorizontalMultiLevelHierarchy"/>
    <dgm:cxn modelId="{BAC4D2ED-35FE-4790-8886-A28B0B8A90C8}" type="presParOf" srcId="{3BDF032B-F1AC-4C8C-900D-7BD0531F5A24}" destId="{09240CF3-0EE8-429E-8E86-D97E9BF565C4}" srcOrd="3" destOrd="0" presId="urn:microsoft.com/office/officeart/2008/layout/HorizontalMultiLevelHierarchy"/>
    <dgm:cxn modelId="{48C7D0D6-FAD2-488B-93E5-5B88948978B6}" type="presParOf" srcId="{09240CF3-0EE8-429E-8E86-D97E9BF565C4}" destId="{244BA0F6-2694-4EDC-B5BC-5D199DB55B53}" srcOrd="0" destOrd="0" presId="urn:microsoft.com/office/officeart/2008/layout/HorizontalMultiLevelHierarchy"/>
    <dgm:cxn modelId="{BB44DB67-6E3C-4CE5-8B7B-E5638CCB72E3}" type="presParOf" srcId="{09240CF3-0EE8-429E-8E86-D97E9BF565C4}" destId="{9C24DB60-D092-4020-820E-9A6C8273EF19}" srcOrd="1" destOrd="0" presId="urn:microsoft.com/office/officeart/2008/layout/HorizontalMultiLevelHierarchy"/>
    <dgm:cxn modelId="{9B85633D-6DC0-4696-9F60-0A03125D1954}" type="presParOf" srcId="{3BDF032B-F1AC-4C8C-900D-7BD0531F5A24}" destId="{6495E2EE-17A4-4E55-B287-DD3D5BBB8058}" srcOrd="4" destOrd="0" presId="urn:microsoft.com/office/officeart/2008/layout/HorizontalMultiLevelHierarchy"/>
    <dgm:cxn modelId="{A635D616-F41F-4007-9425-3E52F716852E}" type="presParOf" srcId="{6495E2EE-17A4-4E55-B287-DD3D5BBB8058}" destId="{3B38D695-DDD3-4F95-80A8-C3F711B8A4CF}" srcOrd="0" destOrd="0" presId="urn:microsoft.com/office/officeart/2008/layout/HorizontalMultiLevelHierarchy"/>
    <dgm:cxn modelId="{BD7C8ABD-4DFD-4A2A-BA3E-223FB170E821}" type="presParOf" srcId="{3BDF032B-F1AC-4C8C-900D-7BD0531F5A24}" destId="{2999A702-F1E9-49D7-A960-B6CE4CF8C5BE}" srcOrd="5" destOrd="0" presId="urn:microsoft.com/office/officeart/2008/layout/HorizontalMultiLevelHierarchy"/>
    <dgm:cxn modelId="{B07754C9-7819-470B-A5E5-BCFC234A5B6C}" type="presParOf" srcId="{2999A702-F1E9-49D7-A960-B6CE4CF8C5BE}" destId="{719BCFDA-2024-410F-B7A1-7B18053470EA}" srcOrd="0" destOrd="0" presId="urn:microsoft.com/office/officeart/2008/layout/HorizontalMultiLevelHierarchy"/>
    <dgm:cxn modelId="{9761BC9F-9EF1-4ECB-99DA-640208A8787A}" type="presParOf" srcId="{2999A702-F1E9-49D7-A960-B6CE4CF8C5BE}" destId="{B31DDE1E-230C-43C3-9E13-A74797DDEB5F}" srcOrd="1" destOrd="0" presId="urn:microsoft.com/office/officeart/2008/layout/HorizontalMultiLevelHierarchy"/>
    <dgm:cxn modelId="{DB31029E-91B4-4B8F-AAFC-63B5C6D60AD5}" type="presParOf" srcId="{3BDF032B-F1AC-4C8C-900D-7BD0531F5A24}" destId="{AA33140B-60EC-4D43-AB68-C0FB536B1F28}" srcOrd="6" destOrd="0" presId="urn:microsoft.com/office/officeart/2008/layout/HorizontalMultiLevelHierarchy"/>
    <dgm:cxn modelId="{4DF56A8A-9279-47A8-9137-5F53EF90E55A}" type="presParOf" srcId="{AA33140B-60EC-4D43-AB68-C0FB536B1F28}" destId="{89180B1C-27BA-43F4-99CF-021ED74F20DE}" srcOrd="0" destOrd="0" presId="urn:microsoft.com/office/officeart/2008/layout/HorizontalMultiLevelHierarchy"/>
    <dgm:cxn modelId="{CC3749F5-414B-4ABD-B248-41C2A3408875}" type="presParOf" srcId="{3BDF032B-F1AC-4C8C-900D-7BD0531F5A24}" destId="{840539BF-55FC-4895-BE31-47DE78FDA83E}" srcOrd="7" destOrd="0" presId="urn:microsoft.com/office/officeart/2008/layout/HorizontalMultiLevelHierarchy"/>
    <dgm:cxn modelId="{6485E9BC-BD15-4DE2-AA22-C6839BE56519}" type="presParOf" srcId="{840539BF-55FC-4895-BE31-47DE78FDA83E}" destId="{50F181D2-8E61-4CB7-8E56-D0DBB5044876}" srcOrd="0" destOrd="0" presId="urn:microsoft.com/office/officeart/2008/layout/HorizontalMultiLevelHierarchy"/>
    <dgm:cxn modelId="{CBE4BD9D-DC3F-46BC-99EE-2529D9018F6B}" type="presParOf" srcId="{840539BF-55FC-4895-BE31-47DE78FDA83E}" destId="{704541A3-681B-479D-9DAA-162EA89D876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296F30-CFF9-464E-B2D9-85F32490EE6D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5985700-787D-4D11-B25B-0A8311733682}">
      <dgm:prSet phldrT="[Текст]" custT="1"/>
      <dgm:spPr/>
      <dgm:t>
        <a:bodyPr/>
        <a:lstStyle/>
        <a:p>
          <a:r>
            <a:rPr lang="ru-RU" sz="3600"/>
            <a:t>Лисиця</a:t>
          </a:r>
        </a:p>
      </dgm:t>
    </dgm:pt>
    <dgm:pt modelId="{B075A038-529D-4446-BC5F-7F8327E73AF4}" type="parTrans" cxnId="{E4F85050-3D0B-4099-8243-778E4D7F2508}">
      <dgm:prSet/>
      <dgm:spPr/>
      <dgm:t>
        <a:bodyPr/>
        <a:lstStyle/>
        <a:p>
          <a:endParaRPr lang="ru-RU"/>
        </a:p>
      </dgm:t>
    </dgm:pt>
    <dgm:pt modelId="{BCA748AD-2732-4D06-8334-7DB4495B0CD9}" type="sibTrans" cxnId="{E4F85050-3D0B-4099-8243-778E4D7F2508}">
      <dgm:prSet/>
      <dgm:spPr/>
      <dgm:t>
        <a:bodyPr/>
        <a:lstStyle/>
        <a:p>
          <a:endParaRPr lang="ru-RU"/>
        </a:p>
      </dgm:t>
    </dgm:pt>
    <dgm:pt modelId="{8CFD1456-2988-473A-B5B2-381A16A990B4}">
      <dgm:prSet phldrT="[Текст]" custT="1"/>
      <dgm:spPr/>
      <dgm:t>
        <a:bodyPr/>
        <a:lstStyle/>
        <a:p>
          <a:r>
            <a:rPr lang="ru-RU" sz="2400"/>
            <a:t>Корислива</a:t>
          </a:r>
        </a:p>
      </dgm:t>
    </dgm:pt>
    <dgm:pt modelId="{A57FA943-4F26-49C3-89AB-5DEFAFF1907B}" type="parTrans" cxnId="{0616041F-FBC8-4613-BD13-76E6416B68DF}">
      <dgm:prSet/>
      <dgm:spPr/>
      <dgm:t>
        <a:bodyPr/>
        <a:lstStyle/>
        <a:p>
          <a:endParaRPr lang="ru-RU"/>
        </a:p>
      </dgm:t>
    </dgm:pt>
    <dgm:pt modelId="{6FF1F09B-49DA-4FA7-AD01-A19F8C9CD50F}" type="sibTrans" cxnId="{0616041F-FBC8-4613-BD13-76E6416B68DF}">
      <dgm:prSet/>
      <dgm:spPr/>
      <dgm:t>
        <a:bodyPr/>
        <a:lstStyle/>
        <a:p>
          <a:endParaRPr lang="ru-RU"/>
        </a:p>
      </dgm:t>
    </dgm:pt>
    <dgm:pt modelId="{4F1F87F5-1B57-4FC9-B552-6BBD332739A5}">
      <dgm:prSet phldrT="[Текст]" custT="1"/>
      <dgm:spPr/>
      <dgm:t>
        <a:bodyPr/>
        <a:lstStyle/>
        <a:p>
          <a:r>
            <a:rPr lang="ru-RU" sz="2400"/>
            <a:t>Хитра</a:t>
          </a:r>
        </a:p>
      </dgm:t>
    </dgm:pt>
    <dgm:pt modelId="{A3FE1770-BD5B-4D45-A7F8-5016FDDA6AE7}" type="parTrans" cxnId="{6EDCB75E-8C0D-4965-A245-37887406D829}">
      <dgm:prSet/>
      <dgm:spPr/>
      <dgm:t>
        <a:bodyPr/>
        <a:lstStyle/>
        <a:p>
          <a:endParaRPr lang="ru-RU"/>
        </a:p>
      </dgm:t>
    </dgm:pt>
    <dgm:pt modelId="{A744F7EF-3CE1-4023-9C35-6552A02CD2C2}" type="sibTrans" cxnId="{6EDCB75E-8C0D-4965-A245-37887406D829}">
      <dgm:prSet/>
      <dgm:spPr/>
      <dgm:t>
        <a:bodyPr/>
        <a:lstStyle/>
        <a:p>
          <a:endParaRPr lang="ru-RU"/>
        </a:p>
      </dgm:t>
    </dgm:pt>
    <dgm:pt modelId="{8B288A53-A8DC-49E4-BDD5-099083F68B5B}">
      <dgm:prSet phldrT="[Текст]" custT="1"/>
      <dgm:spPr/>
      <dgm:t>
        <a:bodyPr/>
        <a:lstStyle/>
        <a:p>
          <a:r>
            <a:rPr lang="ru-RU" sz="2400"/>
            <a:t>Підступна</a:t>
          </a:r>
        </a:p>
      </dgm:t>
    </dgm:pt>
    <dgm:pt modelId="{392C61FB-50C8-4241-B7B0-96DA0D5F592A}" type="parTrans" cxnId="{E61F5B7D-60F7-4B04-B564-BB077F95AB07}">
      <dgm:prSet/>
      <dgm:spPr/>
      <dgm:t>
        <a:bodyPr/>
        <a:lstStyle/>
        <a:p>
          <a:endParaRPr lang="ru-RU"/>
        </a:p>
      </dgm:t>
    </dgm:pt>
    <dgm:pt modelId="{80A4872B-5369-4C6E-AED4-CF4217976075}" type="sibTrans" cxnId="{E61F5B7D-60F7-4B04-B564-BB077F95AB07}">
      <dgm:prSet/>
      <dgm:spPr/>
      <dgm:t>
        <a:bodyPr/>
        <a:lstStyle/>
        <a:p>
          <a:endParaRPr lang="ru-RU"/>
        </a:p>
      </dgm:t>
    </dgm:pt>
    <dgm:pt modelId="{56B5E44A-3326-4AC3-A8C0-DDEF40AEA2B7}">
      <dgm:prSet custT="1"/>
      <dgm:spPr/>
      <dgm:t>
        <a:bodyPr/>
        <a:lstStyle/>
        <a:p>
          <a:r>
            <a:rPr lang="ru-RU" sz="2400"/>
            <a:t>Хабарниця</a:t>
          </a:r>
        </a:p>
      </dgm:t>
    </dgm:pt>
    <dgm:pt modelId="{AC226809-54EA-4F4A-9A25-54D8FE6445D8}" type="parTrans" cxnId="{2B0A002A-1463-4607-9F87-2BDC1A0CEE85}">
      <dgm:prSet/>
      <dgm:spPr/>
      <dgm:t>
        <a:bodyPr/>
        <a:lstStyle/>
        <a:p>
          <a:endParaRPr lang="ru-RU"/>
        </a:p>
      </dgm:t>
    </dgm:pt>
    <dgm:pt modelId="{11890339-3093-47F1-B22D-F857724F36FB}" type="sibTrans" cxnId="{2B0A002A-1463-4607-9F87-2BDC1A0CEE85}">
      <dgm:prSet/>
      <dgm:spPr/>
      <dgm:t>
        <a:bodyPr/>
        <a:lstStyle/>
        <a:p>
          <a:endParaRPr lang="ru-RU"/>
        </a:p>
      </dgm:t>
    </dgm:pt>
    <dgm:pt modelId="{8F8F8E0F-6CDA-4A64-BF16-F6B371648FCE}" type="pres">
      <dgm:prSet presAssocID="{1A296F30-CFF9-464E-B2D9-85F32490EE6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EB6D3E-0EAB-4A31-848D-7D67E38B9770}" type="pres">
      <dgm:prSet presAssocID="{05985700-787D-4D11-B25B-0A8311733682}" presName="root1" presStyleCnt="0"/>
      <dgm:spPr/>
      <dgm:t>
        <a:bodyPr/>
        <a:lstStyle/>
        <a:p>
          <a:endParaRPr lang="ru-RU"/>
        </a:p>
      </dgm:t>
    </dgm:pt>
    <dgm:pt modelId="{8350E197-985B-46FE-8567-9D514221777D}" type="pres">
      <dgm:prSet presAssocID="{05985700-787D-4D11-B25B-0A831173368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E35D9D-70E0-4369-8078-2771F81E497C}" type="pres">
      <dgm:prSet presAssocID="{05985700-787D-4D11-B25B-0A8311733682}" presName="level2hierChild" presStyleCnt="0"/>
      <dgm:spPr/>
      <dgm:t>
        <a:bodyPr/>
        <a:lstStyle/>
        <a:p>
          <a:endParaRPr lang="ru-RU"/>
        </a:p>
      </dgm:t>
    </dgm:pt>
    <dgm:pt modelId="{03DCBE9D-32E1-44E0-B6FD-1A7214D37C45}" type="pres">
      <dgm:prSet presAssocID="{A57FA943-4F26-49C3-89AB-5DEFAFF1907B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8B25BC77-BF8C-4E8A-A131-2746CB11E1F2}" type="pres">
      <dgm:prSet presAssocID="{A57FA943-4F26-49C3-89AB-5DEFAFF1907B}" presName="connTx" presStyleLbl="parChTrans1D2" presStyleIdx="0" presStyleCnt="4"/>
      <dgm:spPr/>
      <dgm:t>
        <a:bodyPr/>
        <a:lstStyle/>
        <a:p>
          <a:endParaRPr lang="ru-RU"/>
        </a:p>
      </dgm:t>
    </dgm:pt>
    <dgm:pt modelId="{0C38EFEF-D2EA-451C-9FD5-12EF3C316E0B}" type="pres">
      <dgm:prSet presAssocID="{8CFD1456-2988-473A-B5B2-381A16A990B4}" presName="root2" presStyleCnt="0"/>
      <dgm:spPr/>
      <dgm:t>
        <a:bodyPr/>
        <a:lstStyle/>
        <a:p>
          <a:endParaRPr lang="ru-RU"/>
        </a:p>
      </dgm:t>
    </dgm:pt>
    <dgm:pt modelId="{BB55D890-52DD-449E-A697-7A20071E62B2}" type="pres">
      <dgm:prSet presAssocID="{8CFD1456-2988-473A-B5B2-381A16A990B4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172E55-0900-4ED6-9802-2C6C92CBA8E6}" type="pres">
      <dgm:prSet presAssocID="{8CFD1456-2988-473A-B5B2-381A16A990B4}" presName="level3hierChild" presStyleCnt="0"/>
      <dgm:spPr/>
      <dgm:t>
        <a:bodyPr/>
        <a:lstStyle/>
        <a:p>
          <a:endParaRPr lang="ru-RU"/>
        </a:p>
      </dgm:t>
    </dgm:pt>
    <dgm:pt modelId="{EFD48ED1-941D-4EE4-93E8-0D312E8F79F2}" type="pres">
      <dgm:prSet presAssocID="{A3FE1770-BD5B-4D45-A7F8-5016FDDA6AE7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A8B1F950-4732-42D6-9215-8F0517F1A0D3}" type="pres">
      <dgm:prSet presAssocID="{A3FE1770-BD5B-4D45-A7F8-5016FDDA6AE7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FD09AFB-5383-4EB6-8BC6-0FF6F26B0D91}" type="pres">
      <dgm:prSet presAssocID="{4F1F87F5-1B57-4FC9-B552-6BBD332739A5}" presName="root2" presStyleCnt="0"/>
      <dgm:spPr/>
      <dgm:t>
        <a:bodyPr/>
        <a:lstStyle/>
        <a:p>
          <a:endParaRPr lang="ru-RU"/>
        </a:p>
      </dgm:t>
    </dgm:pt>
    <dgm:pt modelId="{18DC92AE-9532-4C42-BA9B-993D250EA878}" type="pres">
      <dgm:prSet presAssocID="{4F1F87F5-1B57-4FC9-B552-6BBD332739A5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5B9E30-6871-4842-83F2-E7FAEE03F339}" type="pres">
      <dgm:prSet presAssocID="{4F1F87F5-1B57-4FC9-B552-6BBD332739A5}" presName="level3hierChild" presStyleCnt="0"/>
      <dgm:spPr/>
      <dgm:t>
        <a:bodyPr/>
        <a:lstStyle/>
        <a:p>
          <a:endParaRPr lang="ru-RU"/>
        </a:p>
      </dgm:t>
    </dgm:pt>
    <dgm:pt modelId="{F8172A62-2645-481D-975B-5ED3A660F25A}" type="pres">
      <dgm:prSet presAssocID="{392C61FB-50C8-4241-B7B0-96DA0D5F592A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7210FE5B-6626-46CC-B065-C4FBA2C0B156}" type="pres">
      <dgm:prSet presAssocID="{392C61FB-50C8-4241-B7B0-96DA0D5F592A}" presName="connTx" presStyleLbl="parChTrans1D2" presStyleIdx="2" presStyleCnt="4"/>
      <dgm:spPr/>
      <dgm:t>
        <a:bodyPr/>
        <a:lstStyle/>
        <a:p>
          <a:endParaRPr lang="ru-RU"/>
        </a:p>
      </dgm:t>
    </dgm:pt>
    <dgm:pt modelId="{38C93ADB-D942-4051-88FB-FC6AF68E124F}" type="pres">
      <dgm:prSet presAssocID="{8B288A53-A8DC-49E4-BDD5-099083F68B5B}" presName="root2" presStyleCnt="0"/>
      <dgm:spPr/>
      <dgm:t>
        <a:bodyPr/>
        <a:lstStyle/>
        <a:p>
          <a:endParaRPr lang="ru-RU"/>
        </a:p>
      </dgm:t>
    </dgm:pt>
    <dgm:pt modelId="{EB0B65D0-75C0-42AC-9610-DB0EF5327869}" type="pres">
      <dgm:prSet presAssocID="{8B288A53-A8DC-49E4-BDD5-099083F68B5B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4704C1-9CF2-47D1-91DB-193718784BAD}" type="pres">
      <dgm:prSet presAssocID="{8B288A53-A8DC-49E4-BDD5-099083F68B5B}" presName="level3hierChild" presStyleCnt="0"/>
      <dgm:spPr/>
      <dgm:t>
        <a:bodyPr/>
        <a:lstStyle/>
        <a:p>
          <a:endParaRPr lang="ru-RU"/>
        </a:p>
      </dgm:t>
    </dgm:pt>
    <dgm:pt modelId="{1E8DA3FA-7010-495F-B5DA-25687A20475C}" type="pres">
      <dgm:prSet presAssocID="{AC226809-54EA-4F4A-9A25-54D8FE6445D8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5CB33D6D-6245-4460-B638-85A428FFF890}" type="pres">
      <dgm:prSet presAssocID="{AC226809-54EA-4F4A-9A25-54D8FE6445D8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EE7E8D3-CB59-4225-8CDC-D90CCA9BDC33}" type="pres">
      <dgm:prSet presAssocID="{56B5E44A-3326-4AC3-A8C0-DDEF40AEA2B7}" presName="root2" presStyleCnt="0"/>
      <dgm:spPr/>
      <dgm:t>
        <a:bodyPr/>
        <a:lstStyle/>
        <a:p>
          <a:endParaRPr lang="ru-RU"/>
        </a:p>
      </dgm:t>
    </dgm:pt>
    <dgm:pt modelId="{CED85CE2-05A3-416E-BD48-6EC6155917A9}" type="pres">
      <dgm:prSet presAssocID="{56B5E44A-3326-4AC3-A8C0-DDEF40AEA2B7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09A862-F273-457E-8E3C-E022818CFD70}" type="pres">
      <dgm:prSet presAssocID="{56B5E44A-3326-4AC3-A8C0-DDEF40AEA2B7}" presName="level3hierChild" presStyleCnt="0"/>
      <dgm:spPr/>
      <dgm:t>
        <a:bodyPr/>
        <a:lstStyle/>
        <a:p>
          <a:endParaRPr lang="ru-RU"/>
        </a:p>
      </dgm:t>
    </dgm:pt>
  </dgm:ptLst>
  <dgm:cxnLst>
    <dgm:cxn modelId="{4E040318-11B9-49D8-90EF-C7B80AF39E47}" type="presOf" srcId="{05985700-787D-4D11-B25B-0A8311733682}" destId="{8350E197-985B-46FE-8567-9D514221777D}" srcOrd="0" destOrd="0" presId="urn:microsoft.com/office/officeart/2008/layout/HorizontalMultiLevelHierarchy"/>
    <dgm:cxn modelId="{72834C60-7693-46A0-ADA2-FCFAA3299A2C}" type="presOf" srcId="{A3FE1770-BD5B-4D45-A7F8-5016FDDA6AE7}" destId="{A8B1F950-4732-42D6-9215-8F0517F1A0D3}" srcOrd="1" destOrd="0" presId="urn:microsoft.com/office/officeart/2008/layout/HorizontalMultiLevelHierarchy"/>
    <dgm:cxn modelId="{E61F5B7D-60F7-4B04-B564-BB077F95AB07}" srcId="{05985700-787D-4D11-B25B-0A8311733682}" destId="{8B288A53-A8DC-49E4-BDD5-099083F68B5B}" srcOrd="2" destOrd="0" parTransId="{392C61FB-50C8-4241-B7B0-96DA0D5F592A}" sibTransId="{80A4872B-5369-4C6E-AED4-CF4217976075}"/>
    <dgm:cxn modelId="{2B0A002A-1463-4607-9F87-2BDC1A0CEE85}" srcId="{05985700-787D-4D11-B25B-0A8311733682}" destId="{56B5E44A-3326-4AC3-A8C0-DDEF40AEA2B7}" srcOrd="3" destOrd="0" parTransId="{AC226809-54EA-4F4A-9A25-54D8FE6445D8}" sibTransId="{11890339-3093-47F1-B22D-F857724F36FB}"/>
    <dgm:cxn modelId="{9676F8B7-6AEF-4015-A8EC-1A5831B7E71E}" type="presOf" srcId="{1A296F30-CFF9-464E-B2D9-85F32490EE6D}" destId="{8F8F8E0F-6CDA-4A64-BF16-F6B371648FCE}" srcOrd="0" destOrd="0" presId="urn:microsoft.com/office/officeart/2008/layout/HorizontalMultiLevelHierarchy"/>
    <dgm:cxn modelId="{E4F85050-3D0B-4099-8243-778E4D7F2508}" srcId="{1A296F30-CFF9-464E-B2D9-85F32490EE6D}" destId="{05985700-787D-4D11-B25B-0A8311733682}" srcOrd="0" destOrd="0" parTransId="{B075A038-529D-4446-BC5F-7F8327E73AF4}" sibTransId="{BCA748AD-2732-4D06-8334-7DB4495B0CD9}"/>
    <dgm:cxn modelId="{6EDCB75E-8C0D-4965-A245-37887406D829}" srcId="{05985700-787D-4D11-B25B-0A8311733682}" destId="{4F1F87F5-1B57-4FC9-B552-6BBD332739A5}" srcOrd="1" destOrd="0" parTransId="{A3FE1770-BD5B-4D45-A7F8-5016FDDA6AE7}" sibTransId="{A744F7EF-3CE1-4023-9C35-6552A02CD2C2}"/>
    <dgm:cxn modelId="{A21CC451-4C71-454C-A201-6C1674150FFE}" type="presOf" srcId="{4F1F87F5-1B57-4FC9-B552-6BBD332739A5}" destId="{18DC92AE-9532-4C42-BA9B-993D250EA878}" srcOrd="0" destOrd="0" presId="urn:microsoft.com/office/officeart/2008/layout/HorizontalMultiLevelHierarchy"/>
    <dgm:cxn modelId="{2ABC91F5-B044-44A1-BA87-17A886BE2611}" type="presOf" srcId="{392C61FB-50C8-4241-B7B0-96DA0D5F592A}" destId="{F8172A62-2645-481D-975B-5ED3A660F25A}" srcOrd="0" destOrd="0" presId="urn:microsoft.com/office/officeart/2008/layout/HorizontalMultiLevelHierarchy"/>
    <dgm:cxn modelId="{A475DD82-BB89-4EED-917A-32C2CDF1E2CC}" type="presOf" srcId="{AC226809-54EA-4F4A-9A25-54D8FE6445D8}" destId="{5CB33D6D-6245-4460-B638-85A428FFF890}" srcOrd="1" destOrd="0" presId="urn:microsoft.com/office/officeart/2008/layout/HorizontalMultiLevelHierarchy"/>
    <dgm:cxn modelId="{172E761D-B2B6-4ED1-8070-92A057A8ED0D}" type="presOf" srcId="{8B288A53-A8DC-49E4-BDD5-099083F68B5B}" destId="{EB0B65D0-75C0-42AC-9610-DB0EF5327869}" srcOrd="0" destOrd="0" presId="urn:microsoft.com/office/officeart/2008/layout/HorizontalMultiLevelHierarchy"/>
    <dgm:cxn modelId="{DAAE39BC-EE0B-49F0-A182-13D3710D0B43}" type="presOf" srcId="{A57FA943-4F26-49C3-89AB-5DEFAFF1907B}" destId="{03DCBE9D-32E1-44E0-B6FD-1A7214D37C45}" srcOrd="0" destOrd="0" presId="urn:microsoft.com/office/officeart/2008/layout/HorizontalMultiLevelHierarchy"/>
    <dgm:cxn modelId="{D71115B9-2B3E-4607-B1FA-CFB3607D0BB0}" type="presOf" srcId="{A57FA943-4F26-49C3-89AB-5DEFAFF1907B}" destId="{8B25BC77-BF8C-4E8A-A131-2746CB11E1F2}" srcOrd="1" destOrd="0" presId="urn:microsoft.com/office/officeart/2008/layout/HorizontalMultiLevelHierarchy"/>
    <dgm:cxn modelId="{0616041F-FBC8-4613-BD13-76E6416B68DF}" srcId="{05985700-787D-4D11-B25B-0A8311733682}" destId="{8CFD1456-2988-473A-B5B2-381A16A990B4}" srcOrd="0" destOrd="0" parTransId="{A57FA943-4F26-49C3-89AB-5DEFAFF1907B}" sibTransId="{6FF1F09B-49DA-4FA7-AD01-A19F8C9CD50F}"/>
    <dgm:cxn modelId="{1F86180D-9C4C-450F-89AE-62FEE2C6CC66}" type="presOf" srcId="{AC226809-54EA-4F4A-9A25-54D8FE6445D8}" destId="{1E8DA3FA-7010-495F-B5DA-25687A20475C}" srcOrd="0" destOrd="0" presId="urn:microsoft.com/office/officeart/2008/layout/HorizontalMultiLevelHierarchy"/>
    <dgm:cxn modelId="{A59F3C89-9C8C-403C-A13B-0669ABF07F70}" type="presOf" srcId="{8CFD1456-2988-473A-B5B2-381A16A990B4}" destId="{BB55D890-52DD-449E-A697-7A20071E62B2}" srcOrd="0" destOrd="0" presId="urn:microsoft.com/office/officeart/2008/layout/HorizontalMultiLevelHierarchy"/>
    <dgm:cxn modelId="{29845CD8-58EA-4651-A574-BC42B38E92A1}" type="presOf" srcId="{392C61FB-50C8-4241-B7B0-96DA0D5F592A}" destId="{7210FE5B-6626-46CC-B065-C4FBA2C0B156}" srcOrd="1" destOrd="0" presId="urn:microsoft.com/office/officeart/2008/layout/HorizontalMultiLevelHierarchy"/>
    <dgm:cxn modelId="{62D6E85A-F884-4990-9F3B-8F85EBA15F99}" type="presOf" srcId="{56B5E44A-3326-4AC3-A8C0-DDEF40AEA2B7}" destId="{CED85CE2-05A3-416E-BD48-6EC6155917A9}" srcOrd="0" destOrd="0" presId="urn:microsoft.com/office/officeart/2008/layout/HorizontalMultiLevelHierarchy"/>
    <dgm:cxn modelId="{44877AC3-C421-4A1B-BFD6-DC8F30A8623A}" type="presOf" srcId="{A3FE1770-BD5B-4D45-A7F8-5016FDDA6AE7}" destId="{EFD48ED1-941D-4EE4-93E8-0D312E8F79F2}" srcOrd="0" destOrd="0" presId="urn:microsoft.com/office/officeart/2008/layout/HorizontalMultiLevelHierarchy"/>
    <dgm:cxn modelId="{C6494DCE-ACEC-4BEA-A885-B2D5785C29BA}" type="presParOf" srcId="{8F8F8E0F-6CDA-4A64-BF16-F6B371648FCE}" destId="{F2EB6D3E-0EAB-4A31-848D-7D67E38B9770}" srcOrd="0" destOrd="0" presId="urn:microsoft.com/office/officeart/2008/layout/HorizontalMultiLevelHierarchy"/>
    <dgm:cxn modelId="{6FE9BB37-9E7C-47A3-BF8C-6DBB8E0BF936}" type="presParOf" srcId="{F2EB6D3E-0EAB-4A31-848D-7D67E38B9770}" destId="{8350E197-985B-46FE-8567-9D514221777D}" srcOrd="0" destOrd="0" presId="urn:microsoft.com/office/officeart/2008/layout/HorizontalMultiLevelHierarchy"/>
    <dgm:cxn modelId="{2CC5D64D-51B9-471A-9152-ED2C4E002A8F}" type="presParOf" srcId="{F2EB6D3E-0EAB-4A31-848D-7D67E38B9770}" destId="{58E35D9D-70E0-4369-8078-2771F81E497C}" srcOrd="1" destOrd="0" presId="urn:microsoft.com/office/officeart/2008/layout/HorizontalMultiLevelHierarchy"/>
    <dgm:cxn modelId="{C85C13D6-2FB0-46DA-9E8B-CAE339727ECA}" type="presParOf" srcId="{58E35D9D-70E0-4369-8078-2771F81E497C}" destId="{03DCBE9D-32E1-44E0-B6FD-1A7214D37C45}" srcOrd="0" destOrd="0" presId="urn:microsoft.com/office/officeart/2008/layout/HorizontalMultiLevelHierarchy"/>
    <dgm:cxn modelId="{44FA43E0-B955-4267-B831-B94886113F01}" type="presParOf" srcId="{03DCBE9D-32E1-44E0-B6FD-1A7214D37C45}" destId="{8B25BC77-BF8C-4E8A-A131-2746CB11E1F2}" srcOrd="0" destOrd="0" presId="urn:microsoft.com/office/officeart/2008/layout/HorizontalMultiLevelHierarchy"/>
    <dgm:cxn modelId="{427302B2-5B36-45EF-BA36-79D6AF1F2CCD}" type="presParOf" srcId="{58E35D9D-70E0-4369-8078-2771F81E497C}" destId="{0C38EFEF-D2EA-451C-9FD5-12EF3C316E0B}" srcOrd="1" destOrd="0" presId="urn:microsoft.com/office/officeart/2008/layout/HorizontalMultiLevelHierarchy"/>
    <dgm:cxn modelId="{07C2D1A1-22CE-4F39-B91D-61073323F120}" type="presParOf" srcId="{0C38EFEF-D2EA-451C-9FD5-12EF3C316E0B}" destId="{BB55D890-52DD-449E-A697-7A20071E62B2}" srcOrd="0" destOrd="0" presId="urn:microsoft.com/office/officeart/2008/layout/HorizontalMultiLevelHierarchy"/>
    <dgm:cxn modelId="{2A2EA783-57AA-4BFA-B9BE-1E3FA4BA7AC5}" type="presParOf" srcId="{0C38EFEF-D2EA-451C-9FD5-12EF3C316E0B}" destId="{95172E55-0900-4ED6-9802-2C6C92CBA8E6}" srcOrd="1" destOrd="0" presId="urn:microsoft.com/office/officeart/2008/layout/HorizontalMultiLevelHierarchy"/>
    <dgm:cxn modelId="{20225287-B14E-406A-9355-002DAA4ACB72}" type="presParOf" srcId="{58E35D9D-70E0-4369-8078-2771F81E497C}" destId="{EFD48ED1-941D-4EE4-93E8-0D312E8F79F2}" srcOrd="2" destOrd="0" presId="urn:microsoft.com/office/officeart/2008/layout/HorizontalMultiLevelHierarchy"/>
    <dgm:cxn modelId="{66732A9C-D683-4BFC-993B-DB1227412D66}" type="presParOf" srcId="{EFD48ED1-941D-4EE4-93E8-0D312E8F79F2}" destId="{A8B1F950-4732-42D6-9215-8F0517F1A0D3}" srcOrd="0" destOrd="0" presId="urn:microsoft.com/office/officeart/2008/layout/HorizontalMultiLevelHierarchy"/>
    <dgm:cxn modelId="{62383847-763A-4413-9616-3674397D1B2F}" type="presParOf" srcId="{58E35D9D-70E0-4369-8078-2771F81E497C}" destId="{EFD09AFB-5383-4EB6-8BC6-0FF6F26B0D91}" srcOrd="3" destOrd="0" presId="urn:microsoft.com/office/officeart/2008/layout/HorizontalMultiLevelHierarchy"/>
    <dgm:cxn modelId="{578DCA35-FEFD-4F5F-86CE-41176D028F69}" type="presParOf" srcId="{EFD09AFB-5383-4EB6-8BC6-0FF6F26B0D91}" destId="{18DC92AE-9532-4C42-BA9B-993D250EA878}" srcOrd="0" destOrd="0" presId="urn:microsoft.com/office/officeart/2008/layout/HorizontalMultiLevelHierarchy"/>
    <dgm:cxn modelId="{D9ED52A4-2550-49E6-9CC8-08F9C580B0F5}" type="presParOf" srcId="{EFD09AFB-5383-4EB6-8BC6-0FF6F26B0D91}" destId="{335B9E30-6871-4842-83F2-E7FAEE03F339}" srcOrd="1" destOrd="0" presId="urn:microsoft.com/office/officeart/2008/layout/HorizontalMultiLevelHierarchy"/>
    <dgm:cxn modelId="{574C01F3-383A-4DAA-8E9E-02129377E55A}" type="presParOf" srcId="{58E35D9D-70E0-4369-8078-2771F81E497C}" destId="{F8172A62-2645-481D-975B-5ED3A660F25A}" srcOrd="4" destOrd="0" presId="urn:microsoft.com/office/officeart/2008/layout/HorizontalMultiLevelHierarchy"/>
    <dgm:cxn modelId="{1CE3DB82-FA73-4913-A46B-34831C87145E}" type="presParOf" srcId="{F8172A62-2645-481D-975B-5ED3A660F25A}" destId="{7210FE5B-6626-46CC-B065-C4FBA2C0B156}" srcOrd="0" destOrd="0" presId="urn:microsoft.com/office/officeart/2008/layout/HorizontalMultiLevelHierarchy"/>
    <dgm:cxn modelId="{DEB6905E-5F7E-4E6D-9E36-00A974AB1A82}" type="presParOf" srcId="{58E35D9D-70E0-4369-8078-2771F81E497C}" destId="{38C93ADB-D942-4051-88FB-FC6AF68E124F}" srcOrd="5" destOrd="0" presId="urn:microsoft.com/office/officeart/2008/layout/HorizontalMultiLevelHierarchy"/>
    <dgm:cxn modelId="{98909EE5-F534-4F45-8FBC-724F01EAE25C}" type="presParOf" srcId="{38C93ADB-D942-4051-88FB-FC6AF68E124F}" destId="{EB0B65D0-75C0-42AC-9610-DB0EF5327869}" srcOrd="0" destOrd="0" presId="urn:microsoft.com/office/officeart/2008/layout/HorizontalMultiLevelHierarchy"/>
    <dgm:cxn modelId="{04A83542-F6E9-4E48-8DEA-738280064846}" type="presParOf" srcId="{38C93ADB-D942-4051-88FB-FC6AF68E124F}" destId="{6C4704C1-9CF2-47D1-91DB-193718784BAD}" srcOrd="1" destOrd="0" presId="urn:microsoft.com/office/officeart/2008/layout/HorizontalMultiLevelHierarchy"/>
    <dgm:cxn modelId="{AE41AC12-5F61-46AD-884D-320474C21070}" type="presParOf" srcId="{58E35D9D-70E0-4369-8078-2771F81E497C}" destId="{1E8DA3FA-7010-495F-B5DA-25687A20475C}" srcOrd="6" destOrd="0" presId="urn:microsoft.com/office/officeart/2008/layout/HorizontalMultiLevelHierarchy"/>
    <dgm:cxn modelId="{5E06A5E7-85FF-4A56-BF49-7A7124206157}" type="presParOf" srcId="{1E8DA3FA-7010-495F-B5DA-25687A20475C}" destId="{5CB33D6D-6245-4460-B638-85A428FFF890}" srcOrd="0" destOrd="0" presId="urn:microsoft.com/office/officeart/2008/layout/HorizontalMultiLevelHierarchy"/>
    <dgm:cxn modelId="{BF8F42E8-EED9-45D7-9184-3991642A895F}" type="presParOf" srcId="{58E35D9D-70E0-4369-8078-2771F81E497C}" destId="{DEE7E8D3-CB59-4225-8CDC-D90CCA9BDC33}" srcOrd="7" destOrd="0" presId="urn:microsoft.com/office/officeart/2008/layout/HorizontalMultiLevelHierarchy"/>
    <dgm:cxn modelId="{1A7EFFD4-9A92-4F6D-AF23-BDD9F665FE07}" type="presParOf" srcId="{DEE7E8D3-CB59-4225-8CDC-D90CCA9BDC33}" destId="{CED85CE2-05A3-416E-BD48-6EC6155917A9}" srcOrd="0" destOrd="0" presId="urn:microsoft.com/office/officeart/2008/layout/HorizontalMultiLevelHierarchy"/>
    <dgm:cxn modelId="{22B2A808-9015-49D9-A8BF-70E17A75A54E}" type="presParOf" srcId="{DEE7E8D3-CB59-4225-8CDC-D90CCA9BDC33}" destId="{8809A862-F273-457E-8E3C-E022818CFD7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86AA5-D8FA-4A2B-A0B2-748566D99018}">
      <dsp:nvSpPr>
        <dsp:cNvPr id="0" name=""/>
        <dsp:cNvSpPr/>
      </dsp:nvSpPr>
      <dsp:spPr>
        <a:xfrm>
          <a:off x="1800893" y="3602"/>
          <a:ext cx="2995565" cy="1072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Щука </a:t>
          </a:r>
          <a:r>
            <a:rPr lang="en-US" sz="1900" b="1" kern="1200" dirty="0" smtClean="0"/>
            <a:t/>
          </a:r>
          <a:br>
            <a:rPr lang="en-US" sz="1900" b="1" kern="1200" dirty="0" smtClean="0"/>
          </a:br>
          <a:r>
            <a:rPr lang="ru-RU" sz="1900" b="1" kern="1200" dirty="0" err="1" smtClean="0"/>
            <a:t>живе</a:t>
          </a:r>
          <a:r>
            <a:rPr lang="ru-RU" sz="1900" b="1" kern="1200" dirty="0" smtClean="0"/>
            <a:t> у </a:t>
          </a:r>
          <a:r>
            <a:rPr lang="ru-RU" sz="1900" b="1" kern="1200" dirty="0" err="1" smtClean="0"/>
            <a:t>розкошах</a:t>
          </a:r>
          <a:r>
            <a:rPr lang="ru-RU" sz="1900" b="1" kern="1200" dirty="0" smtClean="0"/>
            <a:t>, без правил</a:t>
          </a:r>
          <a:endParaRPr lang="ru-RU" sz="1900" kern="1200" dirty="0"/>
        </a:p>
      </dsp:txBody>
      <dsp:txXfrm>
        <a:off x="1832316" y="35025"/>
        <a:ext cx="2932719" cy="1010008"/>
      </dsp:txXfrm>
    </dsp:sp>
    <dsp:sp modelId="{3AE17AAC-3988-4868-A110-E3EB8977D078}">
      <dsp:nvSpPr>
        <dsp:cNvPr id="0" name=""/>
        <dsp:cNvSpPr/>
      </dsp:nvSpPr>
      <dsp:spPr>
        <a:xfrm rot="5400000">
          <a:off x="3158258" y="1095179"/>
          <a:ext cx="280834" cy="337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-5400000">
        <a:off x="3197575" y="1123262"/>
        <a:ext cx="202201" cy="196584"/>
      </dsp:txXfrm>
    </dsp:sp>
    <dsp:sp modelId="{BBFD5034-4ABF-4432-ACD8-C0A2D1746529}">
      <dsp:nvSpPr>
        <dsp:cNvPr id="0" name=""/>
        <dsp:cNvSpPr/>
      </dsp:nvSpPr>
      <dsp:spPr>
        <a:xfrm>
          <a:off x="1800893" y="1450902"/>
          <a:ext cx="2995565" cy="748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Дає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хабарі</a:t>
          </a:r>
          <a:endParaRPr lang="ru-RU" sz="1900" kern="1200" dirty="0"/>
        </a:p>
      </dsp:txBody>
      <dsp:txXfrm>
        <a:off x="1822827" y="1472836"/>
        <a:ext cx="2951697" cy="705023"/>
      </dsp:txXfrm>
    </dsp:sp>
    <dsp:sp modelId="{4CC4131F-24A1-44F9-8995-A68B8269E53C}">
      <dsp:nvSpPr>
        <dsp:cNvPr id="0" name=""/>
        <dsp:cNvSpPr/>
      </dsp:nvSpPr>
      <dsp:spPr>
        <a:xfrm rot="5400000">
          <a:off x="3158258" y="2218516"/>
          <a:ext cx="280834" cy="337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-5400000">
        <a:off x="3197575" y="2246599"/>
        <a:ext cx="202201" cy="196584"/>
      </dsp:txXfrm>
    </dsp:sp>
    <dsp:sp modelId="{60277699-3DCD-4D3B-95EB-46A80E6800FE}">
      <dsp:nvSpPr>
        <dsp:cNvPr id="0" name=""/>
        <dsp:cNvSpPr/>
      </dsp:nvSpPr>
      <dsp:spPr>
        <a:xfrm>
          <a:off x="1800893" y="2574239"/>
          <a:ext cx="2995565" cy="748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Притягнення</a:t>
          </a:r>
          <a:r>
            <a:rPr lang="ru-RU" sz="1900" b="1" kern="1200" dirty="0" smtClean="0"/>
            <a:t> </a:t>
          </a:r>
          <a:r>
            <a:rPr lang="en-US" sz="1900" b="1" kern="1200" dirty="0" smtClean="0"/>
            <a:t/>
          </a:r>
          <a:br>
            <a:rPr lang="en-US" sz="1900" b="1" kern="1200" dirty="0" smtClean="0"/>
          </a:br>
          <a:r>
            <a:rPr lang="ru-RU" sz="1900" b="1" kern="1200" dirty="0" smtClean="0"/>
            <a:t>до суду</a:t>
          </a:r>
          <a:endParaRPr lang="ru-RU" sz="1900" kern="1200" dirty="0"/>
        </a:p>
      </dsp:txBody>
      <dsp:txXfrm>
        <a:off x="1822827" y="2596173"/>
        <a:ext cx="2951697" cy="705023"/>
      </dsp:txXfrm>
    </dsp:sp>
    <dsp:sp modelId="{05727C21-BD05-42B1-A583-C640F25CC364}">
      <dsp:nvSpPr>
        <dsp:cNvPr id="0" name=""/>
        <dsp:cNvSpPr/>
      </dsp:nvSpPr>
      <dsp:spPr>
        <a:xfrm rot="5400000">
          <a:off x="3158258" y="3341852"/>
          <a:ext cx="280834" cy="337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-5400000">
        <a:off x="3197575" y="3369935"/>
        <a:ext cx="202201" cy="196584"/>
      </dsp:txXfrm>
    </dsp:sp>
    <dsp:sp modelId="{E9900EC0-8398-4A36-ABD1-3B1B7C1E01B4}">
      <dsp:nvSpPr>
        <dsp:cNvPr id="0" name=""/>
        <dsp:cNvSpPr/>
      </dsp:nvSpPr>
      <dsp:spPr>
        <a:xfrm>
          <a:off x="1800893" y="3697576"/>
          <a:ext cx="2995565" cy="748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Вирок</a:t>
          </a:r>
          <a:endParaRPr lang="ru-RU" sz="1900" kern="1200" dirty="0"/>
        </a:p>
      </dsp:txBody>
      <dsp:txXfrm>
        <a:off x="1822827" y="3719510"/>
        <a:ext cx="2951697" cy="705023"/>
      </dsp:txXfrm>
    </dsp:sp>
    <dsp:sp modelId="{2AA2D31C-2FF5-4167-A614-82D47CD67B38}">
      <dsp:nvSpPr>
        <dsp:cNvPr id="0" name=""/>
        <dsp:cNvSpPr/>
      </dsp:nvSpPr>
      <dsp:spPr>
        <a:xfrm rot="5400000">
          <a:off x="3158258" y="4465189"/>
          <a:ext cx="280834" cy="337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-5400000">
        <a:off x="3197575" y="4493272"/>
        <a:ext cx="202201" cy="196584"/>
      </dsp:txXfrm>
    </dsp:sp>
    <dsp:sp modelId="{EFEEFA2F-BEAC-41A3-9C49-5235ECE24921}">
      <dsp:nvSpPr>
        <dsp:cNvPr id="0" name=""/>
        <dsp:cNvSpPr/>
      </dsp:nvSpPr>
      <dsp:spPr>
        <a:xfrm>
          <a:off x="1800893" y="4820913"/>
          <a:ext cx="2995565" cy="748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Розгляд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справи</a:t>
          </a:r>
          <a:endParaRPr lang="ru-RU" sz="1900" kern="1200" dirty="0"/>
        </a:p>
      </dsp:txBody>
      <dsp:txXfrm>
        <a:off x="1822827" y="4842847"/>
        <a:ext cx="2951697" cy="705023"/>
      </dsp:txXfrm>
    </dsp:sp>
    <dsp:sp modelId="{7614966D-1582-4A02-B568-4BF8D0994177}">
      <dsp:nvSpPr>
        <dsp:cNvPr id="0" name=""/>
        <dsp:cNvSpPr/>
      </dsp:nvSpPr>
      <dsp:spPr>
        <a:xfrm rot="5400000">
          <a:off x="3158258" y="5588526"/>
          <a:ext cx="280834" cy="337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-5400000">
        <a:off x="3197575" y="5616609"/>
        <a:ext cx="202201" cy="196584"/>
      </dsp:txXfrm>
    </dsp:sp>
    <dsp:sp modelId="{328D04EC-08A6-4F66-8A13-87AABD0FA47A}">
      <dsp:nvSpPr>
        <dsp:cNvPr id="0" name=""/>
        <dsp:cNvSpPr/>
      </dsp:nvSpPr>
      <dsp:spPr>
        <a:xfrm>
          <a:off x="1800893" y="5944250"/>
          <a:ext cx="2995565" cy="748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Покарання</a:t>
          </a:r>
          <a:r>
            <a:rPr lang="ru-RU" sz="1900" b="1" kern="1200" dirty="0" smtClean="0"/>
            <a:t> як </a:t>
          </a:r>
          <a:r>
            <a:rPr lang="ru-RU" sz="1900" b="1" kern="1200" dirty="0" err="1" smtClean="0"/>
            <a:t>нагорода</a:t>
          </a:r>
          <a:endParaRPr lang="ru-RU" sz="1900" kern="1200" dirty="0"/>
        </a:p>
      </dsp:txBody>
      <dsp:txXfrm>
        <a:off x="1822827" y="5966184"/>
        <a:ext cx="2951697" cy="705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68480-A2AD-465B-B87C-1790BE1C83A8}">
      <dsp:nvSpPr>
        <dsp:cNvPr id="0" name=""/>
        <dsp:cNvSpPr/>
      </dsp:nvSpPr>
      <dsp:spPr>
        <a:xfrm>
          <a:off x="1613638" y="1440160"/>
          <a:ext cx="350843" cy="1026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5421" y="0"/>
              </a:lnTo>
              <a:lnTo>
                <a:pt x="175421" y="1026114"/>
              </a:lnTo>
              <a:lnTo>
                <a:pt x="350843" y="10261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761949" y="1926106"/>
        <a:ext cx="54221" cy="54221"/>
      </dsp:txXfrm>
    </dsp:sp>
    <dsp:sp modelId="{B2A9CADE-DC0C-42E5-B943-43AC93C92DCE}">
      <dsp:nvSpPr>
        <dsp:cNvPr id="0" name=""/>
        <dsp:cNvSpPr/>
      </dsp:nvSpPr>
      <dsp:spPr>
        <a:xfrm>
          <a:off x="1613638" y="1440160"/>
          <a:ext cx="350843" cy="342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5421" y="0"/>
              </a:lnTo>
              <a:lnTo>
                <a:pt x="175421" y="342038"/>
              </a:lnTo>
              <a:lnTo>
                <a:pt x="350843" y="34203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776810" y="1598929"/>
        <a:ext cx="24499" cy="24499"/>
      </dsp:txXfrm>
    </dsp:sp>
    <dsp:sp modelId="{41176AF2-1DDF-4D29-9384-87800BEE2275}">
      <dsp:nvSpPr>
        <dsp:cNvPr id="0" name=""/>
        <dsp:cNvSpPr/>
      </dsp:nvSpPr>
      <dsp:spPr>
        <a:xfrm>
          <a:off x="1613638" y="1098121"/>
          <a:ext cx="350843" cy="342038"/>
        </a:xfrm>
        <a:custGeom>
          <a:avLst/>
          <a:gdLst/>
          <a:ahLst/>
          <a:cxnLst/>
          <a:rect l="0" t="0" r="0" b="0"/>
          <a:pathLst>
            <a:path>
              <a:moveTo>
                <a:pt x="0" y="342038"/>
              </a:moveTo>
              <a:lnTo>
                <a:pt x="175421" y="342038"/>
              </a:lnTo>
              <a:lnTo>
                <a:pt x="175421" y="0"/>
              </a:lnTo>
              <a:lnTo>
                <a:pt x="35084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776810" y="1256891"/>
        <a:ext cx="24499" cy="24499"/>
      </dsp:txXfrm>
    </dsp:sp>
    <dsp:sp modelId="{6AA999C2-7CE8-4549-8B91-30740E548424}">
      <dsp:nvSpPr>
        <dsp:cNvPr id="0" name=""/>
        <dsp:cNvSpPr/>
      </dsp:nvSpPr>
      <dsp:spPr>
        <a:xfrm>
          <a:off x="1613638" y="414045"/>
          <a:ext cx="350843" cy="1026114"/>
        </a:xfrm>
        <a:custGeom>
          <a:avLst/>
          <a:gdLst/>
          <a:ahLst/>
          <a:cxnLst/>
          <a:rect l="0" t="0" r="0" b="0"/>
          <a:pathLst>
            <a:path>
              <a:moveTo>
                <a:pt x="0" y="1026114"/>
              </a:moveTo>
              <a:lnTo>
                <a:pt x="175421" y="1026114"/>
              </a:lnTo>
              <a:lnTo>
                <a:pt x="175421" y="0"/>
              </a:lnTo>
              <a:lnTo>
                <a:pt x="35084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761949" y="899992"/>
        <a:ext cx="54221" cy="54221"/>
      </dsp:txXfrm>
    </dsp:sp>
    <dsp:sp modelId="{0F5886DE-4FE5-462C-8363-C409C0CF71E8}">
      <dsp:nvSpPr>
        <dsp:cNvPr id="0" name=""/>
        <dsp:cNvSpPr/>
      </dsp:nvSpPr>
      <dsp:spPr>
        <a:xfrm rot="16200000">
          <a:off x="-100152" y="1166529"/>
          <a:ext cx="2880320" cy="5472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/>
            <a:t>Щука</a:t>
          </a:r>
        </a:p>
      </dsp:txBody>
      <dsp:txXfrm>
        <a:off x="-100152" y="1166529"/>
        <a:ext cx="2880320" cy="547260"/>
      </dsp:txXfrm>
    </dsp:sp>
    <dsp:sp modelId="{EFEE407C-16C7-4C43-BAD4-BE59255BE046}">
      <dsp:nvSpPr>
        <dsp:cNvPr id="0" name=""/>
        <dsp:cNvSpPr/>
      </dsp:nvSpPr>
      <dsp:spPr>
        <a:xfrm>
          <a:off x="1964481" y="140415"/>
          <a:ext cx="1795015" cy="54726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Розбійниця</a:t>
          </a:r>
        </a:p>
      </dsp:txBody>
      <dsp:txXfrm>
        <a:off x="1964481" y="140415"/>
        <a:ext cx="1795015" cy="547260"/>
      </dsp:txXfrm>
    </dsp:sp>
    <dsp:sp modelId="{199191C2-2459-4049-8978-5892FB31A2C3}">
      <dsp:nvSpPr>
        <dsp:cNvPr id="0" name=""/>
        <dsp:cNvSpPr/>
      </dsp:nvSpPr>
      <dsp:spPr>
        <a:xfrm>
          <a:off x="1964481" y="824491"/>
          <a:ext cx="1795015" cy="54726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Нахабна</a:t>
          </a:r>
        </a:p>
      </dsp:txBody>
      <dsp:txXfrm>
        <a:off x="1964481" y="824491"/>
        <a:ext cx="1795015" cy="547260"/>
      </dsp:txXfrm>
    </dsp:sp>
    <dsp:sp modelId="{9EA3E6AC-ED88-4535-933A-11EB12CCD985}">
      <dsp:nvSpPr>
        <dsp:cNvPr id="0" name=""/>
        <dsp:cNvSpPr/>
      </dsp:nvSpPr>
      <dsp:spPr>
        <a:xfrm>
          <a:off x="1964481" y="1508567"/>
          <a:ext cx="1795015" cy="54726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Підступна</a:t>
          </a:r>
        </a:p>
      </dsp:txBody>
      <dsp:txXfrm>
        <a:off x="1964481" y="1508567"/>
        <a:ext cx="1795015" cy="547260"/>
      </dsp:txXfrm>
    </dsp:sp>
    <dsp:sp modelId="{16A84BFB-BB4A-4A0F-AA2E-C8F4F3C4BC62}">
      <dsp:nvSpPr>
        <dsp:cNvPr id="0" name=""/>
        <dsp:cNvSpPr/>
      </dsp:nvSpPr>
      <dsp:spPr>
        <a:xfrm>
          <a:off x="1964481" y="2192643"/>
          <a:ext cx="1795015" cy="54726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Жорстока</a:t>
          </a:r>
        </a:p>
      </dsp:txBody>
      <dsp:txXfrm>
        <a:off x="1964481" y="2192643"/>
        <a:ext cx="1795015" cy="547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3140B-60EC-4D43-AB68-C0FB536B1F28}">
      <dsp:nvSpPr>
        <dsp:cNvPr id="0" name=""/>
        <dsp:cNvSpPr/>
      </dsp:nvSpPr>
      <dsp:spPr>
        <a:xfrm>
          <a:off x="1647964" y="1476164"/>
          <a:ext cx="367978" cy="1051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989" y="0"/>
              </a:lnTo>
              <a:lnTo>
                <a:pt x="183989" y="1051766"/>
              </a:lnTo>
              <a:lnTo>
                <a:pt x="367978" y="10517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04096" y="1974190"/>
        <a:ext cx="55714" cy="55714"/>
      </dsp:txXfrm>
    </dsp:sp>
    <dsp:sp modelId="{6495E2EE-17A4-4E55-B287-DD3D5BBB8058}">
      <dsp:nvSpPr>
        <dsp:cNvPr id="0" name=""/>
        <dsp:cNvSpPr/>
      </dsp:nvSpPr>
      <dsp:spPr>
        <a:xfrm>
          <a:off x="1647964" y="1476164"/>
          <a:ext cx="367978" cy="350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989" y="0"/>
              </a:lnTo>
              <a:lnTo>
                <a:pt x="183989" y="350588"/>
              </a:lnTo>
              <a:lnTo>
                <a:pt x="367978" y="3505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19247" y="1638752"/>
        <a:ext cx="25412" cy="25412"/>
      </dsp:txXfrm>
    </dsp:sp>
    <dsp:sp modelId="{B9348500-77B9-4864-8C46-D26DF13E6699}">
      <dsp:nvSpPr>
        <dsp:cNvPr id="0" name=""/>
        <dsp:cNvSpPr/>
      </dsp:nvSpPr>
      <dsp:spPr>
        <a:xfrm>
          <a:off x="1647964" y="1125575"/>
          <a:ext cx="367978" cy="350588"/>
        </a:xfrm>
        <a:custGeom>
          <a:avLst/>
          <a:gdLst/>
          <a:ahLst/>
          <a:cxnLst/>
          <a:rect l="0" t="0" r="0" b="0"/>
          <a:pathLst>
            <a:path>
              <a:moveTo>
                <a:pt x="0" y="350588"/>
              </a:moveTo>
              <a:lnTo>
                <a:pt x="183989" y="350588"/>
              </a:lnTo>
              <a:lnTo>
                <a:pt x="183989" y="0"/>
              </a:lnTo>
              <a:lnTo>
                <a:pt x="367978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19247" y="1288163"/>
        <a:ext cx="25412" cy="25412"/>
      </dsp:txXfrm>
    </dsp:sp>
    <dsp:sp modelId="{837D576F-FDC2-4FD2-AE0E-90CA9AF2BA58}">
      <dsp:nvSpPr>
        <dsp:cNvPr id="0" name=""/>
        <dsp:cNvSpPr/>
      </dsp:nvSpPr>
      <dsp:spPr>
        <a:xfrm>
          <a:off x="1647964" y="424397"/>
          <a:ext cx="367978" cy="1051766"/>
        </a:xfrm>
        <a:custGeom>
          <a:avLst/>
          <a:gdLst/>
          <a:ahLst/>
          <a:cxnLst/>
          <a:rect l="0" t="0" r="0" b="0"/>
          <a:pathLst>
            <a:path>
              <a:moveTo>
                <a:pt x="0" y="1051766"/>
              </a:moveTo>
              <a:lnTo>
                <a:pt x="183989" y="1051766"/>
              </a:lnTo>
              <a:lnTo>
                <a:pt x="183989" y="0"/>
              </a:lnTo>
              <a:lnTo>
                <a:pt x="367978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04096" y="922423"/>
        <a:ext cx="55714" cy="55714"/>
      </dsp:txXfrm>
    </dsp:sp>
    <dsp:sp modelId="{73C95BA4-1A84-48F2-802B-B107BF337E61}">
      <dsp:nvSpPr>
        <dsp:cNvPr id="0" name=""/>
        <dsp:cNvSpPr/>
      </dsp:nvSpPr>
      <dsp:spPr>
        <a:xfrm rot="16200000">
          <a:off x="-108670" y="1195692"/>
          <a:ext cx="2952328" cy="56094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/>
            <a:t>Судді</a:t>
          </a:r>
        </a:p>
      </dsp:txBody>
      <dsp:txXfrm>
        <a:off x="-108670" y="1195692"/>
        <a:ext cx="2952328" cy="560942"/>
      </dsp:txXfrm>
    </dsp:sp>
    <dsp:sp modelId="{2B2AA6DB-6416-4DE6-AC5E-09A94BBC289C}">
      <dsp:nvSpPr>
        <dsp:cNvPr id="0" name=""/>
        <dsp:cNvSpPr/>
      </dsp:nvSpPr>
      <dsp:spPr>
        <a:xfrm>
          <a:off x="2015942" y="143925"/>
          <a:ext cx="2232523" cy="56094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/>
            <a:t>Несправедливі</a:t>
          </a:r>
          <a:endParaRPr lang="ru-RU" sz="1800" kern="1200" dirty="0"/>
        </a:p>
      </dsp:txBody>
      <dsp:txXfrm>
        <a:off x="2015942" y="143925"/>
        <a:ext cx="2232523" cy="560942"/>
      </dsp:txXfrm>
    </dsp:sp>
    <dsp:sp modelId="{244BA0F6-2694-4EDC-B5BC-5D199DB55B53}">
      <dsp:nvSpPr>
        <dsp:cNvPr id="0" name=""/>
        <dsp:cNvSpPr/>
      </dsp:nvSpPr>
      <dsp:spPr>
        <a:xfrm>
          <a:off x="2015942" y="845103"/>
          <a:ext cx="2232523" cy="56094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Некомпетентні</a:t>
          </a:r>
          <a:endParaRPr lang="ru-RU" sz="1800" kern="1200" dirty="0"/>
        </a:p>
      </dsp:txBody>
      <dsp:txXfrm>
        <a:off x="2015942" y="845103"/>
        <a:ext cx="2232523" cy="560942"/>
      </dsp:txXfrm>
    </dsp:sp>
    <dsp:sp modelId="{719BCFDA-2024-410F-B7A1-7B18053470EA}">
      <dsp:nvSpPr>
        <dsp:cNvPr id="0" name=""/>
        <dsp:cNvSpPr/>
      </dsp:nvSpPr>
      <dsp:spPr>
        <a:xfrm>
          <a:off x="2015942" y="1546281"/>
          <a:ext cx="2193113" cy="56094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/>
            <a:t>Обмежені</a:t>
          </a:r>
          <a:endParaRPr lang="ru-RU" sz="1800" kern="1200" dirty="0"/>
        </a:p>
      </dsp:txBody>
      <dsp:txXfrm>
        <a:off x="2015942" y="1546281"/>
        <a:ext cx="2193113" cy="560942"/>
      </dsp:txXfrm>
    </dsp:sp>
    <dsp:sp modelId="{50F181D2-8E61-4CB7-8E56-D0DBB5044876}">
      <dsp:nvSpPr>
        <dsp:cNvPr id="0" name=""/>
        <dsp:cNvSpPr/>
      </dsp:nvSpPr>
      <dsp:spPr>
        <a:xfrm>
          <a:off x="2015942" y="2247459"/>
          <a:ext cx="2193113" cy="56094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Байдужі</a:t>
          </a:r>
        </a:p>
      </dsp:txBody>
      <dsp:txXfrm>
        <a:off x="2015942" y="2247459"/>
        <a:ext cx="2193113" cy="5609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DA3FA-7010-495F-B5DA-25687A20475C}">
      <dsp:nvSpPr>
        <dsp:cNvPr id="0" name=""/>
        <dsp:cNvSpPr/>
      </dsp:nvSpPr>
      <dsp:spPr>
        <a:xfrm>
          <a:off x="1767803" y="1484176"/>
          <a:ext cx="369975" cy="1057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987" y="0"/>
              </a:lnTo>
              <a:lnTo>
                <a:pt x="184987" y="1057475"/>
              </a:lnTo>
              <a:lnTo>
                <a:pt x="369975" y="10574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24782" y="1984905"/>
        <a:ext cx="56016" cy="56016"/>
      </dsp:txXfrm>
    </dsp:sp>
    <dsp:sp modelId="{F8172A62-2645-481D-975B-5ED3A660F25A}">
      <dsp:nvSpPr>
        <dsp:cNvPr id="0" name=""/>
        <dsp:cNvSpPr/>
      </dsp:nvSpPr>
      <dsp:spPr>
        <a:xfrm>
          <a:off x="1767803" y="1484176"/>
          <a:ext cx="369975" cy="352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987" y="0"/>
              </a:lnTo>
              <a:lnTo>
                <a:pt x="184987" y="352491"/>
              </a:lnTo>
              <a:lnTo>
                <a:pt x="369975" y="3524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40015" y="1647646"/>
        <a:ext cx="25550" cy="25550"/>
      </dsp:txXfrm>
    </dsp:sp>
    <dsp:sp modelId="{EFD48ED1-941D-4EE4-93E8-0D312E8F79F2}">
      <dsp:nvSpPr>
        <dsp:cNvPr id="0" name=""/>
        <dsp:cNvSpPr/>
      </dsp:nvSpPr>
      <dsp:spPr>
        <a:xfrm>
          <a:off x="1767803" y="1131684"/>
          <a:ext cx="369975" cy="352491"/>
        </a:xfrm>
        <a:custGeom>
          <a:avLst/>
          <a:gdLst/>
          <a:ahLst/>
          <a:cxnLst/>
          <a:rect l="0" t="0" r="0" b="0"/>
          <a:pathLst>
            <a:path>
              <a:moveTo>
                <a:pt x="0" y="352491"/>
              </a:moveTo>
              <a:lnTo>
                <a:pt x="184987" y="352491"/>
              </a:lnTo>
              <a:lnTo>
                <a:pt x="184987" y="0"/>
              </a:lnTo>
              <a:lnTo>
                <a:pt x="36997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40015" y="1295154"/>
        <a:ext cx="25550" cy="25550"/>
      </dsp:txXfrm>
    </dsp:sp>
    <dsp:sp modelId="{03DCBE9D-32E1-44E0-B6FD-1A7214D37C45}">
      <dsp:nvSpPr>
        <dsp:cNvPr id="0" name=""/>
        <dsp:cNvSpPr/>
      </dsp:nvSpPr>
      <dsp:spPr>
        <a:xfrm>
          <a:off x="1767803" y="426700"/>
          <a:ext cx="369975" cy="1057475"/>
        </a:xfrm>
        <a:custGeom>
          <a:avLst/>
          <a:gdLst/>
          <a:ahLst/>
          <a:cxnLst/>
          <a:rect l="0" t="0" r="0" b="0"/>
          <a:pathLst>
            <a:path>
              <a:moveTo>
                <a:pt x="0" y="1057475"/>
              </a:moveTo>
              <a:lnTo>
                <a:pt x="184987" y="1057475"/>
              </a:lnTo>
              <a:lnTo>
                <a:pt x="184987" y="0"/>
              </a:lnTo>
              <a:lnTo>
                <a:pt x="36997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24782" y="927430"/>
        <a:ext cx="56016" cy="56016"/>
      </dsp:txXfrm>
    </dsp:sp>
    <dsp:sp modelId="{8350E197-985B-46FE-8567-9D514221777D}">
      <dsp:nvSpPr>
        <dsp:cNvPr id="0" name=""/>
        <dsp:cNvSpPr/>
      </dsp:nvSpPr>
      <dsp:spPr>
        <a:xfrm rot="16200000">
          <a:off x="1633" y="1202182"/>
          <a:ext cx="2968352" cy="56398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/>
            <a:t>Лисиця</a:t>
          </a:r>
        </a:p>
      </dsp:txBody>
      <dsp:txXfrm>
        <a:off x="1633" y="1202182"/>
        <a:ext cx="2968352" cy="563986"/>
      </dsp:txXfrm>
    </dsp:sp>
    <dsp:sp modelId="{BB55D890-52DD-449E-A697-7A20071E62B2}">
      <dsp:nvSpPr>
        <dsp:cNvPr id="0" name=""/>
        <dsp:cNvSpPr/>
      </dsp:nvSpPr>
      <dsp:spPr>
        <a:xfrm>
          <a:off x="2137778" y="144707"/>
          <a:ext cx="1849876" cy="56398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Корислива</a:t>
          </a:r>
        </a:p>
      </dsp:txBody>
      <dsp:txXfrm>
        <a:off x="2137778" y="144707"/>
        <a:ext cx="1849876" cy="563986"/>
      </dsp:txXfrm>
    </dsp:sp>
    <dsp:sp modelId="{18DC92AE-9532-4C42-BA9B-993D250EA878}">
      <dsp:nvSpPr>
        <dsp:cNvPr id="0" name=""/>
        <dsp:cNvSpPr/>
      </dsp:nvSpPr>
      <dsp:spPr>
        <a:xfrm>
          <a:off x="2137778" y="849690"/>
          <a:ext cx="1849876" cy="56398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Хитра</a:t>
          </a:r>
        </a:p>
      </dsp:txBody>
      <dsp:txXfrm>
        <a:off x="2137778" y="849690"/>
        <a:ext cx="1849876" cy="563986"/>
      </dsp:txXfrm>
    </dsp:sp>
    <dsp:sp modelId="{EB0B65D0-75C0-42AC-9610-DB0EF5327869}">
      <dsp:nvSpPr>
        <dsp:cNvPr id="0" name=""/>
        <dsp:cNvSpPr/>
      </dsp:nvSpPr>
      <dsp:spPr>
        <a:xfrm>
          <a:off x="2137778" y="1554674"/>
          <a:ext cx="1849876" cy="56398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Підступна</a:t>
          </a:r>
        </a:p>
      </dsp:txBody>
      <dsp:txXfrm>
        <a:off x="2137778" y="1554674"/>
        <a:ext cx="1849876" cy="563986"/>
      </dsp:txXfrm>
    </dsp:sp>
    <dsp:sp modelId="{CED85CE2-05A3-416E-BD48-6EC6155917A9}">
      <dsp:nvSpPr>
        <dsp:cNvPr id="0" name=""/>
        <dsp:cNvSpPr/>
      </dsp:nvSpPr>
      <dsp:spPr>
        <a:xfrm>
          <a:off x="2137778" y="2259657"/>
          <a:ext cx="1849876" cy="56398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Хабарниця</a:t>
          </a:r>
        </a:p>
      </dsp:txBody>
      <dsp:txXfrm>
        <a:off x="2137778" y="2259657"/>
        <a:ext cx="1849876" cy="563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DDEC8-87AC-4C5C-8426-C4BE8215CC35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4CA0D-A139-4C1D-AB61-B8D9453CF3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70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4CA0D-A139-4C1D-AB61-B8D9453CF32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136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51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2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6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93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35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5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5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16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9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57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6B5C7-4DCF-4DDD-981C-25BC9CAD6F2C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AD797-A36A-4433-9A3F-B4F331DF28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7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4826" y="3640214"/>
            <a:ext cx="4824535" cy="1812231"/>
          </a:xfrm>
        </p:spPr>
        <p:txBody>
          <a:bodyPr>
            <a:normAutofit/>
          </a:bodyPr>
          <a:lstStyle/>
          <a:p>
            <a:pPr algn="r"/>
            <a:r>
              <a:rPr lang="uk-UA" sz="1800" dirty="0" smtClean="0">
                <a:solidFill>
                  <a:srgbClr val="C00000"/>
                </a:solidFill>
              </a:rPr>
              <a:t>Дидактичне </a:t>
            </a:r>
            <a:r>
              <a:rPr lang="uk-UA" sz="1800" dirty="0">
                <a:solidFill>
                  <a:srgbClr val="C00000"/>
                </a:solidFill>
              </a:rPr>
              <a:t>забезпечення до теми </a:t>
            </a:r>
            <a:r>
              <a:rPr lang="uk-UA" sz="1800" b="1" i="1" dirty="0">
                <a:solidFill>
                  <a:srgbClr val="C00000"/>
                </a:solidFill>
              </a:rPr>
              <a:t>«Впровадження інноваційних технологій при вивченні </a:t>
            </a:r>
            <a:r>
              <a:rPr lang="uk-UA" sz="1800" b="1" i="1" dirty="0" smtClean="0">
                <a:solidFill>
                  <a:srgbClr val="C00000"/>
                </a:solidFill>
              </a:rPr>
              <a:t/>
            </a:r>
            <a:br>
              <a:rPr lang="uk-UA" sz="1800" b="1" i="1" dirty="0" smtClean="0">
                <a:solidFill>
                  <a:srgbClr val="C00000"/>
                </a:solidFill>
              </a:rPr>
            </a:br>
            <a:r>
              <a:rPr lang="uk-UA" sz="1800" b="1" i="1" dirty="0" smtClean="0">
                <a:solidFill>
                  <a:srgbClr val="C00000"/>
                </a:solidFill>
              </a:rPr>
              <a:t>творчості </a:t>
            </a:r>
            <a:r>
              <a:rPr lang="uk-UA" sz="1800" b="1" i="1" dirty="0">
                <a:solidFill>
                  <a:srgbClr val="C00000"/>
                </a:solidFill>
              </a:rPr>
              <a:t>Леоніда Глібова» </a:t>
            </a:r>
            <a:r>
              <a:rPr lang="uk-UA" sz="1800" dirty="0" smtClean="0">
                <a:solidFill>
                  <a:srgbClr val="C00000"/>
                </a:solidFill>
              </a:rPr>
              <a:t/>
            </a:r>
            <a:br>
              <a:rPr lang="uk-UA" sz="1800" dirty="0" smtClean="0">
                <a:solidFill>
                  <a:srgbClr val="C00000"/>
                </a:solidFill>
              </a:rPr>
            </a:br>
            <a:r>
              <a:rPr lang="uk-UA" sz="1800" dirty="0" smtClean="0">
                <a:solidFill>
                  <a:srgbClr val="C00000"/>
                </a:solidFill>
              </a:rPr>
              <a:t>(</a:t>
            </a:r>
            <a:r>
              <a:rPr lang="uk-UA" sz="1800" dirty="0">
                <a:solidFill>
                  <a:srgbClr val="C00000"/>
                </a:solidFill>
              </a:rPr>
              <a:t>тренінгові </a:t>
            </a:r>
            <a:r>
              <a:rPr lang="uk-UA" sz="1800" dirty="0" smtClean="0">
                <a:solidFill>
                  <a:srgbClr val="C00000"/>
                </a:solidFill>
              </a:rPr>
              <a:t>вправи)</a:t>
            </a:r>
            <a:endParaRPr lang="ru-RU" sz="1800" dirty="0">
              <a:solidFill>
                <a:srgbClr val="C00000"/>
              </a:solidFill>
            </a:endParaRPr>
          </a:p>
          <a:p>
            <a:pPr algn="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56994" y="6368133"/>
            <a:ext cx="31683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Виконала</a:t>
            </a:r>
            <a:r>
              <a:rPr lang="uk-UA" sz="16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endParaRPr lang="en-US" sz="16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uk-UA" sz="16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вчитель української мови та літератури ЗОШ І-ІІІ ступенів № 9 </a:t>
            </a:r>
            <a:r>
              <a:rPr lang="uk-UA" sz="16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Торецької</a:t>
            </a:r>
            <a:r>
              <a:rPr lang="uk-UA" sz="16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міської ради</a:t>
            </a:r>
            <a:endParaRPr lang="ru-RU" sz="16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uk-UA" sz="16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uk-UA" sz="16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Народа</a:t>
            </a:r>
            <a:r>
              <a:rPr lang="uk-UA" sz="16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Н. І. </a:t>
            </a:r>
            <a:endParaRPr lang="ru-RU" sz="1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32548" y="2229549"/>
            <a:ext cx="4664805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37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Методична </a:t>
            </a:r>
            <a:endParaRPr lang="ru-RU" sz="37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37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</a:t>
            </a:r>
            <a:endParaRPr lang="ru-RU" sz="37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84" y="1979713"/>
            <a:ext cx="2880320" cy="4074723"/>
          </a:xfrm>
          <a:prstGeom prst="rect">
            <a:avLst/>
          </a:prstGeom>
          <a:effectLst>
            <a:softEdge rad="571500"/>
          </a:effectLst>
        </p:spPr>
      </p:pic>
    </p:spTree>
    <p:extLst>
      <p:ext uri="{BB962C8B-B14F-4D97-AF65-F5344CB8AC3E}">
        <p14:creationId xmlns:p14="http://schemas.microsoft.com/office/powerpoint/2010/main" val="10915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2" y="560176"/>
            <a:ext cx="54726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</a:rPr>
              <a:t>V</a:t>
            </a:r>
            <a:r>
              <a:rPr lang="uk-UA" sz="2200" b="1" dirty="0">
                <a:solidFill>
                  <a:srgbClr val="C00000"/>
                </a:solidFill>
              </a:rPr>
              <a:t>ІІ	Вправа «Структурно-логічна схема» (до байки Л. Глібова «Щука</a:t>
            </a:r>
            <a:r>
              <a:rPr lang="uk-UA" sz="2200" b="1" dirty="0" smtClean="0">
                <a:solidFill>
                  <a:srgbClr val="C00000"/>
                </a:solidFill>
              </a:rPr>
              <a:t>»)</a:t>
            </a:r>
            <a:endParaRPr lang="ru-RU" sz="2200" dirty="0">
              <a:solidFill>
                <a:srgbClr val="C0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45429818"/>
              </p:ext>
            </p:extLst>
          </p:nvPr>
        </p:nvGraphicFramePr>
        <p:xfrm>
          <a:off x="260648" y="2051720"/>
          <a:ext cx="6597352" cy="669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548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4664" y="46754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</a:rPr>
              <a:t>V</a:t>
            </a:r>
            <a:r>
              <a:rPr lang="uk-UA" sz="2200" b="1" dirty="0" smtClean="0">
                <a:solidFill>
                  <a:srgbClr val="C00000"/>
                </a:solidFill>
              </a:rPr>
              <a:t>ІІІ</a:t>
            </a:r>
            <a:r>
              <a:rPr lang="en-US" sz="2200" b="1" dirty="0" smtClean="0">
                <a:solidFill>
                  <a:srgbClr val="C00000"/>
                </a:solidFill>
              </a:rPr>
              <a:t>	</a:t>
            </a:r>
            <a:r>
              <a:rPr lang="uk-UA" sz="2200" b="1" dirty="0" smtClean="0">
                <a:solidFill>
                  <a:srgbClr val="C00000"/>
                </a:solidFill>
              </a:rPr>
              <a:t>Вправа </a:t>
            </a:r>
            <a:r>
              <a:rPr lang="uk-UA" sz="2200" b="1" dirty="0">
                <a:solidFill>
                  <a:srgbClr val="C00000"/>
                </a:solidFill>
              </a:rPr>
              <a:t>«Асоціативний кущ» (</a:t>
            </a:r>
            <a:r>
              <a:rPr lang="uk-UA" sz="2200" b="1" dirty="0" smtClean="0">
                <a:solidFill>
                  <a:srgbClr val="C00000"/>
                </a:solidFill>
              </a:rPr>
              <a:t>байка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«</a:t>
            </a:r>
            <a:r>
              <a:rPr lang="uk-UA" sz="2200" b="1" dirty="0" smtClean="0">
                <a:solidFill>
                  <a:srgbClr val="C00000"/>
                </a:solidFill>
              </a:rPr>
              <a:t>Щука»)</a:t>
            </a:r>
            <a:endParaRPr lang="ru-RU" sz="2200" dirty="0">
              <a:solidFill>
                <a:srgbClr val="C0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09058086"/>
              </p:ext>
            </p:extLst>
          </p:nvPr>
        </p:nvGraphicFramePr>
        <p:xfrm>
          <a:off x="548680" y="1619673"/>
          <a:ext cx="4817715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65724217"/>
              </p:ext>
            </p:extLst>
          </p:nvPr>
        </p:nvGraphicFramePr>
        <p:xfrm>
          <a:off x="548680" y="5292080"/>
          <a:ext cx="5335488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119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56492464"/>
              </p:ext>
            </p:extLst>
          </p:nvPr>
        </p:nvGraphicFramePr>
        <p:xfrm>
          <a:off x="836712" y="3059832"/>
          <a:ext cx="5191472" cy="29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93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688" y="4193957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Здається</a:t>
            </a:r>
            <a:r>
              <a:rPr lang="ru-RU" sz="28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, байка просто </a:t>
            </a:r>
            <a:r>
              <a:rPr lang="ru-RU" sz="2800" b="1" i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бреше</a:t>
            </a:r>
            <a:r>
              <a:rPr lang="ru-RU" sz="28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,</a:t>
            </a:r>
            <a:br>
              <a:rPr lang="ru-RU" sz="2800" b="1" i="1" dirty="0">
                <a:solidFill>
                  <a:srgbClr val="C00000"/>
                </a:solidFill>
                <a:latin typeface="Book Antiqua" panose="02040602050305030304" pitchFamily="18" charset="0"/>
              </a:rPr>
            </a:br>
            <a:r>
              <a:rPr lang="ru-RU" sz="28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А </a:t>
            </a:r>
            <a:r>
              <a:rPr lang="ru-RU" sz="2800" b="1" i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справді</a:t>
            </a:r>
            <a:r>
              <a:rPr lang="ru-RU" sz="28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 — правду </a:t>
            </a:r>
            <a:r>
              <a:rPr lang="ru-RU" sz="2800" b="1" i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ясну</a:t>
            </a:r>
            <a:r>
              <a:rPr lang="ru-RU" sz="28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чеше</a:t>
            </a:r>
            <a:r>
              <a:rPr lang="ru-RU" sz="2800" b="1" i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…</a:t>
            </a:r>
            <a:endParaRPr lang="ru-RU" sz="28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39" y="5265977"/>
            <a:ext cx="6001745" cy="33384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08" y="395536"/>
            <a:ext cx="33843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15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4665">
            <a:off x="2933887" y="474967"/>
            <a:ext cx="3150227" cy="44260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4665" y="4932042"/>
            <a:ext cx="6336704" cy="4124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>
                <a:solidFill>
                  <a:srgbClr val="C00000"/>
                </a:solidFill>
              </a:rPr>
              <a:t>Мета</a:t>
            </a:r>
            <a:r>
              <a:rPr lang="uk-UA" sz="2800" b="1" u="sng" dirty="0" smtClean="0">
                <a:solidFill>
                  <a:srgbClr val="C00000"/>
                </a:solidFill>
              </a:rPr>
              <a:t>: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sz="2200" i="1" dirty="0">
                <a:solidFill>
                  <a:schemeClr val="accent2">
                    <a:lumMod val="75000"/>
                  </a:schemeClr>
                </a:solidFill>
              </a:rPr>
              <a:t>шляхом використання активних та інтерактивних методів роботи підвищувати інтерес до навчання, залучати учнів до дослідження опрацьованого навчального матеріалу; сприяти формуванню та аргументації власної позиції; вдосконалювати вміння та навички; виховувати успішну особистість.</a:t>
            </a:r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72" y="1"/>
            <a:ext cx="2880320" cy="4074723"/>
          </a:xfrm>
          <a:prstGeom prst="rect">
            <a:avLst/>
          </a:prstGeom>
          <a:effectLst>
            <a:softEdge rad="571500"/>
          </a:effectLst>
        </p:spPr>
      </p:pic>
    </p:spTree>
    <p:extLst>
      <p:ext uri="{BB962C8B-B14F-4D97-AF65-F5344CB8AC3E}">
        <p14:creationId xmlns:p14="http://schemas.microsoft.com/office/powerpoint/2010/main" val="391210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68982">
            <a:off x="4027353" y="6569956"/>
            <a:ext cx="3068692" cy="2536785"/>
          </a:xfrm>
          <a:prstGeom prst="rect">
            <a:avLst/>
          </a:prstGeom>
          <a:effectLst>
            <a:softEdge rad="12700"/>
          </a:effectLst>
          <a:scene3d>
            <a:camera prst="orthographicFront">
              <a:rot lat="52017" lon="10202239" rev="295508"/>
            </a:camera>
            <a:lightRig rig="threePt" dir="t"/>
          </a:scene3d>
        </p:spPr>
      </p:pic>
      <p:sp>
        <p:nvSpPr>
          <p:cNvPr id="2" name="TextBox 1"/>
          <p:cNvSpPr txBox="1"/>
          <p:nvPr/>
        </p:nvSpPr>
        <p:spPr>
          <a:xfrm>
            <a:off x="188640" y="683570"/>
            <a:ext cx="5624200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C00000"/>
                </a:solidFill>
              </a:rPr>
              <a:t>І	</a:t>
            </a:r>
            <a:r>
              <a:rPr lang="uk-UA" sz="2200" b="1" dirty="0">
                <a:solidFill>
                  <a:srgbClr val="C00000"/>
                </a:solidFill>
              </a:rPr>
              <a:t>Вправа «Моделювання» 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uk-UA" b="1" dirty="0" smtClean="0">
                <a:solidFill>
                  <a:srgbClr val="C00000"/>
                </a:solidFill>
              </a:rPr>
              <a:t>(</a:t>
            </a:r>
            <a:r>
              <a:rPr lang="uk-UA" b="1" dirty="0">
                <a:solidFill>
                  <a:srgbClr val="C00000"/>
                </a:solidFill>
              </a:rPr>
              <a:t>5 клас, акровірш «Хто вона</a:t>
            </a:r>
            <a:r>
              <a:rPr lang="uk-UA" b="1" dirty="0" smtClean="0">
                <a:solidFill>
                  <a:srgbClr val="C00000"/>
                </a:solidFill>
              </a:rPr>
              <a:t>?»)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ru-RU" dirty="0"/>
          </a:p>
          <a:p>
            <a:r>
              <a:rPr lang="uk-UA" dirty="0"/>
              <a:t>- У цьому вірші є такі слова: «</a:t>
            </a:r>
            <a:r>
              <a:rPr lang="uk-UA" i="1" dirty="0"/>
              <a:t>І здалеку </a:t>
            </a:r>
            <a:r>
              <a:rPr lang="uk-UA" i="1" u="wavy" dirty="0"/>
              <a:t>бистренько</a:t>
            </a:r>
            <a:r>
              <a:rPr lang="uk-UA" i="1" dirty="0"/>
              <a:t> вона до нас прибуде</a:t>
            </a:r>
            <a:r>
              <a:rPr lang="uk-UA" dirty="0"/>
              <a:t>».</a:t>
            </a:r>
            <a:endParaRPr lang="ru-RU" dirty="0"/>
          </a:p>
          <a:p>
            <a:endParaRPr lang="en-US" dirty="0" smtClean="0"/>
          </a:p>
          <a:p>
            <a:r>
              <a:rPr lang="uk-UA" b="1" i="1" dirty="0" smtClean="0"/>
              <a:t>Доберіть </a:t>
            </a:r>
            <a:r>
              <a:rPr lang="uk-UA" b="1" i="1" dirty="0"/>
              <a:t>синоніми до виділеного слова з наступних речень</a:t>
            </a:r>
            <a:r>
              <a:rPr lang="uk-UA" b="1" i="1" dirty="0" smtClean="0"/>
              <a:t>:</a:t>
            </a:r>
            <a:endParaRPr lang="en-US" b="1" i="1" dirty="0" smtClean="0"/>
          </a:p>
          <a:p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/>
              <a:t>• Прудко </a:t>
            </a:r>
            <a:r>
              <a:rPr lang="uk-UA" i="1" dirty="0" smtClean="0"/>
              <a:t>Зайчик </a:t>
            </a:r>
            <a:r>
              <a:rPr lang="uk-UA" i="1" dirty="0"/>
              <a:t>під кущем стрибав, хитрої </a:t>
            </a:r>
            <a:r>
              <a:rPr lang="uk-UA" i="1" dirty="0" smtClean="0"/>
              <a:t>Лисички </a:t>
            </a:r>
            <a:r>
              <a:rPr lang="uk-UA" i="1" dirty="0"/>
              <a:t>він не помічав.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/>
              <a:t>• Дівчина одягнула кожушок і швидко вийшла з хати.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/>
              <a:t>• Василько прожогом кинувся до брата.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/>
              <a:t>• Спортсмени чимдуж мчалися до фінішу.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/>
              <a:t>• Швидко час минає та не швидко справа робиться.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/>
              <a:t>• Виконане похапцем завдання не виявилося зразковим.</a:t>
            </a:r>
            <a:endParaRPr lang="ru-RU" dirty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- </a:t>
            </a:r>
            <a:r>
              <a:rPr lang="uk-UA" dirty="0"/>
              <a:t>Змоделювати квітку, написавши на пелюстках правильну відповідь.</a:t>
            </a:r>
            <a:endParaRPr lang="ru-RU" dirty="0"/>
          </a:p>
          <a:p>
            <a:r>
              <a:rPr lang="uk-UA" dirty="0"/>
              <a:t>- На «сердечку» квітки написати назву твору.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3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665" y="971600"/>
            <a:ext cx="61206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>
                <a:solidFill>
                  <a:srgbClr val="C00000"/>
                </a:solidFill>
              </a:rPr>
              <a:t>ІІ	Вправа «Життєва валіза</a:t>
            </a:r>
            <a:r>
              <a:rPr lang="uk-UA" sz="2200" b="1" dirty="0" smtClean="0">
                <a:solidFill>
                  <a:srgbClr val="C00000"/>
                </a:solidFill>
              </a:rPr>
              <a:t>»</a:t>
            </a:r>
            <a:r>
              <a:rPr lang="en-US" sz="2200" b="1" dirty="0" smtClean="0">
                <a:solidFill>
                  <a:srgbClr val="C00000"/>
                </a:solidFill>
              </a:rPr>
              <a:t/>
            </a:r>
            <a:br>
              <a:rPr lang="en-US" sz="2200" b="1" dirty="0" smtClean="0">
                <a:solidFill>
                  <a:srgbClr val="C00000"/>
                </a:solidFill>
              </a:rPr>
            </a:br>
            <a:r>
              <a:rPr lang="en-US" sz="2200" b="1" dirty="0" smtClean="0">
                <a:solidFill>
                  <a:srgbClr val="C00000"/>
                </a:solidFill>
              </a:rPr>
              <a:t>			</a:t>
            </a:r>
            <a:r>
              <a:rPr lang="uk-UA" b="1" dirty="0" smtClean="0">
                <a:solidFill>
                  <a:srgbClr val="C00000"/>
                </a:solidFill>
              </a:rPr>
              <a:t>(</a:t>
            </a:r>
            <a:r>
              <a:rPr lang="uk-UA" b="1" dirty="0">
                <a:solidFill>
                  <a:srgbClr val="C00000"/>
                </a:solidFill>
              </a:rPr>
              <a:t>6 клас</a:t>
            </a:r>
            <a:r>
              <a:rPr lang="uk-UA" b="1" dirty="0" smtClean="0">
                <a:solidFill>
                  <a:srgbClr val="C00000"/>
                </a:solidFill>
              </a:rPr>
              <a:t>)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uk-UA" b="1" dirty="0"/>
              <a:t>• Яку ідею з байки Л. Глібова «Муха і </a:t>
            </a:r>
            <a:r>
              <a:rPr lang="uk-UA" b="1" dirty="0" smtClean="0"/>
              <a:t>Бджола</a:t>
            </a:r>
            <a:r>
              <a:rPr lang="uk-UA" b="1" dirty="0"/>
              <a:t>» ви поклали б у свою життєву валізу і чому?</a:t>
            </a:r>
            <a:endParaRPr lang="ru-RU" b="1" dirty="0"/>
          </a:p>
          <a:p>
            <a:endParaRPr lang="en-US" dirty="0" smtClean="0"/>
          </a:p>
          <a:p>
            <a:r>
              <a:rPr lang="uk-UA" dirty="0" smtClean="0"/>
              <a:t>Учні </a:t>
            </a:r>
            <a:r>
              <a:rPr lang="uk-UA" dirty="0"/>
              <a:t>працюють у 4-х групах, обговорюють і записують свої думки на аркушах паперу, складають до конверта-валізи; після озвучення змісту обмінюються враженнями, ставлять запитання, обирається кращий варіант відповіді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004" y="5076056"/>
            <a:ext cx="4572000" cy="3429000"/>
          </a:xfrm>
          <a:prstGeom prst="rect">
            <a:avLst/>
          </a:prstGeom>
          <a:effectLst>
            <a:glow>
              <a:schemeClr val="bg1"/>
            </a:glow>
            <a:softEdge rad="203200"/>
          </a:effectLst>
        </p:spPr>
      </p:pic>
    </p:spTree>
    <p:extLst>
      <p:ext uri="{BB962C8B-B14F-4D97-AF65-F5344CB8AC3E}">
        <p14:creationId xmlns:p14="http://schemas.microsoft.com/office/powerpoint/2010/main" val="23415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672" y="971602"/>
            <a:ext cx="61206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>
                <a:solidFill>
                  <a:srgbClr val="C00000"/>
                </a:solidFill>
              </a:rPr>
              <a:t>ІІІ	Вправа «Чотири кути</a:t>
            </a:r>
            <a:r>
              <a:rPr lang="uk-UA" sz="2200" b="1" dirty="0" smtClean="0">
                <a:solidFill>
                  <a:srgbClr val="C00000"/>
                </a:solidFill>
              </a:rPr>
              <a:t>»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endParaRPr lang="ru-RU" dirty="0"/>
          </a:p>
          <a:p>
            <a:r>
              <a:rPr lang="uk-UA" b="1" dirty="0"/>
              <a:t>Обери вислів Л. Глібова, який найбільше сподобався</a:t>
            </a:r>
            <a:r>
              <a:rPr lang="uk-UA" b="1" dirty="0" smtClean="0"/>
              <a:t>:</a:t>
            </a:r>
            <a:endParaRPr lang="en-US" b="1" dirty="0" smtClean="0"/>
          </a:p>
          <a:p>
            <a:endParaRPr lang="ru-RU" dirty="0"/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uk-UA" i="1" dirty="0" smtClean="0">
                <a:solidFill>
                  <a:srgbClr val="C00000"/>
                </a:solidFill>
              </a:rPr>
              <a:t>«</a:t>
            </a:r>
            <a:r>
              <a:rPr lang="uk-UA" i="1" dirty="0">
                <a:solidFill>
                  <a:srgbClr val="C00000"/>
                </a:solidFill>
              </a:rPr>
              <a:t>Коли любиш – люби серцем, а не язиком</a:t>
            </a:r>
            <a:r>
              <a:rPr lang="uk-UA" i="1" dirty="0" smtClean="0">
                <a:solidFill>
                  <a:srgbClr val="C00000"/>
                </a:solidFill>
              </a:rPr>
              <a:t>»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uk-UA" i="1" dirty="0" smtClean="0">
                <a:solidFill>
                  <a:srgbClr val="C00000"/>
                </a:solidFill>
              </a:rPr>
              <a:t>«</a:t>
            </a:r>
            <a:r>
              <a:rPr lang="uk-UA" i="1" dirty="0">
                <a:solidFill>
                  <a:srgbClr val="C00000"/>
                </a:solidFill>
              </a:rPr>
              <a:t>Дурний порядок – дурне діло</a:t>
            </a:r>
            <a:r>
              <a:rPr lang="uk-UA" i="1" dirty="0" smtClean="0">
                <a:solidFill>
                  <a:srgbClr val="C00000"/>
                </a:solidFill>
              </a:rPr>
              <a:t>»</a:t>
            </a:r>
            <a:endParaRPr lang="ru-RU" dirty="0">
              <a:solidFill>
                <a:srgbClr val="C00000"/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i="1" dirty="0" smtClean="0">
                <a:solidFill>
                  <a:srgbClr val="C00000"/>
                </a:solidFill>
              </a:rPr>
              <a:t>- </a:t>
            </a:r>
            <a:r>
              <a:rPr lang="uk-UA" i="1" dirty="0" smtClean="0">
                <a:solidFill>
                  <a:srgbClr val="C00000"/>
                </a:solidFill>
              </a:rPr>
              <a:t>«</a:t>
            </a:r>
            <a:r>
              <a:rPr lang="uk-UA" i="1" dirty="0">
                <a:solidFill>
                  <a:srgbClr val="C00000"/>
                </a:solidFill>
              </a:rPr>
              <a:t>Панібратство шкодить»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en-US" i="1" dirty="0" smtClean="0">
                <a:solidFill>
                  <a:srgbClr val="C00000"/>
                </a:solidFill>
              </a:rPr>
              <a:t>- </a:t>
            </a:r>
            <a:r>
              <a:rPr lang="uk-UA" i="1" dirty="0" smtClean="0">
                <a:solidFill>
                  <a:srgbClr val="C00000"/>
                </a:solidFill>
              </a:rPr>
              <a:t>«</a:t>
            </a:r>
            <a:r>
              <a:rPr lang="uk-UA" i="1" dirty="0">
                <a:solidFill>
                  <a:srgbClr val="C00000"/>
                </a:solidFill>
              </a:rPr>
              <a:t>А все ж таки катюзі, 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en-US" i="1" dirty="0" smtClean="0">
                <a:solidFill>
                  <a:srgbClr val="C00000"/>
                </a:solidFill>
              </a:rPr>
              <a:t>    </a:t>
            </a:r>
            <a:r>
              <a:rPr lang="uk-UA" i="1" dirty="0" smtClean="0">
                <a:solidFill>
                  <a:srgbClr val="C00000"/>
                </a:solidFill>
              </a:rPr>
              <a:t>Як </a:t>
            </a:r>
            <a:r>
              <a:rPr lang="uk-UA" i="1" dirty="0">
                <a:solidFill>
                  <a:srgbClr val="C00000"/>
                </a:solidFill>
              </a:rPr>
              <a:t>кажуть, буде по заслузі</a:t>
            </a:r>
            <a:r>
              <a:rPr lang="uk-UA" i="1" dirty="0" smtClean="0">
                <a:solidFill>
                  <a:srgbClr val="C00000"/>
                </a:solidFill>
              </a:rPr>
              <a:t>»</a:t>
            </a:r>
            <a:endParaRPr lang="en-US" i="1" dirty="0" smtClean="0">
              <a:solidFill>
                <a:srgbClr val="C00000"/>
              </a:solidFill>
            </a:endParaRPr>
          </a:p>
          <a:p>
            <a:endParaRPr lang="ru-RU" dirty="0"/>
          </a:p>
          <a:p>
            <a:r>
              <a:rPr lang="uk-UA" dirty="0"/>
              <a:t>Кожен учасник обирає вислів до вподоби. Група створює зв’язний текст за змістом афоризмів. Після озвучення вчитель пропонує перейти в той кут, де прозвучав найбільш вдалий сюжет.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816" y="5958840"/>
            <a:ext cx="2560320" cy="2773680"/>
          </a:xfrm>
          <a:prstGeom prst="rect">
            <a:avLst/>
          </a:prstGeom>
          <a:effectLst>
            <a:glow rad="127000">
              <a:schemeClr val="bg1"/>
            </a:glow>
            <a:softEdge rad="139700"/>
          </a:effectLst>
        </p:spPr>
      </p:pic>
    </p:spTree>
    <p:extLst>
      <p:ext uri="{BB962C8B-B14F-4D97-AF65-F5344CB8AC3E}">
        <p14:creationId xmlns:p14="http://schemas.microsoft.com/office/powerpoint/2010/main" val="7589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4" y="467547"/>
            <a:ext cx="5832648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</a:rPr>
              <a:t>IV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ru-RU" sz="2200" b="1" dirty="0" err="1">
                <a:solidFill>
                  <a:srgbClr val="C00000"/>
                </a:solidFill>
              </a:rPr>
              <a:t>Вправа</a:t>
            </a:r>
            <a:r>
              <a:rPr lang="ru-RU" sz="2200" b="1" dirty="0">
                <a:solidFill>
                  <a:srgbClr val="C00000"/>
                </a:solidFill>
              </a:rPr>
              <a:t> «</a:t>
            </a:r>
            <a:r>
              <a:rPr lang="uk-UA" sz="2200" b="1" dirty="0">
                <a:solidFill>
                  <a:srgbClr val="C00000"/>
                </a:solidFill>
              </a:rPr>
              <a:t>Діалог із мудрецем»</a:t>
            </a:r>
            <a:endParaRPr lang="ru-RU" sz="2200" dirty="0">
              <a:solidFill>
                <a:srgbClr val="C00000"/>
              </a:solidFill>
            </a:endParaRPr>
          </a:p>
          <a:p>
            <a:pPr algn="ctr"/>
            <a:endParaRPr lang="en-US" b="1" dirty="0" smtClean="0">
              <a:solidFill>
                <a:srgbClr val="0070C0"/>
              </a:solidFill>
            </a:endParaRPr>
          </a:p>
          <a:p>
            <a:pPr algn="ctr"/>
            <a:r>
              <a:rPr lang="uk-UA" b="1" dirty="0" smtClean="0">
                <a:solidFill>
                  <a:srgbClr val="0070C0"/>
                </a:solidFill>
              </a:rPr>
              <a:t>1</a:t>
            </a:r>
            <a:r>
              <a:rPr lang="uk-UA" b="1" dirty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Яке лексичне значення слова «товариство»?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Яка проблема може зруйнувати, розірвати коло друзів?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Поясність зміст рядків з байки Л. Глібова «Лебідь, </a:t>
            </a:r>
            <a:r>
              <a:rPr lang="uk-UA" dirty="0" smtClean="0"/>
              <a:t>Щука </a:t>
            </a:r>
            <a:r>
              <a:rPr lang="uk-UA" dirty="0"/>
              <a:t>і Рак»: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>
                <a:solidFill>
                  <a:srgbClr val="C00000"/>
                </a:solidFill>
              </a:rPr>
              <a:t>У товаристві лад – усяк тому радіє, </a:t>
            </a:r>
            <a:endParaRPr lang="ru-RU" dirty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>
                <a:solidFill>
                  <a:srgbClr val="C00000"/>
                </a:solidFill>
              </a:rPr>
              <a:t>Безладдя лихо діє</a:t>
            </a:r>
            <a:r>
              <a:rPr lang="uk-UA" i="1" dirty="0" smtClean="0">
                <a:solidFill>
                  <a:srgbClr val="C00000"/>
                </a:solidFill>
              </a:rPr>
              <a:t>…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8922" y="4326594"/>
            <a:ext cx="4268117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uk-UA" b="1" dirty="0">
                <a:solidFill>
                  <a:srgbClr val="0070C0"/>
                </a:solidFill>
              </a:rPr>
              <a:t>2.</a:t>
            </a:r>
            <a:endParaRPr lang="ru-RU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Чи завжди треба говорити людині правду в очі?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Які прислів’я про правду ви знаєте?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Як називається казка, де правда торжествує?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Прокоментувати рядки з байки Л. Глібова «Щука»: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i="1" dirty="0">
                <a:solidFill>
                  <a:srgbClr val="C00000"/>
                </a:solidFill>
              </a:rPr>
              <a:t>Як не мудруй, а правди ніде діти…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uk-UA" i="1" dirty="0"/>
              <a:t> 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8" y="4716018"/>
            <a:ext cx="2584480" cy="3240361"/>
          </a:xfrm>
          <a:prstGeom prst="rect">
            <a:avLst/>
          </a:prstGeom>
          <a:effectLst>
            <a:softEdge rad="292100"/>
          </a:effectLst>
        </p:spPr>
      </p:pic>
    </p:spTree>
    <p:extLst>
      <p:ext uri="{BB962C8B-B14F-4D97-AF65-F5344CB8AC3E}">
        <p14:creationId xmlns:p14="http://schemas.microsoft.com/office/powerpoint/2010/main" val="3818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8721" y="755576"/>
            <a:ext cx="576064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3.</a:t>
            </a:r>
            <a:endParaRPr lang="ru-RU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Чи повинне розходитися слово зі справою?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Як називають людей, які говорять одне, а роблять зовсім інше?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Чи зустрічалися ви з підступністю у своєму житті?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Прокоментуйте рядки з байки Л. Глібова «Вовк та </a:t>
            </a:r>
            <a:r>
              <a:rPr lang="uk-UA" dirty="0" smtClean="0"/>
              <a:t>Зозуля</a:t>
            </a:r>
            <a:r>
              <a:rPr lang="uk-UA" dirty="0"/>
              <a:t>»:</a:t>
            </a:r>
            <a:endParaRPr lang="ru-RU" dirty="0"/>
          </a:p>
          <a:p>
            <a:pPr lvl="2"/>
            <a:r>
              <a:rPr lang="uk-UA" i="1" dirty="0">
                <a:solidFill>
                  <a:srgbClr val="C00000"/>
                </a:solidFill>
              </a:rPr>
              <a:t>Є й між людьми  такі вовки –</a:t>
            </a:r>
            <a:endParaRPr lang="ru-RU" i="1" dirty="0">
              <a:solidFill>
                <a:srgbClr val="C00000"/>
              </a:solidFill>
            </a:endParaRPr>
          </a:p>
          <a:p>
            <a:pPr lvl="2"/>
            <a:r>
              <a:rPr lang="uk-UA" i="1" dirty="0">
                <a:solidFill>
                  <a:srgbClr val="C00000"/>
                </a:solidFill>
              </a:rPr>
              <a:t>Про других – де тобі, як виють,</a:t>
            </a:r>
            <a:endParaRPr lang="ru-RU" i="1" dirty="0">
              <a:solidFill>
                <a:srgbClr val="C00000"/>
              </a:solidFill>
            </a:endParaRPr>
          </a:p>
          <a:p>
            <a:pPr lvl="2"/>
            <a:r>
              <a:rPr lang="uk-UA" i="1" dirty="0">
                <a:solidFill>
                  <a:srgbClr val="C00000"/>
                </a:solidFill>
              </a:rPr>
              <a:t>А самі ж лиха діють.</a:t>
            </a:r>
            <a:endParaRPr lang="ru-RU" i="1" dirty="0">
              <a:solidFill>
                <a:srgbClr val="C0000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uk-UA" b="1" dirty="0">
                <a:solidFill>
                  <a:srgbClr val="0070C0"/>
                </a:solidFill>
              </a:rPr>
              <a:t>4.</a:t>
            </a:r>
            <a:endParaRPr lang="ru-RU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Що означає фразеологізм «пір’ячко на пиці»?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Доберіть синонім до слова «пика». Якого відтінку надає автор цьому слову?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До якого прислів’я ви б порадили звернутися Лисиці?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• Прокоментуйте рядки з байки Л. Глібова «Лисиця і Ховрах»:</a:t>
            </a:r>
            <a:endParaRPr lang="ru-RU" dirty="0"/>
          </a:p>
          <a:p>
            <a:r>
              <a:rPr lang="uk-UA" dirty="0"/>
              <a:t>	</a:t>
            </a:r>
            <a:r>
              <a:rPr lang="uk-UA" i="1" dirty="0" smtClean="0">
                <a:solidFill>
                  <a:srgbClr val="C00000"/>
                </a:solidFill>
              </a:rPr>
              <a:t>Ховрах </a:t>
            </a:r>
            <a:r>
              <a:rPr lang="uk-UA" i="1" dirty="0">
                <a:solidFill>
                  <a:srgbClr val="C00000"/>
                </a:solidFill>
              </a:rPr>
              <a:t>мовляє до Лисиці:</a:t>
            </a:r>
            <a:endParaRPr lang="ru-RU" i="1" dirty="0">
              <a:solidFill>
                <a:srgbClr val="C00000"/>
              </a:solidFill>
            </a:endParaRPr>
          </a:p>
          <a:p>
            <a:r>
              <a:rPr lang="uk-UA" i="1" dirty="0">
                <a:solidFill>
                  <a:srgbClr val="C00000"/>
                </a:solidFill>
              </a:rPr>
              <a:t>	</a:t>
            </a:r>
            <a:r>
              <a:rPr lang="uk-UA" i="1" dirty="0" smtClean="0">
                <a:solidFill>
                  <a:srgbClr val="C00000"/>
                </a:solidFill>
              </a:rPr>
              <a:t>— </a:t>
            </a:r>
            <a:r>
              <a:rPr lang="uk-UA" i="1" dirty="0">
                <a:solidFill>
                  <a:srgbClr val="C00000"/>
                </a:solidFill>
              </a:rPr>
              <a:t>Був гріх, частенько бачив я </a:t>
            </a:r>
            <a:endParaRPr lang="ru-RU" i="1" dirty="0">
              <a:solidFill>
                <a:srgbClr val="C00000"/>
              </a:solidFill>
            </a:endParaRPr>
          </a:p>
          <a:p>
            <a:r>
              <a:rPr lang="uk-UA" i="1" dirty="0">
                <a:solidFill>
                  <a:srgbClr val="C00000"/>
                </a:solidFill>
              </a:rPr>
              <a:t>	</a:t>
            </a:r>
            <a:r>
              <a:rPr lang="uk-UA" i="1" dirty="0" smtClean="0">
                <a:solidFill>
                  <a:srgbClr val="C00000"/>
                </a:solidFill>
              </a:rPr>
              <a:t>У </a:t>
            </a:r>
            <a:r>
              <a:rPr lang="uk-UA" i="1" dirty="0">
                <a:solidFill>
                  <a:srgbClr val="C00000"/>
                </a:solidFill>
              </a:rPr>
              <a:t>тебе пір’ячко на пиці.</a:t>
            </a:r>
            <a:endParaRPr lang="ru-RU" i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5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674" y="1388548"/>
            <a:ext cx="417646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/>
              <a:t>1</a:t>
            </a:r>
            <a:r>
              <a:rPr lang="ru-RU" b="1" dirty="0"/>
              <a:t>. </a:t>
            </a:r>
            <a:r>
              <a:rPr lang="ru-RU" b="1" dirty="0" err="1"/>
              <a:t>Учн</a:t>
            </a:r>
            <a:r>
              <a:rPr lang="uk-UA" b="1" dirty="0"/>
              <a:t>і</a:t>
            </a:r>
            <a:r>
              <a:rPr lang="ru-RU" b="1" dirty="0"/>
              <a:t> </a:t>
            </a:r>
            <a:r>
              <a:rPr lang="ru-RU" b="1" dirty="0" err="1"/>
              <a:t>розпод</a:t>
            </a:r>
            <a:r>
              <a:rPr lang="uk-UA" b="1" dirty="0"/>
              <a:t>і</a:t>
            </a:r>
            <a:r>
              <a:rPr lang="ru-RU" b="1" dirty="0" err="1"/>
              <a:t>ляються</a:t>
            </a:r>
            <a:r>
              <a:rPr lang="ru-RU" b="1" dirty="0"/>
              <a:t> на три </a:t>
            </a:r>
            <a:r>
              <a:rPr lang="ru-RU" b="1" dirty="0" err="1"/>
              <a:t>групи</a:t>
            </a:r>
            <a:r>
              <a:rPr lang="uk-UA" b="1" dirty="0"/>
              <a:t>:</a:t>
            </a:r>
            <a:endParaRPr lang="ru-RU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 smtClean="0"/>
              <a:t>1 </a:t>
            </a:r>
            <a:r>
              <a:rPr lang="uk-UA" dirty="0"/>
              <a:t>– знавці творчості Л. Глібова готують питання за вивченими творами й біографією байкаря;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/>
              <a:t>2, 3 – повторюють вивчений матеріал з теми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6673" y="4355977"/>
            <a:ext cx="5544616" cy="3857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b="1" dirty="0"/>
              <a:t>2. Діти утворюють два кола і відповідають на питання знавців</a:t>
            </a:r>
            <a:r>
              <a:rPr lang="uk-UA" b="1" dirty="0" smtClean="0"/>
              <a:t>.</a:t>
            </a:r>
            <a:endParaRPr lang="en-US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3</a:t>
            </a:r>
            <a:r>
              <a:rPr lang="uk-UA" dirty="0"/>
              <a:t>. </a:t>
            </a:r>
            <a:r>
              <a:rPr lang="uk-UA" b="1" dirty="0"/>
              <a:t>Обираються по 2 учні з кожного кола</a:t>
            </a:r>
            <a:r>
              <a:rPr lang="uk-UA" dirty="0"/>
              <a:t>, які дали найбільше правильних відповідей. </a:t>
            </a:r>
            <a:r>
              <a:rPr lang="uk-UA" b="1" dirty="0"/>
              <a:t>Їм пропонується утворити детективні агентства, розслідувати злочини Щуки і Лисиці,</a:t>
            </a:r>
            <a:r>
              <a:rPr lang="uk-UA" dirty="0"/>
              <a:t> винести справедливий вирок</a:t>
            </a:r>
            <a:r>
              <a:rPr lang="uk-UA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b="1" dirty="0"/>
              <a:t>4. Озвучення й оцінка результатів роботи</a:t>
            </a:r>
            <a:r>
              <a:rPr lang="uk-UA" b="1" dirty="0" smtClean="0"/>
              <a:t>.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6712" y="395536"/>
            <a:ext cx="453650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</a:rPr>
              <a:t>V</a:t>
            </a:r>
            <a:r>
              <a:rPr lang="ru-RU" sz="2200" b="1" dirty="0">
                <a:solidFill>
                  <a:srgbClr val="C00000"/>
                </a:solidFill>
              </a:rPr>
              <a:t>	</a:t>
            </a:r>
            <a:r>
              <a:rPr lang="ru-RU" sz="2200" b="1" dirty="0" err="1">
                <a:solidFill>
                  <a:srgbClr val="C00000"/>
                </a:solidFill>
              </a:rPr>
              <a:t>Вправа</a:t>
            </a:r>
            <a:r>
              <a:rPr lang="ru-RU" sz="2200" b="1" dirty="0">
                <a:solidFill>
                  <a:srgbClr val="C00000"/>
                </a:solidFill>
              </a:rPr>
              <a:t> «</a:t>
            </a:r>
            <a:r>
              <a:rPr lang="uk-UA" sz="2200" b="1" dirty="0">
                <a:solidFill>
                  <a:srgbClr val="C00000"/>
                </a:solidFill>
              </a:rPr>
              <a:t>Д</a:t>
            </a:r>
            <a:r>
              <a:rPr lang="ru-RU" sz="2200" b="1" dirty="0" err="1">
                <a:solidFill>
                  <a:srgbClr val="C00000"/>
                </a:solidFill>
              </a:rPr>
              <a:t>етективне</a:t>
            </a:r>
            <a:r>
              <a:rPr lang="ru-RU" sz="2200" b="1" dirty="0">
                <a:solidFill>
                  <a:srgbClr val="C00000"/>
                </a:solidFill>
              </a:rPr>
              <a:t> агентство»</a:t>
            </a:r>
            <a:endParaRPr lang="ru-RU" sz="2200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106" y="911410"/>
            <a:ext cx="2310014" cy="344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1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33916" y="530353"/>
            <a:ext cx="404630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</a:rPr>
              <a:t>V</a:t>
            </a:r>
            <a:r>
              <a:rPr lang="uk-UA" sz="2200" b="1" dirty="0" smtClean="0">
                <a:solidFill>
                  <a:srgbClr val="C00000"/>
                </a:solidFill>
              </a:rPr>
              <a:t>І</a:t>
            </a:r>
            <a:r>
              <a:rPr lang="en-US" sz="2200" b="1" dirty="0" smtClean="0">
                <a:solidFill>
                  <a:srgbClr val="C00000"/>
                </a:solidFill>
              </a:rPr>
              <a:t>		</a:t>
            </a:r>
            <a:r>
              <a:rPr lang="uk-UA" sz="2200" b="1" dirty="0" smtClean="0">
                <a:solidFill>
                  <a:srgbClr val="C00000"/>
                </a:solidFill>
              </a:rPr>
              <a:t>Вправа </a:t>
            </a:r>
            <a:r>
              <a:rPr lang="uk-UA" sz="2200" b="1" dirty="0">
                <a:solidFill>
                  <a:srgbClr val="C00000"/>
                </a:solidFill>
              </a:rPr>
              <a:t>«</a:t>
            </a:r>
            <a:r>
              <a:rPr lang="uk-UA" sz="2200" b="1" dirty="0" err="1">
                <a:solidFill>
                  <a:srgbClr val="C00000"/>
                </a:solidFill>
              </a:rPr>
              <a:t>Сенкан</a:t>
            </a:r>
            <a:r>
              <a:rPr lang="uk-UA" sz="2200" b="1" dirty="0">
                <a:solidFill>
                  <a:srgbClr val="C00000"/>
                </a:solidFill>
              </a:rPr>
              <a:t>»</a:t>
            </a:r>
            <a:endParaRPr lang="ru-RU" sz="2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6992" y="1259632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 </a:t>
            </a:r>
            <a:endParaRPr lang="ru-RU" dirty="0"/>
          </a:p>
          <a:p>
            <a:r>
              <a:rPr lang="uk-UA" dirty="0" smtClean="0"/>
              <a:t>Глібов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Лагідний, мудрий</a:t>
            </a:r>
            <a:br>
              <a:rPr lang="uk-UA" dirty="0"/>
            </a:br>
            <a:r>
              <a:rPr lang="uk-UA" dirty="0"/>
              <a:t>Пише, смішить, повчає</a:t>
            </a:r>
            <a:br>
              <a:rPr lang="uk-UA" dirty="0"/>
            </a:br>
            <a:r>
              <a:rPr lang="uk-UA" dirty="0"/>
              <a:t>Щиро любить своїх читачів</a:t>
            </a:r>
            <a:br>
              <a:rPr lang="uk-UA" dirty="0"/>
            </a:br>
            <a:r>
              <a:rPr lang="uk-UA" dirty="0" smtClean="0"/>
              <a:t>Байкар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1528">
            <a:off x="332656" y="1259633"/>
            <a:ext cx="2592288" cy="2543640"/>
          </a:xfrm>
          <a:prstGeom prst="rect">
            <a:avLst/>
          </a:prstGeom>
          <a:effectLst>
            <a:softEdge rad="406400"/>
          </a:effectLst>
        </p:spPr>
      </p:pic>
      <p:sp>
        <p:nvSpPr>
          <p:cNvPr id="8" name="TextBox 7"/>
          <p:cNvSpPr txBox="1"/>
          <p:nvPr/>
        </p:nvSpPr>
        <p:spPr>
          <a:xfrm>
            <a:off x="836712" y="4056100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Щука</a:t>
            </a:r>
            <a:br>
              <a:rPr lang="uk-UA" dirty="0"/>
            </a:br>
            <a:r>
              <a:rPr lang="uk-UA" dirty="0"/>
              <a:t>Жорстока, підступна</a:t>
            </a:r>
            <a:br>
              <a:rPr lang="uk-UA" dirty="0"/>
            </a:br>
            <a:r>
              <a:rPr lang="uk-UA" dirty="0"/>
              <a:t>Полює, розкошує, шле</a:t>
            </a:r>
            <a:br>
              <a:rPr lang="uk-UA" dirty="0"/>
            </a:br>
            <a:r>
              <a:rPr lang="uk-UA" dirty="0"/>
              <a:t>Вірять у свою безкарність</a:t>
            </a:r>
            <a:br>
              <a:rPr lang="uk-UA" dirty="0"/>
            </a:br>
            <a:r>
              <a:rPr lang="uk-UA" dirty="0" smtClean="0"/>
              <a:t>Катюга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0032">
            <a:off x="3573017" y="3957558"/>
            <a:ext cx="2714625" cy="2038351"/>
          </a:xfrm>
          <a:prstGeom prst="rect">
            <a:avLst/>
          </a:prstGeom>
          <a:effectLst>
            <a:softEdge rad="355600"/>
          </a:effectLst>
        </p:spPr>
      </p:pic>
      <p:sp>
        <p:nvSpPr>
          <p:cNvPr id="10" name="TextBox 9"/>
          <p:cNvSpPr txBox="1"/>
          <p:nvPr/>
        </p:nvSpPr>
        <p:spPr>
          <a:xfrm>
            <a:off x="3645025" y="6645132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Лисиця</a:t>
            </a:r>
            <a:br>
              <a:rPr lang="uk-UA" dirty="0"/>
            </a:br>
            <a:r>
              <a:rPr lang="uk-UA" dirty="0"/>
              <a:t>Хитра, підступна</a:t>
            </a:r>
            <a:br>
              <a:rPr lang="uk-UA" dirty="0"/>
            </a:br>
            <a:r>
              <a:rPr lang="uk-UA" dirty="0"/>
              <a:t>Покриває, судить, випускає</a:t>
            </a:r>
            <a:br>
              <a:rPr lang="uk-UA" dirty="0"/>
            </a:br>
            <a:r>
              <a:rPr lang="uk-UA" dirty="0"/>
              <a:t>Дбає про свої інтереси</a:t>
            </a:r>
            <a:br>
              <a:rPr lang="uk-UA" dirty="0"/>
            </a:br>
            <a:r>
              <a:rPr lang="uk-UA" dirty="0" smtClean="0"/>
              <a:t>Жалібниця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914" y="6804250"/>
            <a:ext cx="989292" cy="2050620"/>
          </a:xfrm>
          <a:prstGeom prst="rect">
            <a:avLst/>
          </a:prstGeom>
          <a:scene3d>
            <a:camera prst="orthographicFront">
              <a:rot lat="0" lon="10499978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3630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330</Words>
  <Application>Microsoft Office PowerPoint</Application>
  <PresentationFormat>Экран (4:3)</PresentationFormat>
  <Paragraphs>110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Ростислав</dc:creator>
  <cp:lastModifiedBy>Ростислав</cp:lastModifiedBy>
  <cp:revision>12</cp:revision>
  <dcterms:created xsi:type="dcterms:W3CDTF">2017-04-20T14:52:04Z</dcterms:created>
  <dcterms:modified xsi:type="dcterms:W3CDTF">2017-04-23T11:48:05Z</dcterms:modified>
</cp:coreProperties>
</file>