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5"/>
  </p:handoutMasterIdLst>
  <p:sldIdLst>
    <p:sldId id="275" r:id="rId2"/>
    <p:sldId id="271" r:id="rId3"/>
    <p:sldId id="258" r:id="rId4"/>
    <p:sldId id="260" r:id="rId5"/>
    <p:sldId id="261" r:id="rId6"/>
    <p:sldId id="262" r:id="rId7"/>
    <p:sldId id="263" r:id="rId8"/>
    <p:sldId id="274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62" autoAdjust="0"/>
    <p:restoredTop sz="94660"/>
  </p:normalViewPr>
  <p:slideViewPr>
    <p:cSldViewPr>
      <p:cViewPr varScale="1">
        <p:scale>
          <a:sx n="68" d="100"/>
          <a:sy n="68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0408C-1B42-4C27-A266-3A8F185F039A}" type="datetimeFigureOut">
              <a:rPr lang="ru-RU" smtClean="0"/>
              <a:pPr/>
              <a:t>03.05.2017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CD8E7-A3D8-4F18-82B9-BF175EE2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E51EBB5-3234-4D6B-907F-A0F3E1034332}" type="datetimeFigureOut">
              <a:rPr lang="en-US" smtClean="0"/>
              <a:pPr>
                <a:defRPr/>
              </a:pPr>
              <a:t>5/3/2017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CB3AD8F-9346-4AD2-B1EC-2233BE7F12A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3400" y="1013020"/>
            <a:ext cx="8001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Презентація до відкритого уроку з математики в 6 класі</a:t>
            </a:r>
            <a:endParaRPr kumimoji="0" lang="uk-UA" sz="6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3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1219200" y="685800"/>
            <a:ext cx="6934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М</a:t>
            </a:r>
            <a:r>
              <a:rPr lang="en-US" sz="8000" b="1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’</a:t>
            </a:r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ята -</a:t>
            </a:r>
            <a:endParaRPr lang="uk-UA" sz="8000">
              <a:ea typeface="Calibri" pitchFamily="34" charset="0"/>
              <a:cs typeface="Arial" charset="0"/>
            </a:endParaRPr>
          </a:p>
        </p:txBody>
      </p:sp>
      <p:sp>
        <p:nvSpPr>
          <p:cNvPr id="20485" name="Rectangle 2"/>
          <p:cNvSpPr>
            <a:spLocks noChangeArrowheads="1"/>
          </p:cNvSpPr>
          <p:nvPr/>
        </p:nvSpPr>
        <p:spPr bwMode="auto">
          <a:xfrm>
            <a:off x="4495800" y="1752600"/>
            <a:ext cx="4419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 dirty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це </a:t>
            </a:r>
            <a:r>
              <a:rPr lang="uk-UA" sz="2800" b="1" dirty="0" smtClean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оберіг </a:t>
            </a:r>
            <a:r>
              <a:rPr lang="uk-UA" sz="2800" b="1" dirty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духовної спадщини</a:t>
            </a:r>
            <a:endParaRPr lang="uk-UA" sz="2800" dirty="0">
              <a:ea typeface="Calibri" pitchFamily="34" charset="0"/>
              <a:cs typeface="Arial" charset="0"/>
            </a:endParaRPr>
          </a:p>
        </p:txBody>
      </p:sp>
      <p:pic>
        <p:nvPicPr>
          <p:cNvPr id="20486" name="Picture 4" descr="http://www.pro-landshaft.ru/upload/medialibrary/eda/ld_menth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819400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6" descr="http://rus-health.info/images/original/getImage_(9)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8120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838200" y="609600"/>
            <a:ext cx="7696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Чорнобривці -</a:t>
            </a:r>
            <a:endParaRPr lang="uk-UA" sz="8000">
              <a:ea typeface="Calibri" pitchFamily="34" charset="0"/>
              <a:cs typeface="Arial" charset="0"/>
            </a:endParaRPr>
          </a:p>
        </p:txBody>
      </p:sp>
      <p:sp>
        <p:nvSpPr>
          <p:cNvPr id="21509" name="Rectangle 2"/>
          <p:cNvSpPr>
            <a:spLocks noChangeArrowheads="1"/>
          </p:cNvSpPr>
          <p:nvPr/>
        </p:nvSpPr>
        <p:spPr bwMode="auto">
          <a:xfrm>
            <a:off x="4267200" y="1828800"/>
            <a:ext cx="4724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що в народі називають бархатки, бо яскраві суцвіття виграють у промінні сонця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pic>
        <p:nvPicPr>
          <p:cNvPr id="21510" name="Picture 4" descr="http://zhzh.info/_bl/154/17502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981200"/>
            <a:ext cx="40608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6" descr="http://www.idealdomik.ru/images/1-1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57600"/>
            <a:ext cx="39179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1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990600" y="685800"/>
            <a:ext cx="7086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Любисток -</a:t>
            </a:r>
            <a:endParaRPr lang="uk-UA" sz="8000">
              <a:ea typeface="Calibri" pitchFamily="34" charset="0"/>
              <a:cs typeface="Arial" charset="0"/>
            </a:endParaRPr>
          </a:p>
        </p:txBody>
      </p:sp>
      <p:sp>
        <p:nvSpPr>
          <p:cNvPr id="22533" name="Rectangle 2"/>
          <p:cNvSpPr>
            <a:spLocks noChangeArrowheads="1"/>
          </p:cNvSpPr>
          <p:nvPr/>
        </p:nvSpPr>
        <p:spPr bwMode="auto">
          <a:xfrm>
            <a:off x="4572000" y="1752600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людської відданості, уміння бути корисним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pic>
        <p:nvPicPr>
          <p:cNvPr id="22534" name="Picture 4" descr="http://old.kronvestnik.ru/2009/9n17p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39624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 descr="http://mtdata.ru/u29/photoE0C5/20747554779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124200"/>
            <a:ext cx="4495800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5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1295400" y="609600"/>
            <a:ext cx="685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Хміль -</a:t>
            </a:r>
            <a:endParaRPr lang="uk-UA" sz="8000">
              <a:ea typeface="Calibri" pitchFamily="34" charset="0"/>
              <a:cs typeface="Arial" charset="0"/>
            </a:endParaRPr>
          </a:p>
        </p:txBody>
      </p:sp>
      <p:sp>
        <p:nvSpPr>
          <p:cNvPr id="23557" name="Rectangle 2"/>
          <p:cNvSpPr>
            <a:spLocks noChangeArrowheads="1"/>
          </p:cNvSpPr>
          <p:nvPr/>
        </p:nvSpPr>
        <p:spPr bwMode="auto">
          <a:xfrm>
            <a:off x="4572000" y="1752600"/>
            <a:ext cx="4343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міцності та довговічності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pic>
        <p:nvPicPr>
          <p:cNvPr id="23558" name="Picture 4" descr="http://go1.imgsmail.ru/imgpreview?key=7d1c4d38cf5f3595&amp;mb=imgdb_preview_13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743200"/>
            <a:ext cx="43703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http://st03.kakprosto.ru/tumb/538/images/article/2011/9/9/1_525505e1ded0d525505e1ded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885950"/>
            <a:ext cx="3505200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19"/>
          <p:cNvSpPr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36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Види українських віночків</a:t>
            </a:r>
            <a:endParaRPr lang="uk-UA" sz="3600">
              <a:solidFill>
                <a:srgbClr val="7030A0"/>
              </a:solidFill>
              <a:ea typeface="Calibri" pitchFamily="34" charset="0"/>
              <a:cs typeface="Arial" charset="0"/>
            </a:endParaRPr>
          </a:p>
        </p:txBody>
      </p:sp>
      <p:pic>
        <p:nvPicPr>
          <p:cNvPr id="13317" name="Picture 10" descr="http://souvenirs.k-p.net.ua/odag/imag_produkcia/vinochku/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69563">
            <a:off x="122238" y="833438"/>
            <a:ext cx="28781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2" descr="http://souvenirs.k-p.net.ua/odag/imag_produkcia/vinochku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343782">
            <a:off x="228600" y="3505200"/>
            <a:ext cx="283845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http://souvenirs.k-p.net.ua/odag/imag_produkcia/vinochku/2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98248">
            <a:off x="3146425" y="804863"/>
            <a:ext cx="2159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6" descr="http://souvenirs.k-p.net.ua/odag/imag_produkcia/vinochku/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24283">
            <a:off x="3944938" y="2833688"/>
            <a:ext cx="1990725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8" descr="http://souvenirs.k-p.net.ua/odag/imag_produkcia/vinochku/34_sma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637121">
            <a:off x="3413125" y="4664075"/>
            <a:ext cx="19812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6" descr="http://souvenirs.k-p.net.ua/odag/imag_produkcia/vinochku/3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53432">
            <a:off x="6172200" y="685800"/>
            <a:ext cx="28479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4" descr="http://souvenirs.k-p.net.ua/odag/imag_produkcia/vinochku/2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495027">
            <a:off x="5948363" y="3543300"/>
            <a:ext cx="28384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4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ttp://go2.imgsmail.ru/imgpreview?key=30fddbe7aac0666a&amp;mb=imgdb_preview_1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057400"/>
            <a:ext cx="4148138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http://chislennik.ru/wp-content/uploads/2009/11/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505200"/>
            <a:ext cx="376713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609600" y="609600"/>
            <a:ext cx="7924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8000" dirty="0" err="1" smtClean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Барвінок</a:t>
            </a:r>
            <a:r>
              <a:rPr lang="ru-RU" sz="7200" dirty="0" smtClean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7200" dirty="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-</a:t>
            </a:r>
            <a:endParaRPr lang="ru-RU" sz="7200" dirty="0">
              <a:ea typeface="Calibri" pitchFamily="34" charset="0"/>
              <a:cs typeface="Arial" charset="0"/>
            </a:endParaRP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 rot="10800000" flipV="1">
            <a:off x="4648200" y="1600200"/>
            <a:ext cx="4495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життя й безсмертя людської душі, вірність, оберіг домашньої оселі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AutoShape 2" descr="http://st.stranamam.ru/data/cache/2014oct/02/35/13555189_18728nothumb65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365" name="AutoShape 4" descr="http://st.stranamam.ru/data/cache/2014oct/02/35/13555189_18728nothumb65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66" name="Picture 6" descr="http://st.stranamam.ru/data/cache/2014oct/02/35/13555189_18728nothumb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0"/>
            <a:ext cx="428625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http://beautyinfo.com.ua/userfiles/image/1kali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352800"/>
            <a:ext cx="42243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1295400" y="609600"/>
            <a:ext cx="6096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800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Калина -</a:t>
            </a:r>
            <a:endParaRPr lang="ru-RU" sz="8000">
              <a:ea typeface="Calibri" pitchFamily="34" charset="0"/>
              <a:cs typeface="Arial" charset="0"/>
            </a:endParaRP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4648200" y="1752600"/>
            <a:ext cx="4495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краси і дівочої вроди, символ України вродливої нашої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http://poleznyy.ru/wp-content/uploads/2012/02/post-4465-1281516162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33600"/>
            <a:ext cx="437038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http://go1.imgsmail.ru/imgpreview?key=42e4b7af8c3cb948&amp;mb=imgdb_preview_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9800" y="2895600"/>
            <a:ext cx="41719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304800" y="838200"/>
            <a:ext cx="845820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800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Безсмертник</a:t>
            </a:r>
            <a:r>
              <a:rPr lang="ru-RU" sz="7200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 -</a:t>
            </a:r>
          </a:p>
          <a:p>
            <a:pPr algn="ctr"/>
            <a:endParaRPr lang="ru-RU" sz="7200">
              <a:ea typeface="Calibri" pitchFamily="34" charset="0"/>
              <a:cs typeface="Arial" charset="0"/>
            </a:endParaRPr>
          </a:p>
        </p:txBody>
      </p:sp>
      <p:sp>
        <p:nvSpPr>
          <p:cNvPr id="16391" name="Rectangle 6"/>
          <p:cNvSpPr>
            <a:spLocks noChangeArrowheads="1"/>
          </p:cNvSpPr>
          <p:nvPr/>
        </p:nvSpPr>
        <p:spPr bwMode="auto">
          <a:xfrm>
            <a:off x="5105400" y="2057400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здоров</a:t>
            </a:r>
            <a:r>
              <a:rPr lang="en-US" sz="2800" b="1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’</a:t>
            </a:r>
            <a:r>
              <a:rPr lang="ru-RU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я</a:t>
            </a:r>
            <a:endParaRPr lang="ru-RU" sz="2800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1295400" y="609600"/>
            <a:ext cx="6858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Ромашка -</a:t>
            </a:r>
            <a:endParaRPr lang="uk-UA" sz="8000">
              <a:ea typeface="Calibri" pitchFamily="34" charset="0"/>
              <a:cs typeface="Arial" charset="0"/>
            </a:endParaRPr>
          </a:p>
        </p:txBody>
      </p:sp>
      <p:sp>
        <p:nvSpPr>
          <p:cNvPr id="17413" name="Rectangle 2"/>
          <p:cNvSpPr>
            <a:spLocks noChangeArrowheads="1"/>
          </p:cNvSpPr>
          <p:nvPr/>
        </p:nvSpPr>
        <p:spPr bwMode="auto">
          <a:xfrm>
            <a:off x="4648200" y="1676400"/>
            <a:ext cx="4191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дівочої чистоти, доброта, ніжність, мир, кохання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pic>
        <p:nvPicPr>
          <p:cNvPr id="17414" name="Picture 4" descr="http://go2.imgsmail.ru/imgpreview?key=6956de76c2bdceb8&amp;mb=imgdb_preview_20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81200"/>
            <a:ext cx="42703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 descr="http://2.bp.blogspot.com/_2Pu-j2KwesQ/SmirYxOQvpI/AAAAAAAAAg0/2mOUiZ_kD0A/s400/%D1%80%D0%BE%D0%BC%D0%B0%D1%88%D0%BA%D0%B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429000"/>
            <a:ext cx="41148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5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4419600" y="1828800"/>
            <a:ext cx="4724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людського прозріння, краса і велич неба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1143000" y="685800"/>
            <a:ext cx="7467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Волошка -</a:t>
            </a:r>
            <a:r>
              <a:rPr lang="uk-UA" sz="36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 </a:t>
            </a:r>
            <a:endParaRPr lang="uk-UA">
              <a:ea typeface="Calibri" pitchFamily="34" charset="0"/>
              <a:cs typeface="Arial" charset="0"/>
            </a:endParaRPr>
          </a:p>
        </p:txBody>
      </p:sp>
      <p:sp>
        <p:nvSpPr>
          <p:cNvPr id="18438" name="AutoShape 4" descr="http://img1.liveinternet.ru/images/attach/c/0/44/434/44434786_2831364_larg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9" name="AutoShape 6" descr="http://img1.liveinternet.ru/images/attach/c/0/44/434/44434786_2831364_larg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0" name="AutoShape 8" descr="http://img1.liveinternet.ru/images/attach/c/0/44/434/44434786_2831364_larg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41" name="AutoShape 10" descr="http://img1.liveinternet.ru/images/attach/c/0/44/434/44434786_2831364_larg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42" name="Picture 12" descr="http://img1.liveinternet.ru/images/attach/c/0/44/434/44434786_2831364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200400"/>
            <a:ext cx="4457700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4" descr="http://prilesie.net/images/35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09800"/>
            <a:ext cx="39925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328988" y="4587875"/>
          <a:ext cx="2428875" cy="608013"/>
        </p:xfrm>
        <a:graphic>
          <a:graphicData uri="http://schemas.openxmlformats.org/presentationml/2006/ole">
            <p:oleObj spid="_x0000_s1027" name="Объект упаковщика для оболочки" showAsIcon="1" r:id="rId4" imgW="2428920" imgH="607680" progId="Package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33400" y="1219200"/>
            <a:ext cx="7924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5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uk-UA" sz="5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ізкультхвилинка</a:t>
            </a:r>
            <a:endParaRPr kumimoji="0" lang="uk-UA" sz="5400" b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981200"/>
            <a:ext cx="3448050" cy="3448050"/>
          </a:xfrm>
          <a:prstGeom prst="rect">
            <a:avLst/>
          </a:prstGeom>
          <a:noFill/>
        </p:spPr>
      </p:pic>
      <p:pic>
        <p:nvPicPr>
          <p:cNvPr id="1032" name="Picture 8" descr="http://img3.proshkolu.ru/content/media/pic/icon/3000000/2509000/2508493-096d1f9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057400"/>
            <a:ext cx="37338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2" descr="http://propowerpoint.ru/wp-content/uploads/2013/02/Pole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1"/>
          <p:cNvSpPr>
            <a:spLocks noChangeArrowheads="1"/>
          </p:cNvSpPr>
          <p:nvPr/>
        </p:nvSpPr>
        <p:spPr bwMode="auto">
          <a:xfrm>
            <a:off x="990600" y="685800"/>
            <a:ext cx="7543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80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Мак -</a:t>
            </a:r>
            <a:r>
              <a:rPr lang="uk-UA" sz="36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 </a:t>
            </a:r>
            <a:endParaRPr lang="uk-UA">
              <a:ea typeface="Calibri" pitchFamily="34" charset="0"/>
              <a:cs typeface="Arial" charset="0"/>
            </a:endParaRPr>
          </a:p>
        </p:txBody>
      </p:sp>
      <p:sp>
        <p:nvSpPr>
          <p:cNvPr id="19461" name="Rectangle 2"/>
          <p:cNvSpPr>
            <a:spLocks noChangeArrowheads="1"/>
          </p:cNvSpPr>
          <p:nvPr/>
        </p:nvSpPr>
        <p:spPr bwMode="auto">
          <a:xfrm>
            <a:off x="4724400" y="1752600"/>
            <a:ext cx="4038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solidFill>
                  <a:srgbClr val="7030A0"/>
                </a:solidFill>
                <a:latin typeface="Segoe Print"/>
                <a:ea typeface="Calibri" pitchFamily="34" charset="0"/>
                <a:cs typeface="Times New Roman" pitchFamily="18" charset="0"/>
              </a:rPr>
              <a:t>символ боротьби українського народу за волю</a:t>
            </a:r>
            <a:endParaRPr lang="uk-UA" sz="2800">
              <a:ea typeface="Calibri" pitchFamily="34" charset="0"/>
              <a:cs typeface="Arial" charset="0"/>
            </a:endParaRPr>
          </a:p>
        </p:txBody>
      </p:sp>
      <p:pic>
        <p:nvPicPr>
          <p:cNvPr id="19462" name="Picture 4" descr="http://stat18.privet.ru/lr/0a31a867d22e375868de16eff957255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81200"/>
            <a:ext cx="4340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6" descr="http://go2.imgsmail.ru/imgpreview?key=6c6fe197a002110d&amp;mb=imgdb_preview_4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124200"/>
            <a:ext cx="40703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231</TotalTime>
  <Words>114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Изящная</vt:lpstr>
      <vt:lpstr>Пакет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27</cp:revision>
  <dcterms:created xsi:type="dcterms:W3CDTF">2015-11-09T16:38:12Z</dcterms:created>
  <dcterms:modified xsi:type="dcterms:W3CDTF">2017-05-03T18:40:14Z</dcterms:modified>
</cp:coreProperties>
</file>