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8" r:id="rId4"/>
    <p:sldId id="279" r:id="rId5"/>
    <p:sldId id="280" r:id="rId6"/>
    <p:sldId id="281" r:id="rId7"/>
    <p:sldId id="287" r:id="rId8"/>
    <p:sldId id="288" r:id="rId9"/>
    <p:sldId id="282" r:id="rId10"/>
    <p:sldId id="283" r:id="rId11"/>
    <p:sldId id="286" r:id="rId12"/>
    <p:sldId id="284" r:id="rId13"/>
    <p:sldId id="285" r:id="rId14"/>
    <p:sldId id="28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32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8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Presentations\9 стран\3649_1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772400" cy="1470025"/>
          </a:xfrm>
          <a:solidFill>
            <a:schemeClr val="bg1">
              <a:alpha val="69000"/>
            </a:schemeClr>
          </a:solidFill>
          <a:ln w="57150" cap="rnd" cmpd="dbl">
            <a:solidFill>
              <a:srgbClr val="023200"/>
            </a:solidFill>
            <a:round/>
          </a:ln>
        </p:spPr>
        <p:txBody>
          <a:bodyPr/>
          <a:lstStyle>
            <a:lvl1pPr>
              <a:defRPr>
                <a:latin typeface="Bookman Old Style" pitchFamily="18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042998"/>
          </a:xfrm>
          <a:solidFill>
            <a:schemeClr val="bg1">
              <a:alpha val="69000"/>
            </a:schemeClr>
          </a:solidFill>
          <a:ln w="34925" cap="rnd" cmpd="dbl">
            <a:solidFill>
              <a:srgbClr val="023200"/>
            </a:solidFill>
          </a:ln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Bookman Old Style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22619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22619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49F3CD-9875-487B-AF1E-21DAE593EF3B}" type="datetimeFigureOut">
              <a:rPr lang="ru-RU" smtClean="0"/>
              <a:pPr/>
              <a:t>16.02.2013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3E5B30-F345-445C-969A-E52C0E527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10112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720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720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49F3CD-9875-487B-AF1E-21DAE593EF3B}" type="datetimeFigureOut">
              <a:rPr lang="ru-RU" smtClean="0"/>
              <a:pPr/>
              <a:t>16.02.2013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3E5B30-F345-445C-969A-E52C0E527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63706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52086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6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G:\Presentations\9 стран\3649_111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868346"/>
          </a:xfrm>
          <a:prstGeom prst="rect">
            <a:avLst/>
          </a:prstGeom>
          <a:solidFill>
            <a:schemeClr val="bg1">
              <a:alpha val="67000"/>
            </a:schemeClr>
          </a:solidFill>
          <a:ln w="28575" cmpd="dbl">
            <a:solidFill>
              <a:srgbClr val="0232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357298"/>
            <a:ext cx="8572560" cy="5286412"/>
          </a:xfrm>
          <a:prstGeom prst="rect">
            <a:avLst/>
          </a:prstGeom>
          <a:solidFill>
            <a:schemeClr val="bg1">
              <a:alpha val="67000"/>
            </a:schemeClr>
          </a:solidFill>
          <a:ln w="28575" cmpd="thickThin">
            <a:solidFill>
              <a:srgbClr val="02320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Bookman Old Style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Bookman Old Style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Bookman Old Style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Bookman Old Style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Bookman Old Style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Bookman Old Style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772400" cy="214314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uk-UA" dirty="0" smtClean="0"/>
              <a:t>Кількість і розміщення населення Землі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6046" y="5286388"/>
            <a:ext cx="3971908" cy="1257312"/>
          </a:xfrm>
        </p:spPr>
        <p:txBody>
          <a:bodyPr>
            <a:normAutofit fontScale="70000" lnSpcReduction="20000"/>
          </a:bodyPr>
          <a:lstStyle/>
          <a:p>
            <a:r>
              <a:rPr lang="uk-UA" sz="2400" dirty="0" smtClean="0">
                <a:solidFill>
                  <a:schemeClr val="bg2">
                    <a:lumMod val="10000"/>
                  </a:schemeClr>
                </a:solidFill>
              </a:rPr>
              <a:t>Автор: </a:t>
            </a:r>
            <a:r>
              <a:rPr lang="uk-UA" sz="2400" dirty="0" err="1" smtClean="0">
                <a:solidFill>
                  <a:schemeClr val="bg2">
                    <a:lumMod val="10000"/>
                  </a:schemeClr>
                </a:solidFill>
              </a:rPr>
              <a:t>Решетняк</a:t>
            </a:r>
            <a:r>
              <a:rPr lang="uk-UA" sz="2400" dirty="0" smtClean="0">
                <a:solidFill>
                  <a:schemeClr val="bg2">
                    <a:lumMod val="10000"/>
                  </a:schemeClr>
                </a:solidFill>
              </a:rPr>
              <a:t> Юлія Павлівна</a:t>
            </a:r>
          </a:p>
          <a:p>
            <a:r>
              <a:rPr lang="uk-UA" sz="2400" dirty="0" smtClean="0">
                <a:solidFill>
                  <a:schemeClr val="bg2">
                    <a:lumMod val="10000"/>
                  </a:schemeClr>
                </a:solidFill>
              </a:rPr>
              <a:t> вчитель географії </a:t>
            </a:r>
          </a:p>
          <a:p>
            <a:r>
              <a:rPr lang="uk-UA" sz="2400" dirty="0" smtClean="0">
                <a:solidFill>
                  <a:schemeClr val="bg2">
                    <a:lumMod val="10000"/>
                  </a:schemeClr>
                </a:solidFill>
              </a:rPr>
              <a:t>ЗОШ № 10 І-ІІІ ступенів Смілянської міської ради </a:t>
            </a:r>
            <a:endParaRPr lang="ru-RU" sz="24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121014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r>
              <a:rPr lang="ru-RU" sz="2000" dirty="0" smtClean="0"/>
              <a:t>На дорогах Тайваню </a:t>
            </a:r>
            <a:r>
              <a:rPr lang="ru-RU" sz="2000" dirty="0" err="1" smtClean="0"/>
              <a:t>більше</a:t>
            </a:r>
            <a:r>
              <a:rPr lang="ru-RU" sz="2000" dirty="0" smtClean="0"/>
              <a:t> 8,8 млн. </a:t>
            </a:r>
            <a:r>
              <a:rPr lang="ru-RU" sz="2000" dirty="0" err="1" smtClean="0"/>
              <a:t>мотоциклів</a:t>
            </a:r>
            <a:r>
              <a:rPr lang="ru-RU" sz="2000" dirty="0" smtClean="0"/>
              <a:t> </a:t>
            </a:r>
            <a:br>
              <a:rPr lang="ru-RU" sz="2000" dirty="0" smtClean="0"/>
            </a:br>
            <a:r>
              <a:rPr lang="ru-RU" sz="2000" dirty="0" err="1" smtClean="0"/>
              <a:t>і</a:t>
            </a:r>
            <a:r>
              <a:rPr lang="ru-RU" sz="2000" dirty="0" smtClean="0"/>
              <a:t> 4,8 млн. </a:t>
            </a:r>
            <a:r>
              <a:rPr lang="ru-RU" sz="2000" dirty="0" err="1" smtClean="0"/>
              <a:t>автомобілів</a:t>
            </a:r>
            <a:r>
              <a:rPr lang="ru-RU" sz="2000" dirty="0" smtClean="0"/>
              <a:t>, </a:t>
            </a:r>
            <a:br>
              <a:rPr lang="ru-RU" sz="2000" dirty="0" smtClean="0"/>
            </a:br>
            <a:r>
              <a:rPr lang="ru-RU" sz="2000" dirty="0" smtClean="0"/>
              <a:t>а </a:t>
            </a:r>
            <a:r>
              <a:rPr lang="ru-RU" sz="2000" dirty="0" err="1" smtClean="0"/>
              <a:t>всі</a:t>
            </a:r>
            <a:r>
              <a:rPr lang="ru-RU" sz="2000" dirty="0" smtClean="0"/>
              <a:t> </a:t>
            </a:r>
            <a:r>
              <a:rPr lang="ru-RU" sz="2000" dirty="0" err="1" smtClean="0"/>
              <a:t>жителі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 </a:t>
            </a:r>
            <a:r>
              <a:rPr lang="ru-RU" sz="2000" dirty="0" err="1" smtClean="0"/>
              <a:t>пересувні</a:t>
            </a:r>
            <a:r>
              <a:rPr lang="ru-RU" sz="2000" dirty="0" smtClean="0"/>
              <a:t> </a:t>
            </a:r>
            <a:r>
              <a:rPr lang="ru-RU" sz="2000" dirty="0" err="1" smtClean="0"/>
              <a:t>засоби</a:t>
            </a:r>
            <a:r>
              <a:rPr lang="ru-RU" sz="2000" dirty="0" smtClean="0"/>
              <a:t> </a:t>
            </a:r>
            <a:r>
              <a:rPr lang="ru-RU" sz="2000" dirty="0" err="1" smtClean="0"/>
              <a:t>вміщаються</a:t>
            </a:r>
            <a:r>
              <a:rPr lang="ru-RU" sz="2000" dirty="0" smtClean="0"/>
              <a:t> </a:t>
            </a:r>
            <a:br>
              <a:rPr lang="ru-RU" sz="2000" dirty="0" smtClean="0"/>
            </a:br>
            <a:r>
              <a:rPr lang="ru-RU" sz="2000" dirty="0" smtClean="0"/>
              <a:t>на 1</a:t>
            </a:r>
            <a:r>
              <a:rPr lang="en-US" sz="2000" dirty="0" smtClean="0"/>
              <a:t>/</a:t>
            </a:r>
            <a:r>
              <a:rPr lang="uk-UA" sz="2000" dirty="0" smtClean="0"/>
              <a:t>3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частині</a:t>
            </a:r>
            <a:r>
              <a:rPr lang="ru-RU" sz="2000" dirty="0" smtClean="0"/>
              <a:t> острова. </a:t>
            </a:r>
            <a:endParaRPr lang="ru-RU" sz="2000" dirty="0"/>
          </a:p>
        </p:txBody>
      </p:sp>
      <p:pic>
        <p:nvPicPr>
          <p:cNvPr id="4" name="Picture 2" descr="&amp;Vcy; &amp;ocy;&amp;kcy;&amp;tcy;&amp;yacy;&amp;bcy;&amp;rcy;&amp;iecy; &amp;ncy;&amp;acy;&amp;scy;&amp;iecy;&amp;lcy;&amp;iecy;&amp;ncy;&amp;icy;&amp;iecy; &amp;Zcy;&amp;iecy;&amp;mcy;&amp;lcy;&amp;icy; &amp;dcy;&amp;ocy;&amp;scy;&amp;tcy;&amp;icy;&amp;gcy;&amp;lcy;&amp;ocy; 7 &amp;mcy;&amp;icy;&amp;lcy;&amp;lcy;&amp;icy;&amp;acy;&amp;rcy;&amp;dcy;&amp;ocy;&amp;vcy;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478" y="1628800"/>
            <a:ext cx="8085044" cy="5014888"/>
          </a:xfrm>
          <a:prstGeom prst="rect">
            <a:avLst/>
          </a:prstGeom>
          <a:noFill/>
        </p:spPr>
      </p:pic>
      <p:pic>
        <p:nvPicPr>
          <p:cNvPr id="5" name="Рисунок 4" descr="efa333de1c28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5661248"/>
            <a:ext cx="1018788" cy="934968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121014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r>
              <a:rPr lang="ru-RU" sz="1800" dirty="0" err="1" smtClean="0"/>
              <a:t>Тисячі</a:t>
            </a:r>
            <a:r>
              <a:rPr lang="ru-RU" sz="1800" dirty="0" smtClean="0"/>
              <a:t> мусульман </a:t>
            </a:r>
            <a:r>
              <a:rPr lang="ru-RU" sz="1800" dirty="0" err="1" smtClean="0"/>
              <a:t>Бангладешу</a:t>
            </a:r>
            <a:r>
              <a:rPr lang="ru-RU" sz="1800" dirty="0" smtClean="0"/>
              <a:t> на </a:t>
            </a:r>
            <a:r>
              <a:rPr lang="ru-RU" sz="1800" dirty="0" err="1" smtClean="0"/>
              <a:t>переповненому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потязі</a:t>
            </a:r>
            <a:r>
              <a:rPr lang="ru-RU" sz="1800" dirty="0" smtClean="0"/>
              <a:t> </a:t>
            </a:r>
            <a:br>
              <a:rPr lang="ru-RU" sz="1800" dirty="0" smtClean="0"/>
            </a:br>
            <a:r>
              <a:rPr lang="ru-RU" sz="1800" dirty="0" smtClean="0"/>
              <a:t> </a:t>
            </a:r>
            <a:r>
              <a:rPr lang="ru-RU" sz="1800" dirty="0" err="1" smtClean="0"/>
              <a:t>намагаються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повернутись</a:t>
            </a:r>
            <a:r>
              <a:rPr lang="ru-RU" sz="1800" dirty="0" smtClean="0"/>
              <a:t> </a:t>
            </a:r>
            <a:r>
              <a:rPr lang="ru-RU" sz="1800" dirty="0" err="1" smtClean="0"/>
              <a:t>додому</a:t>
            </a:r>
            <a:r>
              <a:rPr lang="ru-RU" sz="1800" dirty="0" smtClean="0"/>
              <a:t>  </a:t>
            </a:r>
            <a:r>
              <a:rPr lang="ru-RU" sz="1800" dirty="0" err="1" smtClean="0"/>
              <a:t>після</a:t>
            </a:r>
            <a:r>
              <a:rPr lang="ru-RU" sz="1800" dirty="0" smtClean="0"/>
              <a:t> </a:t>
            </a:r>
            <a:r>
              <a:rPr lang="ru-RU" sz="1800" dirty="0" err="1" smtClean="0"/>
              <a:t>триденного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зібрання</a:t>
            </a:r>
            <a:r>
              <a:rPr lang="ru-RU" sz="1800" dirty="0" smtClean="0"/>
              <a:t> </a:t>
            </a:r>
            <a:br>
              <a:rPr lang="ru-RU" sz="1800" dirty="0" smtClean="0"/>
            </a:br>
            <a:r>
              <a:rPr lang="ru-RU" sz="1800" dirty="0" err="1" smtClean="0"/>
              <a:t>на</a:t>
            </a:r>
            <a:r>
              <a:rPr lang="ru-RU" sz="1800" dirty="0" smtClean="0"/>
              <a:t> берегах </a:t>
            </a:r>
            <a:r>
              <a:rPr lang="ru-RU" sz="1800" dirty="0" err="1" smtClean="0"/>
              <a:t>ріки</a:t>
            </a:r>
            <a:r>
              <a:rPr lang="ru-RU" sz="1800" dirty="0" smtClean="0"/>
              <a:t> </a:t>
            </a:r>
            <a:r>
              <a:rPr lang="ru-RU" sz="1800" dirty="0" err="1" smtClean="0"/>
              <a:t>Тураг</a:t>
            </a:r>
            <a:r>
              <a:rPr lang="ru-RU" sz="1800" dirty="0" smtClean="0"/>
              <a:t> в </a:t>
            </a:r>
            <a:r>
              <a:rPr lang="ru-RU" sz="1800" dirty="0" err="1" smtClean="0"/>
              <a:t>пригороді</a:t>
            </a:r>
            <a:r>
              <a:rPr lang="ru-RU" sz="1800" dirty="0" smtClean="0"/>
              <a:t>  </a:t>
            </a:r>
            <a:r>
              <a:rPr lang="ru-RU" sz="1800" dirty="0" err="1" smtClean="0"/>
              <a:t>Дхаки</a:t>
            </a:r>
            <a:r>
              <a:rPr lang="ru-RU" sz="1800" dirty="0" smtClean="0"/>
              <a:t>, Бангладеш.</a:t>
            </a:r>
            <a:endParaRPr lang="ru-RU" sz="1800" dirty="0"/>
          </a:p>
        </p:txBody>
      </p:sp>
      <p:pic>
        <p:nvPicPr>
          <p:cNvPr id="4" name="Picture 2" descr="&amp;Vcy; &amp;ocy;&amp;kcy;&amp;tcy;&amp;yacy;&amp;bcy;&amp;rcy;&amp;iecy; &amp;ncy;&amp;acy;&amp;scy;&amp;iecy;&amp;lcy;&amp;iecy;&amp;ncy;&amp;icy;&amp;iecy; &amp;Zcy;&amp;iecy;&amp;mcy;&amp;lcy;&amp;icy; &amp;dcy;&amp;ocy;&amp;scy;&amp;tcy;&amp;icy;&amp;gcy;&amp;lcy;&amp;ocy; 7 &amp;mcy;&amp;icy;&amp;lcy;&amp;lcy;&amp;icy;&amp;acy;&amp;rcy;&amp;dcy;&amp;ocy;&amp;vcy;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94982" y="1556792"/>
            <a:ext cx="7954036" cy="5086896"/>
          </a:xfrm>
          <a:prstGeom prst="rect">
            <a:avLst/>
          </a:prstGeom>
          <a:noFill/>
        </p:spPr>
      </p:pic>
      <p:pic>
        <p:nvPicPr>
          <p:cNvPr id="5" name="Рисунок 4" descr="efa333de1c28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5589240"/>
            <a:ext cx="1018788" cy="934968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136841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r>
              <a:rPr lang="ru-RU" sz="1800" dirty="0" err="1" smtClean="0"/>
              <a:t>Монголія</a:t>
            </a:r>
            <a:r>
              <a:rPr lang="ru-RU" sz="1800" dirty="0" smtClean="0"/>
              <a:t> – </a:t>
            </a:r>
            <a:r>
              <a:rPr lang="ru-RU" sz="1800" dirty="0" err="1" smtClean="0"/>
              <a:t>країна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найменшою</a:t>
            </a:r>
            <a:r>
              <a:rPr lang="ru-RU" sz="1800" dirty="0" smtClean="0"/>
              <a:t> густотою </a:t>
            </a:r>
            <a:r>
              <a:rPr lang="ru-RU" sz="1800" dirty="0" err="1" smtClean="0"/>
              <a:t>населення</a:t>
            </a:r>
            <a:r>
              <a:rPr lang="ru-RU" sz="1800" dirty="0" smtClean="0"/>
              <a:t> в </a:t>
            </a:r>
            <a:r>
              <a:rPr lang="ru-RU" sz="1800" dirty="0" err="1" smtClean="0"/>
              <a:t>світі</a:t>
            </a:r>
            <a:r>
              <a:rPr lang="ru-RU" sz="1800" dirty="0" smtClean="0"/>
              <a:t>. </a:t>
            </a:r>
            <a:br>
              <a:rPr lang="ru-RU" sz="1800" dirty="0" smtClean="0"/>
            </a:br>
            <a:r>
              <a:rPr lang="ru-RU" sz="1800" dirty="0" smtClean="0"/>
              <a:t>2,7 млн. </a:t>
            </a:r>
            <a:r>
              <a:rPr lang="ru-RU" sz="1800" dirty="0" err="1" smtClean="0"/>
              <a:t>чоловік</a:t>
            </a:r>
            <a:r>
              <a:rPr lang="ru-RU" sz="1800" dirty="0" smtClean="0"/>
              <a:t> </a:t>
            </a:r>
            <a:r>
              <a:rPr lang="ru-RU" sz="1800" dirty="0" err="1" smtClean="0"/>
              <a:t>живуть</a:t>
            </a:r>
            <a:r>
              <a:rPr lang="ru-RU" sz="1800" dirty="0" smtClean="0"/>
              <a:t> на </a:t>
            </a:r>
            <a:r>
              <a:rPr lang="ru-RU" sz="1800" dirty="0" err="1" smtClean="0"/>
              <a:t>площі</a:t>
            </a:r>
            <a:r>
              <a:rPr lang="ru-RU" sz="1800" dirty="0" smtClean="0"/>
              <a:t>, </a:t>
            </a:r>
            <a:br>
              <a:rPr lang="ru-RU" sz="1800" dirty="0" smtClean="0"/>
            </a:br>
            <a:r>
              <a:rPr lang="ru-RU" sz="1800" dirty="0" err="1" smtClean="0"/>
              <a:t>що</a:t>
            </a:r>
            <a:r>
              <a:rPr lang="ru-RU" sz="1800" dirty="0" smtClean="0"/>
              <a:t> в три рази </a:t>
            </a:r>
            <a:r>
              <a:rPr lang="ru-RU" sz="1800" dirty="0" err="1" smtClean="0"/>
              <a:t>перевищує</a:t>
            </a:r>
            <a:r>
              <a:rPr lang="ru-RU" sz="1800" dirty="0" smtClean="0"/>
              <a:t> </a:t>
            </a:r>
            <a:r>
              <a:rPr lang="ru-RU" sz="1800" dirty="0" err="1" smtClean="0"/>
              <a:t>площу</a:t>
            </a:r>
            <a:r>
              <a:rPr lang="ru-RU" sz="1800" dirty="0" smtClean="0"/>
              <a:t> </a:t>
            </a:r>
            <a:r>
              <a:rPr lang="ru-RU" sz="1800" dirty="0" err="1" smtClean="0"/>
              <a:t>Франції</a:t>
            </a:r>
            <a:r>
              <a:rPr lang="ru-RU" sz="1800" dirty="0" smtClean="0"/>
              <a:t>. </a:t>
            </a:r>
            <a:br>
              <a:rPr lang="ru-RU" sz="1800" dirty="0" smtClean="0"/>
            </a:br>
            <a:r>
              <a:rPr lang="ru-RU" sz="1800" dirty="0" err="1" smtClean="0"/>
              <a:t>Кожен</a:t>
            </a:r>
            <a:r>
              <a:rPr lang="ru-RU" sz="1800" dirty="0" smtClean="0"/>
              <a:t> </a:t>
            </a:r>
            <a:r>
              <a:rPr lang="ru-RU" sz="1800" dirty="0" err="1" smtClean="0"/>
              <a:t>рік</a:t>
            </a:r>
            <a:r>
              <a:rPr lang="ru-RU" sz="1800" dirty="0" smtClean="0"/>
              <a:t>  20 - 30 </a:t>
            </a:r>
            <a:r>
              <a:rPr lang="ru-RU" sz="1800" dirty="0" err="1" smtClean="0"/>
              <a:t>тисяч</a:t>
            </a:r>
            <a:r>
              <a:rPr lang="ru-RU" sz="1800" dirty="0" smtClean="0"/>
              <a:t> людей </a:t>
            </a:r>
            <a:r>
              <a:rPr lang="ru-RU" sz="1800" dirty="0" err="1" smtClean="0"/>
              <a:t>переїжджає</a:t>
            </a:r>
            <a:r>
              <a:rPr lang="ru-RU" sz="1800" dirty="0" smtClean="0"/>
              <a:t> </a:t>
            </a:r>
            <a:r>
              <a:rPr lang="ru-RU" sz="1800" dirty="0" err="1" smtClean="0"/>
              <a:t>жити</a:t>
            </a:r>
            <a:r>
              <a:rPr lang="ru-RU" sz="1800" dirty="0" smtClean="0"/>
              <a:t> в </a:t>
            </a:r>
            <a:r>
              <a:rPr lang="ru-RU" sz="1800" dirty="0" err="1" smtClean="0"/>
              <a:t>столицю</a:t>
            </a:r>
            <a:r>
              <a:rPr lang="ru-RU" sz="1800" dirty="0" smtClean="0"/>
              <a:t>. </a:t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4" name="Picture 2" descr="&amp;Vcy; &amp;ocy;&amp;kcy;&amp;tcy;&amp;yacy;&amp;bcy;&amp;rcy;&amp;iecy; &amp;ncy;&amp;acy;&amp;scy;&amp;iecy;&amp;lcy;&amp;iecy;&amp;ncy;&amp;icy;&amp;iecy; &amp;Zcy;&amp;iecy;&amp;mcy;&amp;lcy;&amp;icy; &amp;dcy;&amp;ocy;&amp;scy;&amp;tcy;&amp;icy;&amp;gcy;&amp;lcy;&amp;ocy; 7 &amp;mcy;&amp;icy;&amp;lcy;&amp;lcy;&amp;icy;&amp;acy;&amp;rcy;&amp;dcy;&amp;ocy;&amp;vcy;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22409" y="1643050"/>
            <a:ext cx="7899181" cy="5000638"/>
          </a:xfrm>
          <a:prstGeom prst="rect">
            <a:avLst/>
          </a:prstGeom>
          <a:noFill/>
        </p:spPr>
      </p:pic>
      <p:pic>
        <p:nvPicPr>
          <p:cNvPr id="6" name="Рисунок 5" descr="65f3d61821cf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5301208"/>
            <a:ext cx="1296144" cy="1171952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572560" cy="128588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err="1" smtClean="0"/>
              <a:t>Острів</a:t>
            </a:r>
            <a:r>
              <a:rPr lang="ru-RU" sz="2000" dirty="0" smtClean="0"/>
              <a:t> Аут </a:t>
            </a:r>
            <a:r>
              <a:rPr lang="ru-RU" sz="2000" dirty="0" err="1" smtClean="0"/>
              <a:t>Скеррис</a:t>
            </a:r>
            <a:r>
              <a:rPr lang="ru-RU" sz="2000" dirty="0" smtClean="0"/>
              <a:t>  </a:t>
            </a:r>
            <a:r>
              <a:rPr lang="ru-RU" sz="2000" dirty="0" err="1" smtClean="0"/>
              <a:t>знаходится</a:t>
            </a:r>
            <a:r>
              <a:rPr lang="ru-RU" sz="2000" dirty="0" smtClean="0"/>
              <a:t> недалеко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берега </a:t>
            </a:r>
            <a:r>
              <a:rPr lang="ru-RU" sz="2000" dirty="0" err="1" smtClean="0"/>
              <a:t>Шотландії</a:t>
            </a:r>
            <a:r>
              <a:rPr lang="ru-RU" sz="2000" dirty="0" smtClean="0"/>
              <a:t>, </a:t>
            </a:r>
            <a:r>
              <a:rPr lang="ru-RU" sz="2000" dirty="0" err="1" smtClean="0"/>
              <a:t>і</a:t>
            </a:r>
            <a:r>
              <a:rPr lang="ru-RU" sz="2000" dirty="0" smtClean="0"/>
              <a:t> там </a:t>
            </a:r>
            <a:r>
              <a:rPr lang="ru-RU" sz="2000" dirty="0" err="1" smtClean="0"/>
              <a:t>живе</a:t>
            </a:r>
            <a:r>
              <a:rPr lang="ru-RU" sz="2000" dirty="0" smtClean="0"/>
              <a:t> </a:t>
            </a:r>
            <a:r>
              <a:rPr lang="ru-RU" sz="2000" dirty="0" err="1" smtClean="0"/>
              <a:t>всього</a:t>
            </a:r>
            <a:r>
              <a:rPr lang="ru-RU" sz="2000" dirty="0" smtClean="0"/>
              <a:t> 65 </a:t>
            </a:r>
            <a:r>
              <a:rPr lang="ru-RU" sz="2000" dirty="0" err="1" smtClean="0"/>
              <a:t>чоловік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dirty="0" smtClean="0"/>
              <a:t> В </a:t>
            </a:r>
            <a:r>
              <a:rPr lang="ru-RU" sz="2000" dirty="0" err="1" smtClean="0"/>
              <a:t>місцевій</a:t>
            </a:r>
            <a:r>
              <a:rPr lang="ru-RU" sz="2000" dirty="0" smtClean="0"/>
              <a:t> </a:t>
            </a:r>
            <a:r>
              <a:rPr lang="ru-RU" sz="2000" dirty="0" err="1" smtClean="0"/>
              <a:t>школі</a:t>
            </a:r>
            <a:r>
              <a:rPr lang="ru-RU" sz="2000" dirty="0" smtClean="0"/>
              <a:t>, </a:t>
            </a:r>
            <a:r>
              <a:rPr lang="ru-RU" sz="2000" dirty="0" err="1" smtClean="0"/>
              <a:t>найменшій</a:t>
            </a:r>
            <a:r>
              <a:rPr lang="ru-RU" sz="2000" dirty="0" smtClean="0"/>
              <a:t>  у </a:t>
            </a:r>
            <a:r>
              <a:rPr lang="ru-RU" sz="2000" dirty="0" err="1" smtClean="0"/>
              <a:t>Великобританії</a:t>
            </a:r>
            <a:r>
              <a:rPr lang="ru-RU" sz="2000" dirty="0" smtClean="0"/>
              <a:t>, </a:t>
            </a:r>
            <a:r>
              <a:rPr lang="ru-RU" sz="2000" dirty="0" err="1" smtClean="0"/>
              <a:t>вчиться</a:t>
            </a:r>
            <a:r>
              <a:rPr lang="ru-RU" sz="2000" dirty="0" smtClean="0"/>
              <a:t> семеро </a:t>
            </a:r>
            <a:r>
              <a:rPr lang="ru-RU" sz="2000" dirty="0" err="1" smtClean="0"/>
              <a:t>дітей</a:t>
            </a:r>
            <a:r>
              <a:rPr lang="ru-RU" sz="2000" dirty="0" smtClean="0"/>
              <a:t>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2" descr="&amp;Vcy; &amp;ocy;&amp;kcy;&amp;tcy;&amp;yacy;&amp;bcy;&amp;rcy;&amp;iecy; &amp;ncy;&amp;acy;&amp;scy;&amp;iecy;&amp;lcy;&amp;iecy;&amp;ncy;&amp;icy;&amp;iecy; &amp;Zcy;&amp;iecy;&amp;mcy;&amp;lcy;&amp;icy; &amp;dcy;&amp;ocy;&amp;scy;&amp;tcy;&amp;icy;&amp;gcy;&amp;lcy;&amp;ocy; 7 &amp;mcy;&amp;icy;&amp;lcy;&amp;lcy;&amp;icy;&amp;acy;&amp;rcy;&amp;dcy;&amp;ocy;&amp;vcy;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85754" y="1500174"/>
            <a:ext cx="7972491" cy="514351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Джерела: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http://readmas.ru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uk-UA" dirty="0" smtClean="0"/>
              <a:t>План уроку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Гіпотези про походження людства на Землі.</a:t>
            </a:r>
          </a:p>
          <a:p>
            <a:pPr marL="514350" indent="-514350">
              <a:buFont typeface="+mj-lt"/>
              <a:buAutoNum type="arabicPeriod"/>
            </a:pP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Зміни кількості населення планети.</a:t>
            </a:r>
          </a:p>
          <a:p>
            <a:pPr marL="514350" indent="-514350">
              <a:buFont typeface="+mj-lt"/>
              <a:buAutoNum type="arabicPeriod"/>
            </a:pP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Розміщення населення на Землі.</a:t>
            </a:r>
            <a:endParaRPr lang="ru-RU" dirty="0"/>
          </a:p>
        </p:txBody>
      </p:sp>
      <p:pic>
        <p:nvPicPr>
          <p:cNvPr id="4" name="Рисунок 3" descr="0481a80f3a4f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428604"/>
            <a:ext cx="1143008" cy="1000132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101122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uk-UA" b="1" dirty="0" smtClean="0"/>
              <a:t>Гіпотези походження людства</a:t>
            </a:r>
            <a:endParaRPr lang="ru-RU" b="1" dirty="0"/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285720" y="1571612"/>
            <a:ext cx="8572560" cy="5072098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marL="514350" indent="-514350">
              <a:buFont typeface="+mj-lt"/>
              <a:buAutoNum type="arabicParenR"/>
            </a:pPr>
            <a:endParaRPr lang="uk-UA" dirty="0" smtClean="0"/>
          </a:p>
          <a:p>
            <a:pPr marL="514350" indent="-514350">
              <a:buFont typeface="+mj-lt"/>
              <a:buAutoNum type="arabicParenR"/>
            </a:pPr>
            <a:r>
              <a:rPr lang="uk-UA" dirty="0" smtClean="0"/>
              <a:t>Божественне походження;</a:t>
            </a:r>
          </a:p>
          <a:p>
            <a:pPr marL="514350" indent="-514350">
              <a:buFont typeface="+mj-lt"/>
              <a:buAutoNum type="arabicParenR"/>
            </a:pPr>
            <a:endParaRPr lang="uk-UA" dirty="0" smtClean="0"/>
          </a:p>
          <a:p>
            <a:pPr marL="514350" indent="-514350">
              <a:buFont typeface="+mj-lt"/>
              <a:buAutoNum type="arabicParenR"/>
            </a:pPr>
            <a:r>
              <a:rPr lang="uk-UA" dirty="0" smtClean="0"/>
              <a:t>Інопланетне;</a:t>
            </a:r>
          </a:p>
          <a:p>
            <a:pPr marL="514350" indent="-514350">
              <a:buFont typeface="+mj-lt"/>
              <a:buAutoNum type="arabicParenR"/>
            </a:pPr>
            <a:endParaRPr lang="uk-UA" dirty="0" smtClean="0"/>
          </a:p>
          <a:p>
            <a:pPr marL="514350" indent="-514350">
              <a:buFont typeface="+mj-lt"/>
              <a:buAutoNum type="arabicParenR"/>
            </a:pPr>
            <a:r>
              <a:rPr lang="uk-UA" dirty="0" smtClean="0"/>
              <a:t>Еволюційний розвиток (за теорією Ч. Дарвіна).</a:t>
            </a:r>
            <a:endParaRPr lang="ru-RU" dirty="0"/>
          </a:p>
        </p:txBody>
      </p:sp>
      <p:pic>
        <p:nvPicPr>
          <p:cNvPr id="4" name="Рисунок 3" descr="0b573c67bf2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08304" y="1052736"/>
            <a:ext cx="1368152" cy="1296144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101122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uk-UA" sz="3600" b="1" dirty="0" smtClean="0"/>
              <a:t>Зміни кількості населення на Землі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43050"/>
            <a:ext cx="8572560" cy="500066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2500" lnSpcReduction="10000"/>
          </a:bodyPr>
          <a:lstStyle/>
          <a:p>
            <a:r>
              <a:rPr lang="uk-UA" sz="2800" dirty="0" smtClean="0"/>
              <a:t>15000 років тому    – </a:t>
            </a:r>
            <a:r>
              <a:rPr lang="uk-UA" sz="2800" b="1" dirty="0" smtClean="0">
                <a:solidFill>
                  <a:srgbClr val="FF0000"/>
                </a:solidFill>
              </a:rPr>
              <a:t>3 млн. чоловік</a:t>
            </a:r>
          </a:p>
          <a:p>
            <a:endParaRPr lang="uk-UA" sz="2800" dirty="0" smtClean="0"/>
          </a:p>
          <a:p>
            <a:r>
              <a:rPr lang="uk-UA" sz="2800" dirty="0" smtClean="0"/>
              <a:t>Початок нашої ери – </a:t>
            </a:r>
            <a:r>
              <a:rPr lang="uk-UA" sz="2800" b="1" dirty="0" smtClean="0">
                <a:solidFill>
                  <a:srgbClr val="FF0000"/>
                </a:solidFill>
              </a:rPr>
              <a:t>170 млн. чоловік</a:t>
            </a:r>
          </a:p>
          <a:p>
            <a:endParaRPr lang="uk-UA" sz="2800" dirty="0" smtClean="0"/>
          </a:p>
          <a:p>
            <a:r>
              <a:rPr lang="uk-UA" sz="2800" dirty="0" smtClean="0"/>
              <a:t>Кінець Х</a:t>
            </a:r>
            <a:r>
              <a:rPr lang="en-US" sz="2800" dirty="0" smtClean="0"/>
              <a:t>V</a:t>
            </a:r>
            <a:r>
              <a:rPr lang="uk-UA" sz="2800" dirty="0" smtClean="0"/>
              <a:t>І ст.         – </a:t>
            </a:r>
            <a:r>
              <a:rPr lang="uk-UA" sz="2800" b="1" dirty="0" smtClean="0">
                <a:solidFill>
                  <a:srgbClr val="FF0000"/>
                </a:solidFill>
              </a:rPr>
              <a:t>0,5 млрд. чоловік</a:t>
            </a:r>
          </a:p>
          <a:p>
            <a:endParaRPr lang="uk-UA" sz="2800" dirty="0" smtClean="0"/>
          </a:p>
          <a:p>
            <a:r>
              <a:rPr lang="uk-UA" sz="2800" dirty="0" smtClean="0"/>
              <a:t>1820 рік                   – </a:t>
            </a:r>
            <a:r>
              <a:rPr lang="uk-UA" sz="2800" b="1" dirty="0" smtClean="0">
                <a:solidFill>
                  <a:srgbClr val="FF0000"/>
                </a:solidFill>
              </a:rPr>
              <a:t>1 млрд. чоловік</a:t>
            </a:r>
          </a:p>
          <a:p>
            <a:endParaRPr lang="uk-UA" sz="2800" dirty="0" smtClean="0"/>
          </a:p>
          <a:p>
            <a:r>
              <a:rPr lang="uk-UA" sz="2800" dirty="0" smtClean="0"/>
              <a:t>1990 рік                  – </a:t>
            </a:r>
            <a:r>
              <a:rPr lang="uk-UA" sz="2800" b="1" dirty="0" smtClean="0">
                <a:solidFill>
                  <a:srgbClr val="FF0000"/>
                </a:solidFill>
              </a:rPr>
              <a:t>5,2 млрд. чоловік</a:t>
            </a:r>
          </a:p>
          <a:p>
            <a:endParaRPr lang="uk-UA" sz="2800" dirty="0" smtClean="0"/>
          </a:p>
          <a:p>
            <a:r>
              <a:rPr lang="uk-UA" sz="2800" dirty="0" smtClean="0"/>
              <a:t>2012 рік                   – </a:t>
            </a:r>
            <a:r>
              <a:rPr lang="uk-UA" sz="2800" b="1" dirty="0" smtClean="0">
                <a:solidFill>
                  <a:srgbClr val="FF0000"/>
                </a:solidFill>
              </a:rPr>
              <a:t>7 млрд. чоловік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971600" y="4572008"/>
            <a:ext cx="7488832" cy="195333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r>
              <a:rPr lang="uk-UA" sz="3200" b="0" dirty="0" smtClean="0"/>
              <a:t/>
            </a:r>
            <a:br>
              <a:rPr lang="uk-UA" sz="3200" b="0" dirty="0" smtClean="0"/>
            </a:br>
            <a:r>
              <a:rPr lang="uk-UA" sz="3200" b="0" i="1" dirty="0" smtClean="0"/>
              <a:t>З чим </a:t>
            </a:r>
            <a:r>
              <a:rPr lang="uk-UA" sz="3200" b="0" i="1" dirty="0" err="1" smtClean="0"/>
              <a:t>пов</a:t>
            </a:r>
            <a:r>
              <a:rPr lang="en-US" sz="3200" b="0" i="1" dirty="0" smtClean="0"/>
              <a:t>’ </a:t>
            </a:r>
            <a:r>
              <a:rPr lang="uk-UA" sz="3200" b="0" i="1" dirty="0" err="1" smtClean="0"/>
              <a:t>язане</a:t>
            </a:r>
            <a:r>
              <a:rPr lang="uk-UA" sz="3200" b="0" i="1" dirty="0" smtClean="0"/>
              <a:t> на вашу думку таке різке зростання кількості людей на Землі у ХХ столітті?</a:t>
            </a:r>
            <a:r>
              <a:rPr lang="ru-RU" sz="3200" b="0" dirty="0" smtClean="0"/>
              <a:t/>
            </a:r>
            <a:br>
              <a:rPr lang="ru-RU" sz="3200" b="0" dirty="0" smtClean="0"/>
            </a:br>
            <a:endParaRPr lang="ru-RU" sz="3200" b="0" dirty="0"/>
          </a:p>
        </p:txBody>
      </p:sp>
      <p:pic>
        <p:nvPicPr>
          <p:cNvPr id="5" name="Содержимое 4" descr="1346257949_world-population-day-http_oneutah_org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6667" r="16667"/>
          <a:stretch>
            <a:fillRect/>
          </a:stretch>
        </p:blipFill>
        <p:spPr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86e0c91bdf7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40352" y="5541268"/>
            <a:ext cx="1152128" cy="1316732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uk-UA" sz="3600" b="1" dirty="0" smtClean="0"/>
              <a:t>Розташування населення на Землі</a:t>
            </a:r>
            <a:endParaRPr lang="ru-RU" sz="3600" b="1" dirty="0"/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Густота населення </a:t>
            </a:r>
            <a:r>
              <a:rPr lang="uk-UA" dirty="0" smtClean="0">
                <a:solidFill>
                  <a:srgbClr val="FF0000"/>
                </a:solidFill>
              </a:rPr>
              <a:t>– це кількість людей, які проживають на території 1кв. Км. </a:t>
            </a:r>
          </a:p>
          <a:p>
            <a:r>
              <a:rPr lang="uk-UA" dirty="0" smtClean="0"/>
              <a:t>На карті в атласі </a:t>
            </a:r>
            <a:r>
              <a:rPr lang="uk-UA" dirty="0" err="1" smtClean="0"/>
              <a:t>виделені</a:t>
            </a:r>
            <a:r>
              <a:rPr lang="uk-UA" dirty="0" smtClean="0"/>
              <a:t> найгустіше заселені регіони Землі. </a:t>
            </a:r>
          </a:p>
          <a:p>
            <a:endParaRPr lang="uk-UA" i="1" dirty="0" smtClean="0"/>
          </a:p>
          <a:p>
            <a:r>
              <a:rPr lang="uk-UA" i="1" dirty="0" smtClean="0"/>
              <a:t>Де найбільша густота населення? Чому ?</a:t>
            </a:r>
          </a:p>
          <a:p>
            <a:r>
              <a:rPr lang="uk-UA" i="1" dirty="0" smtClean="0"/>
              <a:t>Де найменш заселені регіони ? Чому ?</a:t>
            </a:r>
            <a:endParaRPr lang="ru-RU" i="1" dirty="0"/>
          </a:p>
        </p:txBody>
      </p:sp>
      <p:pic>
        <p:nvPicPr>
          <p:cNvPr id="4" name="Рисунок 3" descr="86e0c91bdf7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43834" y="3714752"/>
            <a:ext cx="1152128" cy="1316732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92211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r>
              <a:rPr lang="uk-UA" sz="3600" i="1" dirty="0" smtClean="0"/>
              <a:t>Які країни позначені на карті? Чому?</a:t>
            </a:r>
            <a:endParaRPr lang="ru-RU" sz="3600" i="1" dirty="0"/>
          </a:p>
        </p:txBody>
      </p:sp>
      <p:pic>
        <p:nvPicPr>
          <p:cNvPr id="4" name="Содержимое 3" descr="outline-of-world-map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6385" r="6385"/>
          <a:stretch>
            <a:fillRect/>
          </a:stretch>
        </p:blipFill>
        <p:spPr bwMode="auto">
          <a:xfrm>
            <a:off x="467544" y="1268760"/>
            <a:ext cx="8136904" cy="5184576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5" name="TextBox 4"/>
          <p:cNvSpPr txBox="1"/>
          <p:nvPr/>
        </p:nvSpPr>
        <p:spPr>
          <a:xfrm>
            <a:off x="5292080" y="3140968"/>
            <a:ext cx="4700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800" b="1" dirty="0" smtClean="0">
                <a:solidFill>
                  <a:srgbClr val="FF0000"/>
                </a:solidFill>
              </a:rPr>
              <a:t>?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300192" y="2996952"/>
            <a:ext cx="50526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5400" b="1" dirty="0" smtClean="0">
                <a:solidFill>
                  <a:srgbClr val="FF0000"/>
                </a:solidFill>
              </a:rPr>
              <a:t>?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308304" y="2348880"/>
            <a:ext cx="50526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5400" b="1" dirty="0" smtClean="0">
                <a:solidFill>
                  <a:srgbClr val="FF0000"/>
                </a:solidFill>
              </a:rPr>
              <a:t>?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43608" y="2348880"/>
            <a:ext cx="50526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5400" b="1" dirty="0" smtClean="0">
                <a:solidFill>
                  <a:srgbClr val="FF0000"/>
                </a:solidFill>
              </a:rPr>
              <a:t>?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732240" y="2852936"/>
            <a:ext cx="4219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 smtClean="0">
                <a:solidFill>
                  <a:srgbClr val="FF0000"/>
                </a:solidFill>
              </a:rPr>
              <a:t>?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956376" y="3356992"/>
            <a:ext cx="44595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400" b="1" dirty="0" smtClean="0">
                <a:solidFill>
                  <a:srgbClr val="FF0000"/>
                </a:solidFill>
              </a:rPr>
              <a:t>?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596336" y="3861048"/>
            <a:ext cx="47000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800" b="1" dirty="0" smtClean="0">
                <a:solidFill>
                  <a:srgbClr val="FF0000"/>
                </a:solidFill>
              </a:rPr>
              <a:t>?</a:t>
            </a:r>
            <a:endParaRPr lang="ru-RU" sz="4800" b="1" dirty="0">
              <a:solidFill>
                <a:srgbClr val="FF0000"/>
              </a:solidFill>
            </a:endParaRPr>
          </a:p>
        </p:txBody>
      </p:sp>
      <p:pic>
        <p:nvPicPr>
          <p:cNvPr id="13" name="Рисунок 12" descr="86e0c91bdf7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44208" y="5157192"/>
            <a:ext cx="1152128" cy="1316732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00034" y="1357298"/>
            <a:ext cx="8215370" cy="504056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3600" i="1" dirty="0" smtClean="0">
                <a:latin typeface="Bookman Old Style" pitchFamily="18" charset="0"/>
              </a:rPr>
              <a:t>В наступному завданні прослідкуй, які країни згадуються.</a:t>
            </a:r>
          </a:p>
          <a:p>
            <a:endParaRPr lang="uk-UA" sz="3600" i="1" dirty="0" smtClean="0">
              <a:latin typeface="Bookman Old Style" pitchFamily="18" charset="0"/>
            </a:endParaRPr>
          </a:p>
          <a:p>
            <a:r>
              <a:rPr lang="uk-UA" sz="3600" i="1" dirty="0" smtClean="0">
                <a:latin typeface="Bookman Old Style" pitchFamily="18" charset="0"/>
              </a:rPr>
              <a:t>На яких материках чи їх частинах вони знаходяться?</a:t>
            </a:r>
            <a:endParaRPr lang="ru-RU" sz="3600" i="1" dirty="0">
              <a:latin typeface="Bookman Old Style" pitchFamily="18" charset="0"/>
            </a:endParaRPr>
          </a:p>
        </p:txBody>
      </p:sp>
      <p:pic>
        <p:nvPicPr>
          <p:cNvPr id="7" name="Рисунок 6" descr="0481a80f3a4f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404664"/>
            <a:ext cx="1152128" cy="1008112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16632"/>
            <a:ext cx="8572560" cy="129614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Південь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Китаю – «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бетонні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джунглі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» .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25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із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100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найвищих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світі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житлових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будинків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b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знаходятся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Гонконзі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Picture 2" descr="&amp;Vcy; &amp;ocy;&amp;kcy;&amp;tcy;&amp;yacy;&amp;bcy;&amp;rcy;&amp;iecy; &amp;ncy;&amp;acy;&amp;scy;&amp;iecy;&amp;lcy;&amp;iecy;&amp;ncy;&amp;icy;&amp;iecy; &amp;Zcy;&amp;iecy;&amp;mcy;&amp;lcy;&amp;icy; &amp;dcy;&amp;ocy;&amp;scy;&amp;tcy;&amp;icy;&amp;gcy;&amp;lcy;&amp;ocy; 7 &amp;mcy;&amp;icy;&amp;lcy;&amp;lcy;&amp;icy;&amp;acy;&amp;rcy;&amp;dcy;&amp;ocy;&amp;vcy;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81352" y="1500174"/>
            <a:ext cx="8181295" cy="5143514"/>
          </a:xfrm>
          <a:prstGeom prst="rect">
            <a:avLst/>
          </a:prstGeom>
          <a:noFill/>
        </p:spPr>
      </p:pic>
      <p:pic>
        <p:nvPicPr>
          <p:cNvPr id="5" name="Рисунок 4" descr="efa333de1c28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5517232"/>
            <a:ext cx="1018788" cy="934968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een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</TotalTime>
  <Words>223</Words>
  <Application>Microsoft Office PowerPoint</Application>
  <PresentationFormat>Экран (4:3)</PresentationFormat>
  <Paragraphs>55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Green</vt:lpstr>
      <vt:lpstr>Кількість і розміщення населення Землі</vt:lpstr>
      <vt:lpstr>План уроку</vt:lpstr>
      <vt:lpstr>Гіпотези походження людства</vt:lpstr>
      <vt:lpstr>Зміни кількості населення на Землі</vt:lpstr>
      <vt:lpstr> З чим пов’ язане на вашу думку таке різке зростання кількості людей на Землі у ХХ столітті? </vt:lpstr>
      <vt:lpstr>Розташування населення на Землі</vt:lpstr>
      <vt:lpstr>Які країни позначені на карті? Чому?</vt:lpstr>
      <vt:lpstr>Слайд 8</vt:lpstr>
      <vt:lpstr>Південь Китаю – «бетонні джунглі» .  25 із 100 найвищих в світі житлових будинків  знаходятся в Гонконзі. </vt:lpstr>
      <vt:lpstr>На дорогах Тайваню більше 8,8 млн. мотоциклів  і 4,8 млн. автомобілів,  а всі жителі і  пересувні засоби вміщаються  на 1/3 частині острова. </vt:lpstr>
      <vt:lpstr>Тисячі мусульман Бангладешу на переповненому потязі   намагаються повернутись додому  після триденного зібрання  на берегах ріки Тураг в пригороді  Дхаки, Бангладеш.</vt:lpstr>
      <vt:lpstr>Монголія – країна з найменшою густотою населення в світі.  2,7 млн. чоловік живуть на площі,  що в три рази перевищує площу Франції.  Кожен рік  20 - 30 тисяч людей переїжджає жити в столицю.  </vt:lpstr>
      <vt:lpstr>  Острів Аут Скеррис  знаходится недалеко від берега Шотландії, і там живе всього 65 чоловік.  В місцевій школі, найменшій  у Великобританії, вчиться семеро дітей.  </vt:lpstr>
      <vt:lpstr>Джерела: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Кількість і розміщення населення Землі</dc:title>
  <dc:subject>Шаблон PowerPoint</dc:subject>
  <dc:creator>Юля</dc:creator>
  <dc:description>http://freeppt.ru - Презентации по культуре и искусству. Шаблоны для презентаций</dc:description>
  <cp:lastModifiedBy>Юля</cp:lastModifiedBy>
  <cp:revision>26</cp:revision>
  <dcterms:created xsi:type="dcterms:W3CDTF">2013-02-11T16:50:21Z</dcterms:created>
  <dcterms:modified xsi:type="dcterms:W3CDTF">2013-02-16T22:08:08Z</dcterms:modified>
</cp:coreProperties>
</file>