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1" r:id="rId4"/>
    <p:sldId id="263" r:id="rId5"/>
    <p:sldId id="264" r:id="rId6"/>
    <p:sldId id="265" r:id="rId7"/>
    <p:sldId id="257" r:id="rId8"/>
    <p:sldId id="266" r:id="rId9"/>
    <p:sldId id="267" r:id="rId10"/>
    <p:sldId id="268" r:id="rId11"/>
    <p:sldId id="258" r:id="rId12"/>
    <p:sldId id="269" r:id="rId13"/>
    <p:sldId id="270" r:id="rId14"/>
    <p:sldId id="259" r:id="rId15"/>
    <p:sldId id="271" r:id="rId16"/>
    <p:sldId id="272" r:id="rId17"/>
    <p:sldId id="260" r:id="rId18"/>
    <p:sldId id="273" r:id="rId19"/>
    <p:sldId id="274" r:id="rId20"/>
    <p:sldId id="275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BD18-6DC0-422F-AE20-81FE435E97D6}" type="datetimeFigureOut">
              <a:rPr lang="uk-UA" smtClean="0"/>
              <a:pPr/>
              <a:t>02.05.2017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B8A9-2B53-4FEA-94E8-3DD850700F6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Melodiya_iz_kinofilma_-_Romeo_i_Dzhuletta_(xMusic.me)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Georgii_Vasilevich_Sviridov_-_Romans_k_povesti_A.S.Pushkina_Metel_(xMusic.me)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Isaak_Dunaevskij_-_SHkolnyj_Vals_(xMusic.me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0;&#1083;&#1077;&#1082;&#1089;&#1072;&#1085;&#1076;&#1088;%20&#1050;&#1086;&#1095;&#1077;&#1090;&#1082;&#1086;&#1074;_-_&#1041;&#1072;&#1083;&#1083;&#1072;&#1076;&#1072;%20&#1086;%20&#1087;&#1088;&#1086;&#1082;&#1091;&#1088;&#1077;&#1085;&#1085;&#1086;&#1084;%20&#1074;&#1072;&#1075;&#1086;&#1085;&#1077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1656184" cy="43447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86200"/>
            <a:ext cx="2232248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www.tvoyrebenok.ru/images/presentation/literature/s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619500" y="2664143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latfor.ma/images/doc/6/6/66694b8-759_441-shutterstock-609216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76470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ПРЕЗЕНТАЦІЯ</a:t>
            </a:r>
            <a:br>
              <a:rPr lang="uk-UA" sz="4000" b="1" dirty="0" smtClean="0"/>
            </a:br>
            <a:r>
              <a:rPr lang="uk-UA" sz="4000" b="1" dirty="0" smtClean="0"/>
              <a:t>ТИЖНЯ ЗАРУБІЖНОЇ ЛІТЕРАТУРИ</a:t>
            </a:r>
          </a:p>
          <a:p>
            <a:pPr algn="ctr"/>
            <a:endParaRPr lang="uk-UA" sz="4000" b="1" dirty="0" smtClean="0"/>
          </a:p>
          <a:p>
            <a:pPr algn="ctr"/>
            <a:r>
              <a:rPr lang="uk-UA" sz="4000" b="1" dirty="0" smtClean="0"/>
              <a:t>13.02-17.02.2017 р.</a:t>
            </a:r>
            <a:r>
              <a:rPr lang="ru-RU" sz="4000" dirty="0" smtClean="0"/>
              <a:t> </a:t>
            </a:r>
            <a:endParaRPr lang="uk-UA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149080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atin typeface="Monotype Corsiva" pitchFamily="66" charset="0"/>
              </a:rPr>
              <a:t>           </a:t>
            </a:r>
            <a:r>
              <a:rPr lang="uk-UA" sz="4000" b="1" i="1" dirty="0" smtClean="0">
                <a:latin typeface="Monotype Corsiva" pitchFamily="66" charset="0"/>
              </a:rPr>
              <a:t>«ВАС  КЛИЧЕ  СВІТ                          ЛІТЕРАТУРИ»</a:t>
            </a:r>
            <a:endParaRPr lang="uk-UA" sz="4000" b="1" dirty="0" smtClean="0">
              <a:latin typeface="Monotype Corsiva" pitchFamily="66" charset="0"/>
            </a:endParaRPr>
          </a:p>
          <a:p>
            <a:r>
              <a:rPr lang="uk-UA" sz="3200" b="1" dirty="0" smtClean="0">
                <a:latin typeface="Monotype Corsiva" pitchFamily="66" charset="0"/>
              </a:rPr>
              <a:t>                                      Е.</a:t>
            </a:r>
            <a:r>
              <a:rPr lang="uk-UA" sz="3200" b="1" dirty="0" err="1" smtClean="0">
                <a:latin typeface="Monotype Corsiva" pitchFamily="66" charset="0"/>
              </a:rPr>
              <a:t>Межелайтіс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Розгадування кросвордів, анаграм,</a:t>
            </a:r>
            <a:br>
              <a:rPr lang="uk-UA" dirty="0" smtClean="0"/>
            </a:br>
            <a:r>
              <a:rPr lang="uk-UA" dirty="0" smtClean="0"/>
              <a:t>літературних загадок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2170584" cy="320121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мудрый фил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PICT1024\PICT0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528392" cy="2843779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Мои документы\фото тижня 2017\P70216-123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84784"/>
            <a:ext cx="3311936" cy="24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фото тижня 2017\Screenshot_2017-02-14-17-29-18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653136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Фон для презентации по литерату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47667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День 3-й</a:t>
            </a:r>
            <a:br>
              <a:rPr lang="uk-UA" sz="3200" b="1" dirty="0" smtClean="0"/>
            </a:br>
            <a:r>
              <a:rPr lang="uk-UA" sz="3200" b="1" dirty="0" smtClean="0"/>
              <a:t>Середа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90336"/>
            <a:ext cx="64624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3200" b="1" i="1" dirty="0" smtClean="0"/>
              <a:t>Книги – морська глибина: хто в них пірне аж до дна, той, хоч і труду мав досить, </a:t>
            </a:r>
            <a:r>
              <a:rPr lang="uk-UA" sz="3200" b="1" i="1" dirty="0" err="1" smtClean="0"/>
              <a:t>дивнії</a:t>
            </a:r>
            <a:r>
              <a:rPr lang="uk-UA" sz="3200" b="1" i="1" dirty="0" smtClean="0"/>
              <a:t> перли виносить.</a:t>
            </a:r>
          </a:p>
          <a:p>
            <a:pPr>
              <a:buFont typeface="Wingdings" pitchFamily="2" charset="2"/>
              <a:buNone/>
            </a:pPr>
            <a:r>
              <a:rPr lang="uk-UA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 smtClean="0"/>
              <a:t>(І.Франко)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Перегляд мультфільмів </a:t>
            </a:r>
            <a:br>
              <a:rPr lang="uk-UA" dirty="0" smtClean="0"/>
            </a:br>
            <a:r>
              <a:rPr lang="uk-UA" dirty="0" smtClean="0"/>
              <a:t>“</a:t>
            </a:r>
            <a:r>
              <a:rPr lang="ru-RU" dirty="0" smtClean="0"/>
              <a:t>К</a:t>
            </a:r>
            <a:r>
              <a:rPr lang="uk-UA" dirty="0" smtClean="0"/>
              <a:t>раїна </a:t>
            </a:r>
            <a:r>
              <a:rPr lang="uk-UA" dirty="0" err="1" smtClean="0"/>
              <a:t>Мультляндія”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Содержимое 3" descr="http://cs411220.vk.me/v411220715/5e5b/Ld3O7pVe1w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PICT1024\PICT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168352" cy="252028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08920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Літературний марафон</a:t>
            </a:r>
            <a:br>
              <a:rPr lang="uk-UA" dirty="0" smtClean="0"/>
            </a:br>
            <a:r>
              <a:rPr lang="uk-UA" dirty="0" err="1" smtClean="0"/>
              <a:t>“Впізнай</a:t>
            </a:r>
            <a:r>
              <a:rPr lang="uk-UA" dirty="0" smtClean="0"/>
              <a:t> автора та </a:t>
            </a:r>
            <a:r>
              <a:rPr lang="uk-UA" dirty="0" err="1" smtClean="0"/>
              <a:t>героя”</a:t>
            </a:r>
            <a:endParaRPr lang="uk-UA" dirty="0"/>
          </a:p>
        </p:txBody>
      </p:sp>
      <p:pic>
        <p:nvPicPr>
          <p:cNvPr id="4" name="Содержимое 3" descr="Репка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556792"/>
            <a:ext cx="57606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PICT1024\PICT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86348"/>
            <a:ext cx="3275122" cy="2566988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фото тижня 2017\PICT09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2880320" cy="20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www.tvoyrebenok.ru/images/presentation/literature/s/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69269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День 4-й</a:t>
            </a:r>
            <a:br>
              <a:rPr lang="uk-UA" sz="3200" b="1" dirty="0" smtClean="0"/>
            </a:br>
            <a:r>
              <a:rPr lang="uk-UA" sz="3200" b="1" dirty="0" smtClean="0"/>
              <a:t>Четвер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28836"/>
            <a:ext cx="61744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3200" b="1" i="1" dirty="0" smtClean="0"/>
              <a:t>Поезія – це завжди неповторність, Якийсь безсмертний дотик до душі</a:t>
            </a:r>
            <a:r>
              <a:rPr lang="uk-UA" sz="3200" b="1" dirty="0" smtClean="0"/>
              <a:t>.</a:t>
            </a:r>
          </a:p>
          <a:p>
            <a:pPr algn="r">
              <a:buFont typeface="Wingdings" pitchFamily="2" charset="2"/>
              <a:buNone/>
            </a:pPr>
            <a:endParaRPr lang="uk-UA" b="1" dirty="0" smtClean="0"/>
          </a:p>
          <a:p>
            <a:pPr algn="ctr">
              <a:buFont typeface="Wingdings" pitchFamily="2" charset="2"/>
              <a:buNone/>
            </a:pPr>
            <a:r>
              <a:rPr lang="uk-UA" sz="2800" b="1" dirty="0" smtClean="0"/>
              <a:t>(Л.Костенко)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Літературний турнір</a:t>
            </a:r>
            <a:br>
              <a:rPr lang="uk-UA" dirty="0" smtClean="0"/>
            </a:br>
            <a:r>
              <a:rPr lang="uk-UA" dirty="0" err="1" smtClean="0"/>
              <a:t>“Найрозумніший”</a:t>
            </a:r>
            <a:endParaRPr lang="uk-UA" dirty="0"/>
          </a:p>
        </p:txBody>
      </p:sp>
      <p:pic>
        <p:nvPicPr>
          <p:cNvPr id="4" name="Содержимое 3" descr="герои русских сказок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566" y="1412776"/>
            <a:ext cx="600989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Admin\Рабочий стол\PICT1024\PICT0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461635" cy="2808312"/>
          </a:xfrm>
          <a:prstGeom prst="rect">
            <a:avLst/>
          </a:prstGeom>
          <a:noFill/>
        </p:spPr>
      </p:pic>
      <p:pic>
        <p:nvPicPr>
          <p:cNvPr id="10242" name="Picture 2" descr="F:\ЗАР ЛИТ\Screenshot_2017-02-14-17-34-29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016224" cy="26456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Інсценування програмових</a:t>
            </a:r>
            <a:br>
              <a:rPr lang="uk-UA" dirty="0" smtClean="0"/>
            </a:br>
            <a:r>
              <a:rPr lang="uk-UA" dirty="0" smtClean="0"/>
              <a:t>художніх творів</a:t>
            </a:r>
            <a:endParaRPr lang="uk-UA" dirty="0"/>
          </a:p>
        </p:txBody>
      </p:sp>
      <p:pic>
        <p:nvPicPr>
          <p:cNvPr id="4" name="Содержимое 3" descr="Царевна-лягушк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05064"/>
            <a:ext cx="51845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elodiya_iz_kinofilma_-_Romeo_i_Dzhulett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4221088"/>
            <a:ext cx="304800" cy="304800"/>
          </a:xfrm>
          <a:prstGeom prst="rect">
            <a:avLst/>
          </a:prstGeom>
        </p:spPr>
      </p:pic>
      <p:pic>
        <p:nvPicPr>
          <p:cNvPr id="6" name="Picture 8" descr="C:\Documents and Settings\Admin\Рабочий стол\PICT1024\PICT0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556792"/>
            <a:ext cx="3312368" cy="244827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PICT1024\PICT1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844824"/>
            <a:ext cx="3312368" cy="216024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PICT1020\PICT1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3033201" cy="248248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www.tvoyrebenok.ru/images/presentation/literature/s/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62068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День 5-й</a:t>
            </a:r>
            <a:br>
              <a:rPr lang="uk-UA" sz="3200" b="1" dirty="0" smtClean="0"/>
            </a:br>
            <a:r>
              <a:rPr lang="uk-UA" sz="3200" b="1" dirty="0" smtClean="0"/>
              <a:t>П’ятниця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90336"/>
            <a:ext cx="639045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3200" b="1" i="1" dirty="0" smtClean="0"/>
              <a:t>Є  цінності, які вищі за все, які належать усьому людству і які ми маємо разом оберігати.</a:t>
            </a:r>
          </a:p>
          <a:p>
            <a:pPr>
              <a:buFont typeface="Wingdings" pitchFamily="2" charset="2"/>
              <a:buNone/>
            </a:pPr>
            <a:r>
              <a:rPr lang="uk-UA" b="1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dirty="0" smtClean="0"/>
              <a:t>(С.М.</a:t>
            </a:r>
            <a:r>
              <a:rPr lang="uk-UA" sz="2800" b="1" dirty="0" err="1" smtClean="0"/>
              <a:t>Реріх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Інтелектуальна гра </a:t>
            </a:r>
            <a:br>
              <a:rPr lang="uk-UA" dirty="0" smtClean="0"/>
            </a:br>
            <a:r>
              <a:rPr lang="uk-UA" dirty="0" err="1" smtClean="0"/>
              <a:t>“Сім</a:t>
            </a:r>
            <a:r>
              <a:rPr lang="uk-UA" dirty="0" smtClean="0"/>
              <a:t> ключових </a:t>
            </a:r>
            <a:r>
              <a:rPr lang="uk-UA" dirty="0" err="1" smtClean="0"/>
              <a:t>слів”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</a:t>
            </a:r>
            <a:endParaRPr lang="uk-UA" dirty="0"/>
          </a:p>
        </p:txBody>
      </p:sp>
      <p:pic>
        <p:nvPicPr>
          <p:cNvPr id="4" name="Рисунок 3" descr="http://matemat.me/wp-content/uploads/2013/03/%D0%97%D0%91%D0%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PICT1020\PICT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219454" cy="2376264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фото тижня 2017\PICT09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4193431" cy="30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Літературна гра</a:t>
            </a:r>
            <a:br>
              <a:rPr lang="uk-UA" dirty="0" smtClean="0"/>
            </a:br>
            <a:r>
              <a:rPr lang="uk-UA" dirty="0" err="1" smtClean="0"/>
              <a:t>“Що</a:t>
            </a:r>
            <a:r>
              <a:rPr lang="uk-UA" dirty="0" smtClean="0"/>
              <a:t>? Де? Коли?”</a:t>
            </a:r>
            <a:endParaRPr lang="uk-UA" dirty="0"/>
          </a:p>
        </p:txBody>
      </p:sp>
      <p:pic>
        <p:nvPicPr>
          <p:cNvPr id="4" name="Содержимое 3" descr="http://previews.123rf.com/images/alekup/alekup1109/alekup110900007/10513574-wallpaper-of-blue-question-marks-Stock-Ph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PICT1020\PICT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245384" cy="2736304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IMG_20151128_11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1553220" cy="2070960"/>
          </a:xfrm>
          <a:prstGeom prst="rect">
            <a:avLst/>
          </a:prstGeom>
          <a:noFill/>
        </p:spPr>
      </p:pic>
      <p:pic>
        <p:nvPicPr>
          <p:cNvPr id="9" name="Содержимое 5" descr="F:\Неделя РЯ ЗЛ\тиждень 2016\тиждень 2016\DSCN309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628800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F:\ЗАР ЛИТ\Screenshot_2017-02-14-17-33-54-2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501008"/>
            <a:ext cx="2233887" cy="26477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Звіт про проведення тижня на сайті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500" dirty="0" smtClean="0">
                <a:latin typeface="Arial Black" pitchFamily="34" charset="0"/>
              </a:rPr>
              <a:t>ТИЖДЕНЬ </a:t>
            </a:r>
            <a:r>
              <a:rPr lang="uk-UA" sz="4500" dirty="0" smtClean="0">
                <a:latin typeface="Arial Black" pitchFamily="34" charset="0"/>
              </a:rPr>
              <a:t> ЗАРУБІЖНОЇ ЛІТЕРАТУРИ У ГІМНАЗІЇ</a:t>
            </a:r>
            <a:br>
              <a:rPr lang="uk-UA" sz="4500" dirty="0" smtClean="0">
                <a:latin typeface="Arial Black" pitchFamily="34" charset="0"/>
              </a:rPr>
            </a:br>
            <a:endParaRPr lang="ru-RU" sz="45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uk-UA" sz="5500" dirty="0" smtClean="0">
                <a:latin typeface="Arial Black" pitchFamily="34" charset="0"/>
              </a:rPr>
              <a:t>     З 13 по 17 лютого у Богодухівській гімназії №1  проходив тиждень зарубіжної літератури. </a:t>
            </a:r>
            <a:endParaRPr lang="ru-RU" sz="55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uk-UA" sz="5500" dirty="0" smtClean="0">
                <a:latin typeface="Arial Black" pitchFamily="34" charset="0"/>
              </a:rPr>
              <a:t>     Протягом тижня учні гімназії  на уроках зарубіжної літератури  брали участь </a:t>
            </a:r>
            <a:r>
              <a:rPr lang="ru-RU" sz="5500" dirty="0" smtClean="0">
                <a:latin typeface="Arial Black" pitchFamily="34" charset="0"/>
              </a:rPr>
              <a:t>в</a:t>
            </a:r>
            <a:r>
              <a:rPr lang="uk-UA" sz="5500" dirty="0" smtClean="0">
                <a:latin typeface="Arial Black" pitchFamily="34" charset="0"/>
              </a:rPr>
              <a:t> </a:t>
            </a:r>
            <a:r>
              <a:rPr lang="uk-UA" sz="5500" dirty="0" smtClean="0">
                <a:latin typeface="Arial Black" pitchFamily="34" charset="0"/>
              </a:rPr>
              <a:t>інтелектуальних іграх «7 ключових слів», розгадували літературні анаграми та загадки, інсценували програмові твори, початкова ланка побувала у чарівній «Країні </a:t>
            </a:r>
            <a:r>
              <a:rPr lang="uk-UA" sz="5500" dirty="0" err="1" smtClean="0">
                <a:latin typeface="Arial Black" pitchFamily="34" charset="0"/>
              </a:rPr>
              <a:t>Мультляндії</a:t>
            </a:r>
            <a:r>
              <a:rPr lang="uk-UA" sz="5500" dirty="0" smtClean="0">
                <a:latin typeface="Arial Black" pitchFamily="34" charset="0"/>
              </a:rPr>
              <a:t>», а десятикласники були учасниками літературного турніру «Найрозумніший». </a:t>
            </a:r>
            <a:endParaRPr lang="ru-RU" sz="55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uk-UA" sz="5500" dirty="0" smtClean="0">
                <a:latin typeface="Arial Black" pitchFamily="34" charset="0"/>
              </a:rPr>
              <a:t>     Вчителі зарубіжної літератури вдало поєднали на уроках  різні творчої та пошукової діяльності, розвиваючи у такий спосіб художньо-естетичні смаки учнів, дитячу винахідливість,  та кмітливість. Діти отримали змогу торкнутися найвизначніших перлин світового літературного мистецтва.</a:t>
            </a:r>
            <a:endParaRPr lang="ru-RU" sz="5500" dirty="0" smtClean="0">
              <a:latin typeface="Arial Black" pitchFamily="34" charset="0"/>
            </a:endParaRPr>
          </a:p>
          <a:p>
            <a:pPr>
              <a:buNone/>
            </a:pPr>
            <a:r>
              <a:rPr lang="uk-UA" sz="5500" dirty="0" smtClean="0"/>
              <a:t> </a:t>
            </a:r>
            <a:endParaRPr lang="ru-RU" sz="5500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5" name="Georgii_Vasilevich_Sviridov_-_Romans_k_povesti_A.S.Pushkina_Metel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1.cpcache.com/product_zoom/415961627/funny_numbers_infant_bodysuit.jpg?color=CloudWhite&amp;height=460&amp;width=460&amp;padToSquare=tru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0531" y="2348880"/>
            <a:ext cx="7802970" cy="4199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З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а активну участь  класи – 3-А, 5-А, 7-А, 8-А, 10</a:t>
            </a:r>
          </a:p>
          <a:p>
            <a:pPr algn="ctr">
              <a:lnSpc>
                <a:spcPct val="150000"/>
              </a:lnSpc>
            </a:pPr>
            <a:endParaRPr lang="uk-UA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За  високий рівень знань у виконанні завдань – Пащенко Юлія (6-Б)</a:t>
            </a:r>
          </a:p>
          <a:p>
            <a:pPr algn="ctr">
              <a:lnSpc>
                <a:spcPct val="150000"/>
              </a:lnSpc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За активну участь у заходах тижня – Москаленко Юрій (7-А),</a:t>
            </a:r>
          </a:p>
          <a:p>
            <a:pPr algn="ctr">
              <a:lnSpc>
                <a:spcPct val="150000"/>
              </a:lnSpc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яцук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Анастасія (8-А),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немашкало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каріна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(9-А),</a:t>
            </a:r>
          </a:p>
          <a:p>
            <a:pPr algn="ctr">
              <a:lnSpc>
                <a:spcPct val="150000"/>
              </a:lnSpc>
            </a:pP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Удовіченко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валерія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(7-Б), смішко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ілона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(7-Б)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uk-UA" dirty="0" smtClean="0"/>
              <a:t>Підведення підсумків тижня</a:t>
            </a:r>
            <a:endParaRPr lang="uk-UA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http://www.hcenter-irk.info/sites/default/files/1360429107_27324b086e4bd710847564ad3c49eb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844824"/>
            <a:ext cx="7560840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uk-UA" sz="8000" i="1" dirty="0" smtClean="0"/>
              <a:t>Дякую за увагу !</a:t>
            </a:r>
            <a:endParaRPr lang="uk-UA" sz="8000" i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www.tvoyrebenok.ru/images/presentation/literature/s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47667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День 1-й</a:t>
            </a:r>
            <a:br>
              <a:rPr lang="uk-UA" sz="3200" b="1" dirty="0" smtClean="0"/>
            </a:br>
            <a:r>
              <a:rPr lang="uk-UA" sz="3200" b="1" dirty="0" smtClean="0"/>
              <a:t>Понеділок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63904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uk-UA" sz="3200" b="1" i="1" dirty="0" smtClean="0"/>
              <a:t>Кожен із нас повинен мати жадобу знати все найвидатніше із світової літератури.</a:t>
            </a:r>
          </a:p>
          <a:p>
            <a:pPr marL="609600" indent="-609600" algn="r">
              <a:buFont typeface="Wingdings" pitchFamily="2" charset="2"/>
              <a:buNone/>
            </a:pPr>
            <a:r>
              <a:rPr lang="uk-UA" b="1" dirty="0" smtClean="0"/>
              <a:t>                                                                        </a:t>
            </a:r>
            <a:r>
              <a:rPr lang="uk-UA" sz="2800" b="1" dirty="0" smtClean="0"/>
              <a:t>(П.Загребельний)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малюнків</a:t>
            </a:r>
            <a:br>
              <a:rPr lang="uk-UA" dirty="0" smtClean="0"/>
            </a:br>
            <a:r>
              <a:rPr lang="uk-UA" dirty="0" err="1" smtClean="0"/>
              <a:t>“Сторінками</a:t>
            </a:r>
            <a:r>
              <a:rPr lang="uk-UA" dirty="0" smtClean="0"/>
              <a:t> улюблених </a:t>
            </a:r>
            <a:r>
              <a:rPr lang="uk-UA" dirty="0" err="1" smtClean="0"/>
              <a:t>книг”</a:t>
            </a:r>
            <a:endParaRPr lang="uk-UA" dirty="0"/>
          </a:p>
        </p:txBody>
      </p:sp>
      <p:pic>
        <p:nvPicPr>
          <p:cNvPr id="4" name="Содержимое 3" descr="http://www.tvoyrebenok.ru/images/presentation/school/s/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PICT1024\PICT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608512" cy="3168352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Local Settings\Temporary Internet Files\Content.IE5\AKKVSEB4\105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1368152" cy="2134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Виставка-конкурс стіннівок</a:t>
            </a:r>
            <a:endParaRPr lang="uk-UA" dirty="0"/>
          </a:p>
        </p:txBody>
      </p:sp>
      <p:pic>
        <p:nvPicPr>
          <p:cNvPr id="4" name="Содержимое 3" descr="http://www.tvoyrebenok.ru/images/presentation/school/s/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еделя РЯ ЗЛ\Ф тиждень\DSCN3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еделя РЯ ЗЛ\Ф тиждень\DSCN3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C:\Documents and Settings\Admin\Local Settings\Temporary Internet Files\Content.IE5\V9LVMKF1\218px-Tom_Sawyer_1876_frontispiec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841776"/>
            <a:ext cx="1602201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Вікторина </a:t>
            </a:r>
            <a:br>
              <a:rPr lang="uk-UA" dirty="0" smtClean="0"/>
            </a:br>
            <a:r>
              <a:rPr lang="uk-UA" dirty="0" err="1" smtClean="0"/>
              <a:t>“Шанувальники</a:t>
            </a:r>
            <a:r>
              <a:rPr lang="uk-UA" dirty="0" smtClean="0"/>
              <a:t> зарубіжної </a:t>
            </a:r>
            <a:r>
              <a:rPr lang="uk-UA" dirty="0" err="1" smtClean="0"/>
              <a:t>літератури”</a:t>
            </a:r>
            <a:endParaRPr lang="uk-UA" dirty="0"/>
          </a:p>
        </p:txBody>
      </p:sp>
      <p:pic>
        <p:nvPicPr>
          <p:cNvPr id="4" name="Содержимое 3" descr="http://siliconvalleyventurefunds.com/photo/56b1eee34032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16833"/>
            <a:ext cx="835292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фото тижня 2017\P70216-123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фото тижня 2017\P70216-123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Фон для презентации по литерату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47667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День 2-й</a:t>
            </a:r>
            <a:br>
              <a:rPr lang="uk-UA" sz="3200" b="1" dirty="0" smtClean="0"/>
            </a:br>
            <a:r>
              <a:rPr lang="uk-UA" sz="3200" b="1" dirty="0" smtClean="0"/>
              <a:t>Вівторок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90336"/>
            <a:ext cx="61744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3200" b="1" i="1" dirty="0" smtClean="0"/>
              <a:t>Читати – це не тільки пізнавати факти. Читати – значить виробляти смак, осягаючи прекрасне.</a:t>
            </a:r>
          </a:p>
          <a:p>
            <a:pPr algn="r">
              <a:buFont typeface="Wingdings" pitchFamily="2" charset="2"/>
              <a:buNone/>
            </a:pPr>
            <a:endParaRPr lang="uk-UA" b="1" dirty="0" smtClean="0"/>
          </a:p>
          <a:p>
            <a:pPr algn="ctr">
              <a:buFont typeface="Wingdings" pitchFamily="2" charset="2"/>
              <a:buNone/>
            </a:pPr>
            <a:r>
              <a:rPr lang="uk-UA" sz="2800" b="1" dirty="0" smtClean="0"/>
              <a:t> (К.Федін)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Квест</a:t>
            </a:r>
            <a:r>
              <a:rPr lang="uk-UA" dirty="0" smtClean="0"/>
              <a:t> </a:t>
            </a:r>
            <a:r>
              <a:rPr lang="uk-UA" dirty="0" err="1" smtClean="0"/>
              <a:t>“День</a:t>
            </a:r>
            <a:r>
              <a:rPr lang="uk-UA" dirty="0" smtClean="0"/>
              <a:t> </a:t>
            </a:r>
            <a:r>
              <a:rPr lang="uk-UA" dirty="0" err="1" smtClean="0"/>
              <a:t>закоханих”</a:t>
            </a:r>
            <a:endParaRPr lang="uk-UA" dirty="0"/>
          </a:p>
        </p:txBody>
      </p:sp>
      <p:pic>
        <p:nvPicPr>
          <p:cNvPr id="4" name="Содержимое 3" descr="http://www.stihi.ru/pics/2015/11/23/7251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57400"/>
            <a:ext cx="4824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saak_Dunaevskij_-_SHkolnyj_Vals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3573016"/>
            <a:ext cx="304800" cy="304800"/>
          </a:xfrm>
          <a:prstGeom prst="rect">
            <a:avLst/>
          </a:prstGeom>
        </p:spPr>
      </p:pic>
      <p:pic>
        <p:nvPicPr>
          <p:cNvPr id="6" name="Рисунок 5" descr="C:\Documents and Settings\Admin\Мои документы\фото тижня 2017\Screenshot_2017-02-14-17-25-53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фото тижня 2017\Screenshot_2017-02-14-17-33-05-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340768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фото тижня 2017\Screenshot_2017-02-14-17-31-56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484784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читців</a:t>
            </a:r>
            <a:br>
              <a:rPr lang="uk-UA" dirty="0" smtClean="0"/>
            </a:br>
            <a:r>
              <a:rPr lang="uk-UA" dirty="0" err="1" smtClean="0"/>
              <a:t>“Все</a:t>
            </a:r>
            <a:r>
              <a:rPr lang="uk-UA" dirty="0" smtClean="0"/>
              <a:t> починається з </a:t>
            </a:r>
            <a:r>
              <a:rPr lang="uk-UA" dirty="0" err="1" smtClean="0"/>
              <a:t>любові”</a:t>
            </a:r>
            <a:endParaRPr lang="uk-UA" dirty="0"/>
          </a:p>
        </p:txBody>
      </p:sp>
      <p:pic>
        <p:nvPicPr>
          <p:cNvPr id="4" name="Содержимое 3" descr="http://salamhyderabad.com/wp-content/uploads/2015/12/29th-Book-Fair-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Александр Кочетков_-_Баллада о прокуренном ваг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5805264"/>
            <a:ext cx="304800" cy="304800"/>
          </a:xfrm>
          <a:prstGeom prst="rect">
            <a:avLst/>
          </a:prstGeom>
        </p:spPr>
      </p:pic>
      <p:pic>
        <p:nvPicPr>
          <p:cNvPr id="6" name="Рисунок 5" descr="C:\Documents and Settings\Admin\Мои документы\фото тижня 2017\Screenshot_2017-02-14-17-26-46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7112"/>
            <a:ext cx="1876425" cy="18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фото тижня 2017\Screenshot_2017-02-14-17-28-01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09120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фото тижня 2017\Screenshot_2017-02-14-17-30-04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700808"/>
            <a:ext cx="2536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тижня 2017\Screenshot_2017-02-14-17-28-51-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00808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232</Words>
  <Application>Microsoft Office PowerPoint</Application>
  <PresentationFormat>Экран (4:3)</PresentationFormat>
  <Paragraphs>53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Звіт про проведення тижня на сайті</vt:lpstr>
      <vt:lpstr>Слайд 3</vt:lpstr>
      <vt:lpstr>Конкурс малюнків “Сторінками улюблених книг”</vt:lpstr>
      <vt:lpstr>Виставка-конкурс стіннівок</vt:lpstr>
      <vt:lpstr> Вікторина  “Шанувальники зарубіжної літератури”</vt:lpstr>
      <vt:lpstr>Слайд 7</vt:lpstr>
      <vt:lpstr>Квест “День закоханих”</vt:lpstr>
      <vt:lpstr>Конкурс читців “Все починається з любові”</vt:lpstr>
      <vt:lpstr>Розгадування кросвордів, анаграм, літературних загадок</vt:lpstr>
      <vt:lpstr>Слайд 11</vt:lpstr>
      <vt:lpstr>Перегляд мультфільмів  “Країна Мультляндія” </vt:lpstr>
      <vt:lpstr>Літературний марафон “Впізнай автора та героя”</vt:lpstr>
      <vt:lpstr>Слайд 14</vt:lpstr>
      <vt:lpstr>Літературний турнір “Найрозумніший”</vt:lpstr>
      <vt:lpstr>Інсценування програмових художніх творів</vt:lpstr>
      <vt:lpstr>Слайд 17</vt:lpstr>
      <vt:lpstr>Інтелектуальна гра  “Сім ключових слів”</vt:lpstr>
      <vt:lpstr>Літературна гра “Що? Де? Коли?”</vt:lpstr>
      <vt:lpstr>Підведення підсумків тижня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2017-02-18T19:34:48Z</dcterms:created>
  <dcterms:modified xsi:type="dcterms:W3CDTF">2017-05-02T20:09:13Z</dcterms:modified>
</cp:coreProperties>
</file>