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3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4/25/2017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uk-UA" sz="3500" dirty="0" smtClean="0"/>
              <a:t>Проект з англійської мови </a:t>
            </a:r>
            <a:r>
              <a:rPr lang="en-US" sz="3500" dirty="0" smtClean="0"/>
              <a:t/>
            </a:r>
            <a:br>
              <a:rPr lang="en-US" sz="3500" dirty="0" smtClean="0"/>
            </a:br>
            <a:r>
              <a:rPr lang="uk-UA" sz="3500" dirty="0" smtClean="0"/>
              <a:t>для учнів 6 класу</a:t>
            </a:r>
            <a:br>
              <a:rPr lang="uk-UA" sz="3500" dirty="0" smtClean="0"/>
            </a:br>
            <a:r>
              <a:rPr lang="uk-UA" sz="3500" dirty="0" smtClean="0"/>
              <a:t>з теми «Країна</a:t>
            </a:r>
            <a:r>
              <a:rPr lang="en-US" sz="3500" dirty="0" smtClean="0"/>
              <a:t> </a:t>
            </a:r>
            <a:r>
              <a:rPr lang="uk-UA" sz="3500" dirty="0" smtClean="0"/>
              <a:t>,</a:t>
            </a:r>
            <a:r>
              <a:rPr lang="en-US" sz="3500" dirty="0" smtClean="0"/>
              <a:t> </a:t>
            </a:r>
            <a:r>
              <a:rPr lang="uk-UA" sz="3500" dirty="0" smtClean="0"/>
              <a:t>мову якої вивчаємо»</a:t>
            </a:r>
            <a:br>
              <a:rPr lang="uk-UA" sz="3500" dirty="0" smtClean="0"/>
            </a:br>
            <a:r>
              <a:rPr lang="en-US" sz="3500" dirty="0" smtClean="0"/>
              <a:t>WELCOME TO GREAT BRITAIN</a:t>
            </a:r>
            <a:r>
              <a:rPr lang="uk-UA" sz="3500" dirty="0" smtClean="0"/>
              <a:t> </a:t>
            </a:r>
            <a:r>
              <a:rPr lang="en-US" sz="3500" dirty="0"/>
              <a:t>!</a:t>
            </a:r>
            <a:endParaRPr lang="ru-RU" sz="35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3557" y="4989087"/>
            <a:ext cx="7766936" cy="2175038"/>
          </a:xfrm>
        </p:spPr>
        <p:txBody>
          <a:bodyPr/>
          <a:lstStyle/>
          <a:p>
            <a:r>
              <a:rPr lang="uk-UA" dirty="0" smtClean="0"/>
              <a:t>Керівник :Шугай Ольга </a:t>
            </a:r>
            <a:r>
              <a:rPr lang="uk-UA" dirty="0"/>
              <a:t>О</a:t>
            </a:r>
            <a:r>
              <a:rPr lang="uk-UA" dirty="0" smtClean="0"/>
              <a:t>лександрівна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28" y="4152452"/>
            <a:ext cx="2962947" cy="203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02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83606" y="461378"/>
            <a:ext cx="55264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Невідомі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факти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про "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Туманний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Альбіон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83172" y="960279"/>
            <a:ext cx="493511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1200" dirty="0" err="1">
                <a:latin typeface="Comic Sans MS" panose="030F0702030302020204" pitchFamily="66" charset="0"/>
              </a:rPr>
              <a:t>Акценти</a:t>
            </a:r>
            <a:r>
              <a:rPr lang="ru-RU" sz="1200" dirty="0">
                <a:latin typeface="Comic Sans MS" panose="030F0702030302020204" pitchFamily="66" charset="0"/>
              </a:rPr>
              <a:t> в </a:t>
            </a:r>
            <a:r>
              <a:rPr lang="ru-RU" sz="1200" dirty="0" err="1">
                <a:latin typeface="Comic Sans MS" panose="030F0702030302020204" pitchFamily="66" charset="0"/>
              </a:rPr>
              <a:t>залежності</a:t>
            </a:r>
            <a:r>
              <a:rPr lang="ru-RU" sz="1200" dirty="0">
                <a:latin typeface="Comic Sans MS" panose="030F0702030302020204" pitchFamily="66" charset="0"/>
              </a:rPr>
              <a:t> </a:t>
            </a:r>
            <a:r>
              <a:rPr lang="ru-RU" sz="1200" dirty="0" err="1">
                <a:latin typeface="Comic Sans MS" panose="030F0702030302020204" pitchFamily="66" charset="0"/>
              </a:rPr>
              <a:t>від</a:t>
            </a:r>
            <a:r>
              <a:rPr lang="ru-RU" sz="1200" dirty="0">
                <a:latin typeface="Comic Sans MS" panose="030F0702030302020204" pitchFamily="66" charset="0"/>
              </a:rPr>
              <a:t> </a:t>
            </a:r>
            <a:r>
              <a:rPr lang="ru-RU" sz="1200" dirty="0" err="1">
                <a:latin typeface="Comic Sans MS" panose="030F0702030302020204" pitchFamily="66" charset="0"/>
              </a:rPr>
              <a:t>частини</a:t>
            </a:r>
            <a:r>
              <a:rPr lang="ru-RU" sz="1200" dirty="0">
                <a:latin typeface="Comic Sans MS" panose="030F0702030302020204" pitchFamily="66" charset="0"/>
              </a:rPr>
              <a:t> </a:t>
            </a:r>
            <a:r>
              <a:rPr lang="ru-RU" sz="1200" dirty="0" err="1">
                <a:latin typeface="Comic Sans MS" panose="030F0702030302020204" pitchFamily="66" charset="0"/>
              </a:rPr>
              <a:t>Великобританії</a:t>
            </a:r>
            <a:r>
              <a:rPr lang="ru-RU" sz="1200" dirty="0">
                <a:latin typeface="Comic Sans MS" panose="030F0702030302020204" pitchFamily="66" charset="0"/>
              </a:rPr>
              <a:t> і </a:t>
            </a:r>
            <a:r>
              <a:rPr lang="ru-RU" sz="1200" dirty="0" err="1">
                <a:latin typeface="Comic Sans MS" panose="030F0702030302020204" pitchFamily="66" charset="0"/>
              </a:rPr>
              <a:t>навіть</a:t>
            </a:r>
            <a:r>
              <a:rPr lang="ru-RU" sz="1200" dirty="0">
                <a:latin typeface="Comic Sans MS" panose="030F0702030302020204" pitchFamily="66" charset="0"/>
              </a:rPr>
              <a:t> </a:t>
            </a:r>
            <a:r>
              <a:rPr lang="ru-RU" sz="1200" dirty="0" err="1">
                <a:latin typeface="Comic Sans MS" panose="030F0702030302020204" pitchFamily="66" charset="0"/>
              </a:rPr>
              <a:t>частини</a:t>
            </a:r>
            <a:r>
              <a:rPr lang="ru-RU" sz="1200" dirty="0">
                <a:latin typeface="Comic Sans MS" panose="030F0702030302020204" pitchFamily="66" charset="0"/>
              </a:rPr>
              <a:t> </a:t>
            </a:r>
            <a:r>
              <a:rPr lang="ru-RU" sz="1200" dirty="0" err="1">
                <a:latin typeface="Comic Sans MS" panose="030F0702030302020204" pitchFamily="66" charset="0"/>
              </a:rPr>
              <a:t>міста</a:t>
            </a:r>
            <a:r>
              <a:rPr lang="ru-RU" sz="1200" dirty="0">
                <a:latin typeface="Comic Sans MS" panose="030F0702030302020204" pitchFamily="66" charset="0"/>
              </a:rPr>
              <a:t> (Лондона, </a:t>
            </a:r>
            <a:r>
              <a:rPr lang="ru-RU" sz="1200" dirty="0" err="1">
                <a:latin typeface="Comic Sans MS" panose="030F0702030302020204" pitchFamily="66" charset="0"/>
              </a:rPr>
              <a:t>наприклад</a:t>
            </a:r>
            <a:r>
              <a:rPr lang="ru-RU" sz="1200" dirty="0">
                <a:latin typeface="Comic Sans MS" panose="030F0702030302020204" pitchFamily="66" charset="0"/>
              </a:rPr>
              <a:t>) </a:t>
            </a:r>
            <a:r>
              <a:rPr lang="ru-RU" sz="1200" dirty="0" err="1">
                <a:latin typeface="Comic Sans MS" panose="030F0702030302020204" pitchFamily="66" charset="0"/>
              </a:rPr>
              <a:t>значно</a:t>
            </a:r>
            <a:r>
              <a:rPr lang="ru-RU" sz="1200" dirty="0">
                <a:latin typeface="Comic Sans MS" panose="030F0702030302020204" pitchFamily="66" charset="0"/>
              </a:rPr>
              <a:t> </a:t>
            </a:r>
            <a:r>
              <a:rPr lang="ru-RU" sz="1200" dirty="0" err="1">
                <a:latin typeface="Comic Sans MS" panose="030F0702030302020204" pitchFamily="66" charset="0"/>
              </a:rPr>
              <a:t>варіюються</a:t>
            </a:r>
            <a:r>
              <a:rPr lang="ru-RU" sz="1200" dirty="0">
                <a:latin typeface="Comic Sans MS" panose="030F0702030302020204" pitchFamily="66" charset="0"/>
              </a:rPr>
              <a:t>. </a:t>
            </a:r>
            <a:r>
              <a:rPr lang="ru-RU" sz="1200" dirty="0" err="1">
                <a:latin typeface="Comic Sans MS" panose="030F0702030302020204" pitchFamily="66" charset="0"/>
              </a:rPr>
              <a:t>Іноді</a:t>
            </a:r>
            <a:r>
              <a:rPr lang="ru-RU" sz="1200" dirty="0">
                <a:latin typeface="Comic Sans MS" panose="030F0702030302020204" pitchFamily="66" charset="0"/>
              </a:rPr>
              <a:t> </a:t>
            </a:r>
            <a:r>
              <a:rPr lang="ru-RU" sz="1200" dirty="0" err="1">
                <a:latin typeface="Comic Sans MS" panose="030F0702030302020204" pitchFamily="66" charset="0"/>
              </a:rPr>
              <a:t>також</a:t>
            </a:r>
            <a:r>
              <a:rPr lang="ru-RU" sz="1200" dirty="0">
                <a:latin typeface="Comic Sans MS" panose="030F0702030302020204" pitchFamily="66" charset="0"/>
              </a:rPr>
              <a:t> за </a:t>
            </a:r>
            <a:r>
              <a:rPr lang="ru-RU" sz="1200" dirty="0" err="1">
                <a:latin typeface="Comic Sans MS" panose="030F0702030302020204" pitchFamily="66" charset="0"/>
              </a:rPr>
              <a:t>ступенем</a:t>
            </a:r>
            <a:r>
              <a:rPr lang="ru-RU" sz="1200" dirty="0">
                <a:latin typeface="Comic Sans MS" panose="030F0702030302020204" pitchFamily="66" charset="0"/>
              </a:rPr>
              <a:t> </a:t>
            </a:r>
            <a:r>
              <a:rPr lang="ru-RU" sz="1200" dirty="0" err="1">
                <a:latin typeface="Comic Sans MS" panose="030F0702030302020204" pitchFamily="66" charset="0"/>
              </a:rPr>
              <a:t>привілейованості</a:t>
            </a:r>
            <a:r>
              <a:rPr lang="ru-RU" sz="1200" dirty="0">
                <a:latin typeface="Comic Sans MS" panose="030F0702030302020204" pitchFamily="66" charset="0"/>
              </a:rPr>
              <a:t> </a:t>
            </a:r>
            <a:r>
              <a:rPr lang="ru-RU" sz="1200" dirty="0" err="1">
                <a:latin typeface="Comic Sans MS" panose="030F0702030302020204" pitchFamily="66" charset="0"/>
              </a:rPr>
              <a:t>класів</a:t>
            </a:r>
            <a:r>
              <a:rPr lang="ru-RU" sz="1200" dirty="0" smtClean="0">
                <a:latin typeface="Comic Sans MS" panose="030F0702030302020204" pitchFamily="66" charset="0"/>
              </a:rPr>
              <a:t>.</a:t>
            </a:r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ru-RU" sz="1200" dirty="0" smtClean="0">
                <a:latin typeface="Comic Sans MS" panose="030F0702030302020204" pitchFamily="66" charset="0"/>
              </a:rPr>
              <a:t> </a:t>
            </a:r>
            <a:br>
              <a:rPr lang="ru-RU" sz="1200" dirty="0" smtClean="0">
                <a:latin typeface="Comic Sans MS" panose="030F0702030302020204" pitchFamily="66" charset="0"/>
              </a:rPr>
            </a:br>
            <a:r>
              <a:rPr lang="uk-UA" sz="1200" dirty="0" smtClean="0">
                <a:latin typeface="Comic Sans MS" panose="030F0702030302020204" pitchFamily="66" charset="0"/>
              </a:rPr>
              <a:t>Н</a:t>
            </a:r>
            <a:r>
              <a:rPr lang="ru-RU" sz="1200" dirty="0" err="1" smtClean="0">
                <a:latin typeface="Comic Sans MS" panose="030F0702030302020204" pitchFamily="66" charset="0"/>
              </a:rPr>
              <a:t>іхто</a:t>
            </a:r>
            <a:r>
              <a:rPr lang="ru-RU" sz="1200" dirty="0" smtClean="0">
                <a:latin typeface="Comic Sans MS" panose="030F0702030302020204" pitchFamily="66" charset="0"/>
              </a:rPr>
              <a:t> </a:t>
            </a:r>
            <a:r>
              <a:rPr lang="ru-RU" sz="1200" dirty="0">
                <a:latin typeface="Comic Sans MS" panose="030F0702030302020204" pitchFamily="66" charset="0"/>
              </a:rPr>
              <a:t>не </a:t>
            </a:r>
            <a:r>
              <a:rPr lang="ru-RU" sz="1200" dirty="0" err="1">
                <a:latin typeface="Comic Sans MS" panose="030F0702030302020204" pitchFamily="66" charset="0"/>
              </a:rPr>
              <a:t>зрозуміє</a:t>
            </a:r>
            <a:r>
              <a:rPr lang="ru-RU" sz="1200" dirty="0">
                <a:latin typeface="Comic Sans MS" panose="030F0702030302020204" pitchFamily="66" charset="0"/>
              </a:rPr>
              <a:t> час 15.00, </a:t>
            </a:r>
            <a:r>
              <a:rPr lang="ru-RU" sz="1200" dirty="0" err="1">
                <a:latin typeface="Comic Sans MS" panose="030F0702030302020204" pitchFamily="66" charset="0"/>
              </a:rPr>
              <a:t>тільки</a:t>
            </a:r>
            <a:r>
              <a:rPr lang="ru-RU" sz="1200" dirty="0">
                <a:latin typeface="Comic Sans MS" panose="030F0702030302020204" pitchFamily="66" charset="0"/>
              </a:rPr>
              <a:t> 3 </a:t>
            </a:r>
            <a:r>
              <a:rPr lang="ru-RU" sz="1200" dirty="0" err="1">
                <a:latin typeface="Comic Sans MS" panose="030F0702030302020204" pitchFamily="66" charset="0"/>
              </a:rPr>
              <a:t>pm</a:t>
            </a:r>
            <a:r>
              <a:rPr lang="ru-RU" sz="1200" dirty="0">
                <a:latin typeface="Comic Sans MS" panose="030F0702030302020204" pitchFamily="66" charset="0"/>
              </a:rPr>
              <a:t>. Наша система </a:t>
            </a:r>
            <a:r>
              <a:rPr lang="ru-RU" sz="1200" dirty="0" err="1">
                <a:latin typeface="Comic Sans MS" panose="030F0702030302020204" pitchFamily="66" charset="0"/>
              </a:rPr>
              <a:t>використовується</a:t>
            </a:r>
            <a:r>
              <a:rPr lang="ru-RU" sz="1200" dirty="0">
                <a:latin typeface="Comic Sans MS" panose="030F0702030302020204" pitchFamily="66" charset="0"/>
              </a:rPr>
              <a:t> </a:t>
            </a:r>
            <a:r>
              <a:rPr lang="ru-RU" sz="1200" dirty="0" err="1">
                <a:latin typeface="Comic Sans MS" panose="030F0702030302020204" pitchFamily="66" charset="0"/>
              </a:rPr>
              <a:t>тільки</a:t>
            </a:r>
            <a:r>
              <a:rPr lang="ru-RU" sz="1200" dirty="0">
                <a:latin typeface="Comic Sans MS" panose="030F0702030302020204" pitchFamily="66" charset="0"/>
              </a:rPr>
              <a:t> в </a:t>
            </a:r>
            <a:r>
              <a:rPr lang="ru-RU" sz="1200" dirty="0" err="1">
                <a:latin typeface="Comic Sans MS" panose="030F0702030302020204" pitchFamily="66" charset="0"/>
              </a:rPr>
              <a:t>армії</a:t>
            </a:r>
            <a:r>
              <a:rPr lang="ru-RU" sz="1200" dirty="0">
                <a:latin typeface="Comic Sans MS" panose="030F0702030302020204" pitchFamily="66" charset="0"/>
              </a:rPr>
              <a:t> для </a:t>
            </a:r>
            <a:r>
              <a:rPr lang="ru-RU" sz="1200" dirty="0" err="1">
                <a:latin typeface="Comic Sans MS" panose="030F0702030302020204" pitchFamily="66" charset="0"/>
              </a:rPr>
              <a:t>позначення</a:t>
            </a:r>
            <a:r>
              <a:rPr lang="ru-RU" sz="1200" dirty="0">
                <a:latin typeface="Comic Sans MS" panose="030F0702030302020204" pitchFamily="66" charset="0"/>
              </a:rPr>
              <a:t> </a:t>
            </a:r>
            <a:r>
              <a:rPr lang="ru-RU" sz="1200" dirty="0" err="1">
                <a:latin typeface="Comic Sans MS" panose="030F0702030302020204" pitchFamily="66" charset="0"/>
              </a:rPr>
              <a:t>напрямку</a:t>
            </a:r>
            <a:r>
              <a:rPr lang="ru-RU" sz="1200" dirty="0">
                <a:latin typeface="Comic Sans MS" panose="030F0702030302020204" pitchFamily="66" charset="0"/>
              </a:rPr>
              <a:t>, типу «противник на 16.00</a:t>
            </a:r>
            <a:r>
              <a:rPr lang="ru-RU" sz="1200" dirty="0" smtClean="0">
                <a:latin typeface="Comic Sans MS" panose="030F0702030302020204" pitchFamily="66" charset="0"/>
              </a:rPr>
              <a:t>».</a:t>
            </a:r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ru-RU" sz="1200" dirty="0">
                <a:latin typeface="Comic Sans MS" panose="030F0702030302020204" pitchFamily="66" charset="0"/>
              </a:rPr>
              <a:t/>
            </a:r>
            <a:br>
              <a:rPr lang="ru-RU" sz="1200" dirty="0">
                <a:latin typeface="Comic Sans MS" panose="030F0702030302020204" pitchFamily="66" charset="0"/>
              </a:rPr>
            </a:br>
            <a:r>
              <a:rPr lang="ru-RU" sz="1200" dirty="0">
                <a:latin typeface="Comic Sans MS" panose="030F0702030302020204" pitchFamily="66" charset="0"/>
              </a:rPr>
              <a:t> На будь-</a:t>
            </a:r>
            <a:r>
              <a:rPr lang="ru-RU" sz="1200" dirty="0" err="1">
                <a:latin typeface="Comic Sans MS" panose="030F0702030302020204" pitchFamily="66" charset="0"/>
              </a:rPr>
              <a:t>якій</a:t>
            </a:r>
            <a:r>
              <a:rPr lang="ru-RU" sz="1200" dirty="0">
                <a:latin typeface="Comic Sans MS" panose="030F0702030302020204" pitchFamily="66" charset="0"/>
              </a:rPr>
              <a:t> </a:t>
            </a:r>
            <a:r>
              <a:rPr lang="ru-RU" sz="1200" dirty="0" err="1">
                <a:latin typeface="Comic Sans MS" panose="030F0702030302020204" pitchFamily="66" charset="0"/>
              </a:rPr>
              <a:t>марці</a:t>
            </a:r>
            <a:r>
              <a:rPr lang="ru-RU" sz="1200" dirty="0">
                <a:latin typeface="Comic Sans MS" panose="030F0702030302020204" pitchFamily="66" charset="0"/>
              </a:rPr>
              <a:t> </a:t>
            </a:r>
            <a:r>
              <a:rPr lang="ru-RU" sz="1200" dirty="0" err="1">
                <a:latin typeface="Comic Sans MS" panose="030F0702030302020204" pitchFamily="66" charset="0"/>
              </a:rPr>
              <a:t>латинськими</a:t>
            </a:r>
            <a:r>
              <a:rPr lang="ru-RU" sz="1200" dirty="0">
                <a:latin typeface="Comic Sans MS" panose="030F0702030302020204" pitchFamily="66" charset="0"/>
              </a:rPr>
              <a:t> буквами </a:t>
            </a:r>
            <a:r>
              <a:rPr lang="ru-RU" sz="1200" dirty="0" err="1">
                <a:latin typeface="Comic Sans MS" panose="030F0702030302020204" pitchFamily="66" charset="0"/>
              </a:rPr>
              <a:t>вказується</a:t>
            </a:r>
            <a:r>
              <a:rPr lang="ru-RU" sz="1200" dirty="0">
                <a:latin typeface="Comic Sans MS" panose="030F0702030302020204" pitchFamily="66" charset="0"/>
              </a:rPr>
              <a:t> </a:t>
            </a:r>
            <a:r>
              <a:rPr lang="ru-RU" sz="1200" dirty="0" err="1">
                <a:latin typeface="Comic Sans MS" panose="030F0702030302020204" pitchFamily="66" charset="0"/>
              </a:rPr>
              <a:t>назва</a:t>
            </a:r>
            <a:r>
              <a:rPr lang="ru-RU" sz="1200" dirty="0">
                <a:latin typeface="Comic Sans MS" panose="030F0702030302020204" pitchFamily="66" charset="0"/>
              </a:rPr>
              <a:t> </a:t>
            </a:r>
            <a:r>
              <a:rPr lang="ru-RU" sz="1200" dirty="0" err="1">
                <a:latin typeface="Comic Sans MS" panose="030F0702030302020204" pitchFamily="66" charset="0"/>
              </a:rPr>
              <a:t>країни</a:t>
            </a:r>
            <a:r>
              <a:rPr lang="ru-RU" sz="1200" dirty="0">
                <a:latin typeface="Comic Sans MS" panose="030F0702030302020204" pitchFamily="66" charset="0"/>
              </a:rPr>
              <a:t>, </a:t>
            </a:r>
            <a:r>
              <a:rPr lang="ru-RU" sz="1200" dirty="0" err="1">
                <a:latin typeface="Comic Sans MS" panose="030F0702030302020204" pitchFamily="66" charset="0"/>
              </a:rPr>
              <a:t>що</a:t>
            </a:r>
            <a:r>
              <a:rPr lang="ru-RU" sz="1200" dirty="0">
                <a:latin typeface="Comic Sans MS" panose="030F0702030302020204" pitchFamily="66" charset="0"/>
              </a:rPr>
              <a:t> </a:t>
            </a:r>
            <a:r>
              <a:rPr lang="ru-RU" sz="1200" dirty="0" err="1">
                <a:latin typeface="Comic Sans MS" panose="030F0702030302020204" pitchFamily="66" charset="0"/>
              </a:rPr>
              <a:t>випустила</a:t>
            </a:r>
            <a:r>
              <a:rPr lang="ru-RU" sz="1200" dirty="0">
                <a:latin typeface="Comic Sans MS" panose="030F0702030302020204" pitchFamily="66" charset="0"/>
              </a:rPr>
              <a:t> </a:t>
            </a:r>
            <a:r>
              <a:rPr lang="ru-RU" sz="1200" dirty="0" err="1">
                <a:latin typeface="Comic Sans MS" panose="030F0702030302020204" pitchFamily="66" charset="0"/>
              </a:rPr>
              <a:t>її</a:t>
            </a:r>
            <a:r>
              <a:rPr lang="ru-RU" sz="1200" dirty="0">
                <a:latin typeface="Comic Sans MS" panose="030F0702030302020204" pitchFamily="66" charset="0"/>
              </a:rPr>
              <a:t>. Лише </a:t>
            </a:r>
            <a:r>
              <a:rPr lang="ru-RU" sz="1200" dirty="0" err="1">
                <a:latin typeface="Comic Sans MS" panose="030F0702030302020204" pitchFamily="66" charset="0"/>
              </a:rPr>
              <a:t>Великобританія</a:t>
            </a:r>
            <a:r>
              <a:rPr lang="ru-RU" sz="1200" dirty="0">
                <a:latin typeface="Comic Sans MS" panose="030F0702030302020204" pitchFamily="66" charset="0"/>
              </a:rPr>
              <a:t> </a:t>
            </a:r>
            <a:r>
              <a:rPr lang="ru-RU" sz="1200" dirty="0" err="1">
                <a:latin typeface="Comic Sans MS" panose="030F0702030302020204" pitchFamily="66" charset="0"/>
              </a:rPr>
              <a:t>звільнена</a:t>
            </a:r>
            <a:r>
              <a:rPr lang="ru-RU" sz="1200" dirty="0">
                <a:latin typeface="Comic Sans MS" panose="030F0702030302020204" pitchFamily="66" charset="0"/>
              </a:rPr>
              <a:t> </a:t>
            </a:r>
            <a:r>
              <a:rPr lang="ru-RU" sz="1200" dirty="0" err="1">
                <a:latin typeface="Comic Sans MS" panose="030F0702030302020204" pitchFamily="66" charset="0"/>
              </a:rPr>
              <a:t>від</a:t>
            </a:r>
            <a:r>
              <a:rPr lang="ru-RU" sz="1200" dirty="0">
                <a:latin typeface="Comic Sans MS" panose="030F0702030302020204" pitchFamily="66" charset="0"/>
              </a:rPr>
              <a:t> </a:t>
            </a:r>
            <a:r>
              <a:rPr lang="ru-RU" sz="1200" dirty="0" err="1">
                <a:latin typeface="Comic Sans MS" panose="030F0702030302020204" pitchFamily="66" charset="0"/>
              </a:rPr>
              <a:t>цих</a:t>
            </a:r>
            <a:r>
              <a:rPr lang="ru-RU" sz="1200" dirty="0">
                <a:latin typeface="Comic Sans MS" panose="030F0702030302020204" pitchFamily="66" charset="0"/>
              </a:rPr>
              <a:t> правил, </a:t>
            </a:r>
            <a:r>
              <a:rPr lang="ru-RU" sz="1200" dirty="0" err="1">
                <a:latin typeface="Comic Sans MS" panose="030F0702030302020204" pitchFamily="66" charset="0"/>
              </a:rPr>
              <a:t>адже</a:t>
            </a:r>
            <a:r>
              <a:rPr lang="ru-RU" sz="1200" dirty="0">
                <a:latin typeface="Comic Sans MS" panose="030F0702030302020204" pitchFamily="66" charset="0"/>
              </a:rPr>
              <a:t> </a:t>
            </a:r>
            <a:r>
              <a:rPr lang="ru-RU" sz="1200" dirty="0" err="1">
                <a:latin typeface="Comic Sans MS" panose="030F0702030302020204" pitchFamily="66" charset="0"/>
              </a:rPr>
              <a:t>країна</a:t>
            </a:r>
            <a:r>
              <a:rPr lang="ru-RU" sz="1200" dirty="0">
                <a:latin typeface="Comic Sans MS" panose="030F0702030302020204" pitchFamily="66" charset="0"/>
              </a:rPr>
              <a:t> </a:t>
            </a:r>
            <a:r>
              <a:rPr lang="ru-RU" sz="1200" dirty="0" err="1">
                <a:latin typeface="Comic Sans MS" panose="030F0702030302020204" pitchFamily="66" charset="0"/>
              </a:rPr>
              <a:t>першою</a:t>
            </a:r>
            <a:r>
              <a:rPr lang="ru-RU" sz="1200" dirty="0">
                <a:latin typeface="Comic Sans MS" panose="030F0702030302020204" pitchFamily="66" charset="0"/>
              </a:rPr>
              <a:t> почала </a:t>
            </a:r>
            <a:r>
              <a:rPr lang="ru-RU" sz="1200" dirty="0" err="1">
                <a:latin typeface="Comic Sans MS" panose="030F0702030302020204" pitchFamily="66" charset="0"/>
              </a:rPr>
              <a:t>використовувати</a:t>
            </a:r>
            <a:r>
              <a:rPr lang="ru-RU" sz="1200" dirty="0">
                <a:latin typeface="Comic Sans MS" panose="030F0702030302020204" pitchFamily="66" charset="0"/>
              </a:rPr>
              <a:t> марки</a:t>
            </a:r>
            <a:r>
              <a:rPr lang="ru-RU" sz="1200" dirty="0" smtClean="0">
                <a:latin typeface="Comic Sans MS" panose="030F0702030302020204" pitchFamily="66" charset="0"/>
              </a:rPr>
              <a:t>.</a:t>
            </a:r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ru-RU" sz="1200" dirty="0">
                <a:latin typeface="Comic Sans MS" panose="030F0702030302020204" pitchFamily="66" charset="0"/>
              </a:rPr>
              <a:t/>
            </a:r>
            <a:br>
              <a:rPr lang="ru-RU" sz="1200" dirty="0">
                <a:latin typeface="Comic Sans MS" panose="030F0702030302020204" pitchFamily="66" charset="0"/>
              </a:rPr>
            </a:br>
            <a:r>
              <a:rPr lang="ru-RU" sz="1200" dirty="0">
                <a:latin typeface="Comic Sans MS" panose="030F0702030302020204" pitchFamily="66" charset="0"/>
              </a:rPr>
              <a:t>У </a:t>
            </a:r>
            <a:r>
              <a:rPr lang="ru-RU" sz="1200" dirty="0" err="1">
                <a:latin typeface="Comic Sans MS" panose="030F0702030302020204" pitchFamily="66" charset="0"/>
              </a:rPr>
              <a:t>Шотландії</a:t>
            </a:r>
            <a:r>
              <a:rPr lang="ru-RU" sz="1200" dirty="0">
                <a:latin typeface="Comic Sans MS" panose="030F0702030302020204" pitchFamily="66" charset="0"/>
              </a:rPr>
              <a:t> </a:t>
            </a:r>
            <a:r>
              <a:rPr lang="ru-RU" sz="1200" dirty="0" err="1">
                <a:latin typeface="Comic Sans MS" panose="030F0702030302020204" pitchFamily="66" charset="0"/>
              </a:rPr>
              <a:t>чоловік</a:t>
            </a:r>
            <a:r>
              <a:rPr lang="ru-RU" sz="1200" dirty="0">
                <a:latin typeface="Comic Sans MS" panose="030F0702030302020204" pitchFamily="66" charset="0"/>
              </a:rPr>
              <a:t>, </a:t>
            </a:r>
            <a:r>
              <a:rPr lang="ru-RU" sz="1200" dirty="0" err="1">
                <a:latin typeface="Comic Sans MS" panose="030F0702030302020204" pitchFamily="66" charset="0"/>
              </a:rPr>
              <a:t>який</a:t>
            </a:r>
            <a:r>
              <a:rPr lang="ru-RU" sz="1200" dirty="0">
                <a:latin typeface="Comic Sans MS" panose="030F0702030302020204" pitchFamily="66" charset="0"/>
              </a:rPr>
              <a:t> </a:t>
            </a:r>
            <a:r>
              <a:rPr lang="ru-RU" sz="1200" dirty="0" err="1">
                <a:latin typeface="Comic Sans MS" panose="030F0702030302020204" pitchFamily="66" charset="0"/>
              </a:rPr>
              <a:t>відмовився</a:t>
            </a:r>
            <a:r>
              <a:rPr lang="ru-RU" sz="1200" dirty="0">
                <a:latin typeface="Comic Sans MS" panose="030F0702030302020204" pitchFamily="66" charset="0"/>
              </a:rPr>
              <a:t> </a:t>
            </a:r>
            <a:r>
              <a:rPr lang="ru-RU" sz="1200" dirty="0" err="1">
                <a:latin typeface="Comic Sans MS" panose="030F0702030302020204" pitchFamily="66" charset="0"/>
              </a:rPr>
              <a:t>одружитися</a:t>
            </a:r>
            <a:r>
              <a:rPr lang="ru-RU" sz="1200" dirty="0">
                <a:latin typeface="Comic Sans MS" panose="030F0702030302020204" pitchFamily="66" charset="0"/>
              </a:rPr>
              <a:t> на </a:t>
            </a:r>
            <a:r>
              <a:rPr lang="ru-RU" sz="1200" dirty="0" err="1">
                <a:latin typeface="Comic Sans MS" panose="030F0702030302020204" pitchFamily="66" charset="0"/>
              </a:rPr>
              <a:t>жінці</a:t>
            </a:r>
            <a:r>
              <a:rPr lang="ru-RU" sz="1200" dirty="0">
                <a:latin typeface="Comic Sans MS" panose="030F0702030302020204" pitchFamily="66" charset="0"/>
              </a:rPr>
              <a:t>, яка </a:t>
            </a:r>
            <a:r>
              <a:rPr lang="ru-RU" sz="1200" dirty="0" err="1">
                <a:latin typeface="Comic Sans MS" panose="030F0702030302020204" pitchFamily="66" charset="0"/>
              </a:rPr>
              <a:t>йому</a:t>
            </a:r>
            <a:r>
              <a:rPr lang="ru-RU" sz="1200" dirty="0">
                <a:latin typeface="Comic Sans MS" panose="030F0702030302020204" pitchFamily="66" charset="0"/>
              </a:rPr>
              <a:t> </a:t>
            </a:r>
            <a:r>
              <a:rPr lang="ru-RU" sz="1200" dirty="0" err="1">
                <a:latin typeface="Comic Sans MS" panose="030F0702030302020204" pitchFamily="66" charset="0"/>
              </a:rPr>
              <a:t>освідчилась</a:t>
            </a:r>
            <a:r>
              <a:rPr lang="ru-RU" sz="1200" dirty="0">
                <a:latin typeface="Comic Sans MS" panose="030F0702030302020204" pitchFamily="66" charset="0"/>
              </a:rPr>
              <a:t>, </a:t>
            </a:r>
            <a:r>
              <a:rPr lang="ru-RU" sz="1200" dirty="0" err="1">
                <a:latin typeface="Comic Sans MS" panose="030F0702030302020204" pitchFamily="66" charset="0"/>
              </a:rPr>
              <a:t>був</a:t>
            </a:r>
            <a:r>
              <a:rPr lang="ru-RU" sz="1200" dirty="0">
                <a:latin typeface="Comic Sans MS" panose="030F0702030302020204" pitchFamily="66" charset="0"/>
              </a:rPr>
              <a:t> </a:t>
            </a:r>
            <a:r>
              <a:rPr lang="ru-RU" sz="1200" dirty="0" err="1">
                <a:latin typeface="Comic Sans MS" panose="030F0702030302020204" pitchFamily="66" charset="0"/>
              </a:rPr>
              <a:t>зобов'язаний</a:t>
            </a:r>
            <a:r>
              <a:rPr lang="ru-RU" sz="1200" dirty="0">
                <a:latin typeface="Comic Sans MS" panose="030F0702030302020204" pitchFamily="66" charset="0"/>
              </a:rPr>
              <a:t> </a:t>
            </a:r>
            <a:r>
              <a:rPr lang="ru-RU" sz="1200" dirty="0" err="1">
                <a:latin typeface="Comic Sans MS" panose="030F0702030302020204" pitchFamily="66" charset="0"/>
              </a:rPr>
              <a:t>заплатити</a:t>
            </a:r>
            <a:r>
              <a:rPr lang="ru-RU" sz="1200" dirty="0">
                <a:latin typeface="Comic Sans MS" panose="030F0702030302020204" pitchFamily="66" charset="0"/>
              </a:rPr>
              <a:t> штраф</a:t>
            </a:r>
            <a:r>
              <a:rPr lang="ru-RU" sz="1200" dirty="0" smtClean="0">
                <a:latin typeface="Comic Sans MS" panose="030F0702030302020204" pitchFamily="66" charset="0"/>
              </a:rPr>
              <a:t>.</a:t>
            </a:r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/>
            </a:r>
            <a:br>
              <a:rPr lang="en-US" sz="1200" dirty="0" smtClean="0">
                <a:latin typeface="Comic Sans MS" panose="030F0702030302020204" pitchFamily="66" charset="0"/>
              </a:rPr>
            </a:br>
            <a:r>
              <a:rPr lang="ru-RU" sz="1200" dirty="0" err="1">
                <a:latin typeface="Comic Sans MS" panose="030F0702030302020204" pitchFamily="66" charset="0"/>
              </a:rPr>
              <a:t>Девіз</a:t>
            </a:r>
            <a:r>
              <a:rPr lang="ru-RU" sz="1200" dirty="0">
                <a:latin typeface="Comic Sans MS" panose="030F0702030302020204" pitchFamily="66" charset="0"/>
              </a:rPr>
              <a:t> на </a:t>
            </a:r>
            <a:r>
              <a:rPr lang="ru-RU" sz="1200" dirty="0" err="1">
                <a:latin typeface="Comic Sans MS" panose="030F0702030302020204" pitchFamily="66" charset="0"/>
              </a:rPr>
              <a:t>гербі</a:t>
            </a:r>
            <a:r>
              <a:rPr lang="ru-RU" sz="1200" dirty="0">
                <a:latin typeface="Comic Sans MS" panose="030F0702030302020204" pitchFamily="66" charset="0"/>
              </a:rPr>
              <a:t> </a:t>
            </a:r>
            <a:r>
              <a:rPr lang="ru-RU" sz="1200" dirty="0" err="1">
                <a:latin typeface="Comic Sans MS" panose="030F0702030302020204" pitchFamily="66" charset="0"/>
              </a:rPr>
              <a:t>Великобританії</a:t>
            </a:r>
            <a:r>
              <a:rPr lang="ru-RU" sz="1200" dirty="0">
                <a:latin typeface="Comic Sans MS" panose="030F0702030302020204" pitchFamily="66" charset="0"/>
              </a:rPr>
              <a:t> написаний </a:t>
            </a:r>
            <a:r>
              <a:rPr lang="ru-RU" sz="1200" dirty="0" err="1">
                <a:latin typeface="Comic Sans MS" panose="030F0702030302020204" pitchFamily="66" charset="0"/>
              </a:rPr>
              <a:t>французькою</a:t>
            </a:r>
            <a:r>
              <a:rPr lang="ru-RU" sz="1200" dirty="0">
                <a:latin typeface="Comic Sans MS" panose="030F0702030302020204" pitchFamily="66" charset="0"/>
              </a:rPr>
              <a:t> </a:t>
            </a:r>
            <a:r>
              <a:rPr lang="ru-RU" sz="1200" dirty="0" err="1">
                <a:latin typeface="Comic Sans MS" panose="030F0702030302020204" pitchFamily="66" charset="0"/>
              </a:rPr>
              <a:t>мовою</a:t>
            </a:r>
            <a:r>
              <a:rPr lang="ru-RU" sz="1200" dirty="0">
                <a:latin typeface="Comic Sans MS" panose="030F0702030302020204" pitchFamily="66" charset="0"/>
              </a:rPr>
              <a:t>: "</a:t>
            </a:r>
            <a:r>
              <a:rPr lang="en-US" sz="1200" dirty="0" err="1">
                <a:latin typeface="Comic Sans MS" panose="030F0702030302020204" pitchFamily="66" charset="0"/>
              </a:rPr>
              <a:t>Dieu</a:t>
            </a:r>
            <a:r>
              <a:rPr lang="en-US" sz="1200" dirty="0">
                <a:latin typeface="Comic Sans MS" panose="030F0702030302020204" pitchFamily="66" charset="0"/>
              </a:rPr>
              <a:t> et mon droit" ("</a:t>
            </a:r>
            <a:r>
              <a:rPr lang="ru-RU" sz="1200" dirty="0">
                <a:latin typeface="Comic Sans MS" panose="030F0702030302020204" pitchFamily="66" charset="0"/>
              </a:rPr>
              <a:t>Бог і </a:t>
            </a:r>
            <a:r>
              <a:rPr lang="ru-RU" sz="1200" dirty="0" err="1">
                <a:latin typeface="Comic Sans MS" panose="030F0702030302020204" pitchFamily="66" charset="0"/>
              </a:rPr>
              <a:t>моє</a:t>
            </a:r>
            <a:r>
              <a:rPr lang="ru-RU" sz="1200" dirty="0">
                <a:latin typeface="Comic Sans MS" panose="030F0702030302020204" pitchFamily="66" charset="0"/>
              </a:rPr>
              <a:t> право</a:t>
            </a:r>
            <a:r>
              <a:rPr lang="ru-RU" sz="1200" dirty="0" smtClean="0">
                <a:latin typeface="Comic Sans MS" panose="030F0702030302020204" pitchFamily="66" charset="0"/>
              </a:rPr>
              <a:t>").</a:t>
            </a:r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/>
            </a:r>
            <a:br>
              <a:rPr lang="en-US" sz="1200" dirty="0" smtClean="0">
                <a:latin typeface="Comic Sans MS" panose="030F0702030302020204" pitchFamily="66" charset="0"/>
              </a:rPr>
            </a:br>
            <a:r>
              <a:rPr lang="ru-RU" sz="1200" dirty="0" err="1">
                <a:latin typeface="Comic Sans MS" panose="030F0702030302020204" pitchFamily="66" charset="0"/>
              </a:rPr>
              <a:t>Англійський</a:t>
            </a:r>
            <a:r>
              <a:rPr lang="ru-RU" sz="1200" dirty="0">
                <a:latin typeface="Comic Sans MS" panose="030F0702030302020204" pitchFamily="66" charset="0"/>
              </a:rPr>
              <a:t> та </a:t>
            </a:r>
            <a:r>
              <a:rPr lang="ru-RU" sz="1200" dirty="0" err="1">
                <a:latin typeface="Comic Sans MS" panose="030F0702030302020204" pitchFamily="66" charset="0"/>
              </a:rPr>
              <a:t>ірландський</a:t>
            </a:r>
            <a:r>
              <a:rPr lang="ru-RU" sz="1200" dirty="0">
                <a:latin typeface="Comic Sans MS" panose="030F0702030302020204" pitchFamily="66" charset="0"/>
              </a:rPr>
              <a:t> </a:t>
            </a:r>
            <a:r>
              <a:rPr lang="ru-RU" sz="1200" dirty="0" err="1">
                <a:latin typeface="Comic Sans MS" panose="030F0702030302020204" pitchFamily="66" charset="0"/>
              </a:rPr>
              <a:t>парламенти</a:t>
            </a:r>
            <a:r>
              <a:rPr lang="ru-RU" sz="1200" dirty="0">
                <a:latin typeface="Comic Sans MS" panose="030F0702030302020204" pitchFamily="66" charset="0"/>
              </a:rPr>
              <a:t> </a:t>
            </a:r>
            <a:r>
              <a:rPr lang="ru-RU" sz="1200" dirty="0" err="1">
                <a:latin typeface="Comic Sans MS" panose="030F0702030302020204" pitchFamily="66" charset="0"/>
              </a:rPr>
              <a:t>донині</a:t>
            </a:r>
            <a:r>
              <a:rPr lang="ru-RU" sz="1200" dirty="0">
                <a:latin typeface="Comic Sans MS" panose="030F0702030302020204" pitchFamily="66" charset="0"/>
              </a:rPr>
              <a:t> </a:t>
            </a:r>
            <a:r>
              <a:rPr lang="ru-RU" sz="1200" dirty="0" err="1">
                <a:latin typeface="Comic Sans MS" panose="030F0702030302020204" pitchFamily="66" charset="0"/>
              </a:rPr>
              <a:t>друкують</a:t>
            </a:r>
            <a:r>
              <a:rPr lang="ru-RU" sz="1200" dirty="0">
                <a:latin typeface="Comic Sans MS" panose="030F0702030302020204" pitchFamily="66" charset="0"/>
              </a:rPr>
              <a:t> </a:t>
            </a:r>
            <a:r>
              <a:rPr lang="ru-RU" sz="1200" dirty="0" err="1">
                <a:latin typeface="Comic Sans MS" panose="030F0702030302020204" pitchFamily="66" charset="0"/>
              </a:rPr>
              <a:t>прийняті</a:t>
            </a:r>
            <a:r>
              <a:rPr lang="ru-RU" sz="1200" dirty="0">
                <a:latin typeface="Comic Sans MS" panose="030F0702030302020204" pitchFamily="66" charset="0"/>
              </a:rPr>
              <a:t> ними </a:t>
            </a:r>
            <a:r>
              <a:rPr lang="ru-RU" sz="1200" dirty="0" err="1">
                <a:latin typeface="Comic Sans MS" panose="030F0702030302020204" pitchFamily="66" charset="0"/>
              </a:rPr>
              <a:t>акти</a:t>
            </a:r>
            <a:r>
              <a:rPr lang="ru-RU" sz="1200" dirty="0">
                <a:latin typeface="Comic Sans MS" panose="030F0702030302020204" pitchFamily="66" charset="0"/>
              </a:rPr>
              <a:t> на </a:t>
            </a:r>
            <a:r>
              <a:rPr lang="ru-RU" sz="1200" dirty="0" err="1">
                <a:latin typeface="Comic Sans MS" panose="030F0702030302020204" pitchFamily="66" charset="0"/>
              </a:rPr>
              <a:t>велені</a:t>
            </a:r>
            <a:r>
              <a:rPr lang="ru-RU" sz="1200" dirty="0">
                <a:latin typeface="Comic Sans MS" panose="030F0702030302020204" pitchFamily="66" charset="0"/>
              </a:rPr>
              <a:t> - </a:t>
            </a:r>
            <a:r>
              <a:rPr lang="ru-RU" sz="1200" dirty="0" err="1">
                <a:latin typeface="Comic Sans MS" panose="030F0702030302020204" pitchFamily="66" charset="0"/>
              </a:rPr>
              <a:t>папері</a:t>
            </a:r>
            <a:r>
              <a:rPr lang="ru-RU" sz="1200" dirty="0">
                <a:latin typeface="Comic Sans MS" panose="030F0702030302020204" pitchFamily="66" charset="0"/>
              </a:rPr>
              <a:t> з </a:t>
            </a:r>
            <a:r>
              <a:rPr lang="ru-RU" sz="1200" dirty="0" err="1">
                <a:latin typeface="Comic Sans MS" panose="030F0702030302020204" pitchFamily="66" charset="0"/>
              </a:rPr>
              <a:t>телячої</a:t>
            </a:r>
            <a:r>
              <a:rPr lang="ru-RU" sz="1200" dirty="0">
                <a:latin typeface="Comic Sans MS" panose="030F0702030302020204" pitchFamily="66" charset="0"/>
              </a:rPr>
              <a:t> </a:t>
            </a:r>
            <a:r>
              <a:rPr lang="ru-RU" sz="1200" dirty="0" err="1">
                <a:latin typeface="Comic Sans MS" panose="030F0702030302020204" pitchFamily="66" charset="0"/>
              </a:rPr>
              <a:t>шкіри</a:t>
            </a:r>
            <a:r>
              <a:rPr lang="ru-RU" sz="1200" dirty="0" smtClean="0">
                <a:latin typeface="Comic Sans MS" panose="030F0702030302020204" pitchFamily="66" charset="0"/>
              </a:rPr>
              <a:t>.</a:t>
            </a:r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/>
            </a:r>
            <a:br>
              <a:rPr lang="en-US" sz="1200" dirty="0" smtClean="0">
                <a:latin typeface="Comic Sans MS" panose="030F0702030302020204" pitchFamily="66" charset="0"/>
              </a:rPr>
            </a:br>
            <a:r>
              <a:rPr lang="ru-RU" sz="1200" dirty="0">
                <a:latin typeface="Comic Sans MS" panose="030F0702030302020204" pitchFamily="66" charset="0"/>
              </a:rPr>
              <a:t> У </a:t>
            </a:r>
            <a:r>
              <a:rPr lang="ru-RU" sz="1200" dirty="0" err="1">
                <a:latin typeface="Comic Sans MS" panose="030F0702030302020204" pitchFamily="66" charset="0"/>
              </a:rPr>
              <a:t>Лондоні</a:t>
            </a:r>
            <a:r>
              <a:rPr lang="ru-RU" sz="1200" dirty="0">
                <a:latin typeface="Comic Sans MS" panose="030F0702030302020204" pitchFamily="66" charset="0"/>
              </a:rPr>
              <a:t> </a:t>
            </a:r>
            <a:r>
              <a:rPr lang="ru-RU" sz="1200" dirty="0" err="1">
                <a:latin typeface="Comic Sans MS" panose="030F0702030302020204" pitchFamily="66" charset="0"/>
              </a:rPr>
              <a:t>розташована</a:t>
            </a:r>
            <a:r>
              <a:rPr lang="ru-RU" sz="1200" dirty="0">
                <a:latin typeface="Comic Sans MS" panose="030F0702030302020204" pitchFamily="66" charset="0"/>
              </a:rPr>
              <a:t> </a:t>
            </a:r>
            <a:r>
              <a:rPr lang="ru-RU" sz="1200" dirty="0" err="1">
                <a:latin typeface="Comic Sans MS" panose="030F0702030302020204" pitchFamily="66" charset="0"/>
              </a:rPr>
              <a:t>найдовша</a:t>
            </a:r>
            <a:r>
              <a:rPr lang="ru-RU" sz="1200" dirty="0">
                <a:latin typeface="Comic Sans MS" panose="030F0702030302020204" pitchFamily="66" charset="0"/>
              </a:rPr>
              <a:t> </a:t>
            </a:r>
            <a:r>
              <a:rPr lang="ru-RU" sz="1200" dirty="0" err="1">
                <a:latin typeface="Comic Sans MS" panose="030F0702030302020204" pitchFamily="66" charset="0"/>
              </a:rPr>
              <a:t>торгова</a:t>
            </a:r>
            <a:r>
              <a:rPr lang="ru-RU" sz="1200" dirty="0">
                <a:latin typeface="Comic Sans MS" panose="030F0702030302020204" pitchFamily="66" charset="0"/>
              </a:rPr>
              <a:t> </a:t>
            </a:r>
            <a:r>
              <a:rPr lang="ru-RU" sz="1200" dirty="0" err="1">
                <a:latin typeface="Comic Sans MS" panose="030F0702030302020204" pitchFamily="66" charset="0"/>
              </a:rPr>
              <a:t>вулиця</a:t>
            </a:r>
            <a:r>
              <a:rPr lang="ru-RU" sz="1200" dirty="0">
                <a:latin typeface="Comic Sans MS" panose="030F0702030302020204" pitchFamily="66" charset="0"/>
              </a:rPr>
              <a:t> у </a:t>
            </a:r>
            <a:r>
              <a:rPr lang="ru-RU" sz="1200" dirty="0" err="1">
                <a:latin typeface="Comic Sans MS" panose="030F0702030302020204" pitchFamily="66" charset="0"/>
              </a:rPr>
              <a:t>світі</a:t>
            </a:r>
            <a:r>
              <a:rPr lang="ru-RU" sz="1200" dirty="0">
                <a:latin typeface="Comic Sans MS" panose="030F0702030302020204" pitchFamily="66" charset="0"/>
              </a:rPr>
              <a:t> - Оксфорд-</a:t>
            </a:r>
            <a:r>
              <a:rPr lang="ru-RU" sz="1200" dirty="0" err="1">
                <a:latin typeface="Comic Sans MS" panose="030F0702030302020204" pitchFamily="66" charset="0"/>
              </a:rPr>
              <a:t>стріт</a:t>
            </a:r>
            <a:r>
              <a:rPr lang="ru-RU" sz="1200" dirty="0" smtClean="0">
                <a:latin typeface="Comic Sans MS" panose="030F0702030302020204" pitchFamily="66" charset="0"/>
              </a:rPr>
              <a:t>.</a:t>
            </a:r>
            <a:endParaRPr lang="en-US" sz="1200" dirty="0" smtClean="0">
              <a:latin typeface="Comic Sans MS" panose="030F0702030302020204" pitchFamily="66" charset="0"/>
            </a:endParaRPr>
          </a:p>
          <a:p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ru-RU" sz="1200" dirty="0">
                <a:latin typeface="Comic Sans MS" panose="030F0702030302020204" pitchFamily="66" charset="0"/>
              </a:rPr>
              <a:t> У </a:t>
            </a:r>
            <a:r>
              <a:rPr lang="ru-RU" sz="1200" dirty="0" err="1">
                <a:latin typeface="Comic Sans MS" panose="030F0702030302020204" pitchFamily="66" charset="0"/>
              </a:rPr>
              <a:t>Великобританії</a:t>
            </a:r>
            <a:r>
              <a:rPr lang="ru-RU" sz="1200" dirty="0">
                <a:latin typeface="Comic Sans MS" panose="030F0702030302020204" pitchFamily="66" charset="0"/>
              </a:rPr>
              <a:t> </a:t>
            </a:r>
            <a:r>
              <a:rPr lang="ru-RU" sz="1200" dirty="0" err="1">
                <a:latin typeface="Comic Sans MS" panose="030F0702030302020204" pitchFamily="66" charset="0"/>
              </a:rPr>
              <a:t>немає</a:t>
            </a:r>
            <a:r>
              <a:rPr lang="ru-RU" sz="1200" dirty="0">
                <a:latin typeface="Comic Sans MS" panose="030F0702030302020204" pitchFamily="66" charset="0"/>
              </a:rPr>
              <a:t> </a:t>
            </a:r>
            <a:r>
              <a:rPr lang="ru-RU" sz="1200" dirty="0" err="1">
                <a:latin typeface="Comic Sans MS" panose="030F0702030302020204" pitchFamily="66" charset="0"/>
              </a:rPr>
              <a:t>єдиного</a:t>
            </a:r>
            <a:r>
              <a:rPr lang="ru-RU" sz="1200" dirty="0">
                <a:latin typeface="Comic Sans MS" panose="030F0702030302020204" pitchFamily="66" charset="0"/>
              </a:rPr>
              <a:t> документа </a:t>
            </a:r>
            <a:r>
              <a:rPr lang="ru-RU" sz="1200" dirty="0" err="1">
                <a:latin typeface="Comic Sans MS" panose="030F0702030302020204" pitchFamily="66" charset="0"/>
              </a:rPr>
              <a:t>конституції</a:t>
            </a:r>
            <a:r>
              <a:rPr lang="ru-RU" sz="1200" dirty="0" smtClean="0">
                <a:latin typeface="Comic Sans MS" panose="030F0702030302020204" pitchFamily="66" charset="0"/>
              </a:rPr>
              <a:t>.</a:t>
            </a:r>
            <a:endParaRPr lang="en-US" sz="1200" dirty="0" smtClean="0">
              <a:latin typeface="Comic Sans MS" panose="030F0702030302020204" pitchFamily="66" charset="0"/>
            </a:endParaRPr>
          </a:p>
          <a:p>
            <a:r>
              <a:rPr lang="en-US" sz="1200" dirty="0" smtClean="0">
                <a:latin typeface="Comic Sans MS" panose="030F0702030302020204" pitchFamily="66" charset="0"/>
              </a:rPr>
              <a:t/>
            </a:r>
            <a:br>
              <a:rPr lang="en-US" sz="1200" dirty="0" smtClean="0">
                <a:latin typeface="Comic Sans MS" panose="030F0702030302020204" pitchFamily="66" charset="0"/>
              </a:rPr>
            </a:br>
            <a:r>
              <a:rPr lang="ru-RU" sz="1200" dirty="0">
                <a:latin typeface="Comic Sans MS" panose="030F0702030302020204" pitchFamily="66" charset="0"/>
              </a:rPr>
              <a:t>У </a:t>
            </a:r>
            <a:r>
              <a:rPr lang="ru-RU" sz="1200" dirty="0" err="1">
                <a:latin typeface="Comic Sans MS" panose="030F0702030302020204" pitchFamily="66" charset="0"/>
              </a:rPr>
              <a:t>Великобританії</a:t>
            </a:r>
            <a:r>
              <a:rPr lang="ru-RU" sz="1200" dirty="0">
                <a:latin typeface="Comic Sans MS" panose="030F0702030302020204" pitchFamily="66" charset="0"/>
              </a:rPr>
              <a:t> є </a:t>
            </a:r>
            <a:r>
              <a:rPr lang="ru-RU" sz="1200" dirty="0" err="1">
                <a:latin typeface="Comic Sans MS" panose="030F0702030302020204" pitchFamily="66" charset="0"/>
              </a:rPr>
              <a:t>професія</a:t>
            </a:r>
            <a:r>
              <a:rPr lang="ru-RU" sz="1200" dirty="0">
                <a:latin typeface="Comic Sans MS" panose="030F0702030302020204" pitchFamily="66" charset="0"/>
              </a:rPr>
              <a:t> </a:t>
            </a:r>
            <a:r>
              <a:rPr lang="ru-RU" sz="1200" dirty="0" err="1">
                <a:latin typeface="Comic Sans MS" panose="030F0702030302020204" pitchFamily="66" charset="0"/>
              </a:rPr>
              <a:t>людини</a:t>
            </a:r>
            <a:r>
              <a:rPr lang="ru-RU" sz="1200" dirty="0">
                <a:latin typeface="Comic Sans MS" panose="030F0702030302020204" pitchFamily="66" charset="0"/>
              </a:rPr>
              <a:t>, </a:t>
            </a:r>
            <a:r>
              <a:rPr lang="ru-RU" sz="1200" dirty="0" err="1">
                <a:latin typeface="Comic Sans MS" panose="030F0702030302020204" pitchFamily="66" charset="0"/>
              </a:rPr>
              <a:t>що</a:t>
            </a:r>
            <a:r>
              <a:rPr lang="ru-RU" sz="1200" dirty="0">
                <a:latin typeface="Comic Sans MS" panose="030F0702030302020204" pitchFamily="66" charset="0"/>
              </a:rPr>
              <a:t> </a:t>
            </a:r>
            <a:r>
              <a:rPr lang="ru-RU" sz="1200" dirty="0" err="1">
                <a:latin typeface="Comic Sans MS" panose="030F0702030302020204" pitchFamily="66" charset="0"/>
              </a:rPr>
              <a:t>стоїть</a:t>
            </a:r>
            <a:r>
              <a:rPr lang="ru-RU" sz="1200" dirty="0">
                <a:latin typeface="Comic Sans MS" panose="030F0702030302020204" pitchFamily="66" charset="0"/>
              </a:rPr>
              <a:t> у </a:t>
            </a:r>
            <a:r>
              <a:rPr lang="ru-RU" sz="1200" dirty="0" err="1">
                <a:latin typeface="Comic Sans MS" panose="030F0702030302020204" pitchFamily="66" charset="0"/>
              </a:rPr>
              <a:t>черзі</a:t>
            </a:r>
            <a:r>
              <a:rPr lang="ru-RU" sz="12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77246">
            <a:off x="366751" y="649255"/>
            <a:ext cx="2520209" cy="17659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379" y="1258644"/>
            <a:ext cx="3247246" cy="384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60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6000" y="2538380"/>
            <a:ext cx="6594819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Безліч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цікавих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фактів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Англії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подарують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Вам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багато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позитиву і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чудових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емоцій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! У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подорожі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по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Англії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Ви не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тільки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побачите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самобутню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природу, але і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багато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визначних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пам’яток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і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цікавих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фактів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!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000" y="94588"/>
            <a:ext cx="6594819" cy="27342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7660">
            <a:off x="8462363" y="4382021"/>
            <a:ext cx="3452781" cy="21228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6" y="4969815"/>
            <a:ext cx="3262928" cy="179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62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8860" y="566569"/>
            <a:ext cx="8596668" cy="118692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uk-UA" b="1" i="1" dirty="0" smtClean="0"/>
              <a:t>Питання , які необхідно розкрити</a:t>
            </a:r>
            <a:endParaRPr lang="ru-RU" b="1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9608" y="2205317"/>
            <a:ext cx="11188350" cy="3481042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uk-UA" sz="2400" b="1" i="1" u="sng" dirty="0" smtClean="0">
                <a:solidFill>
                  <a:srgbClr val="FF0000"/>
                </a:solidFill>
              </a:rPr>
              <a:t>Ключове запитання  </a:t>
            </a:r>
          </a:p>
          <a:p>
            <a:r>
              <a:rPr lang="uk-UA" sz="2400" i="1" u="sng" dirty="0" smtClean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Чому </a:t>
            </a:r>
            <a:r>
              <a:rPr lang="uk-UA" sz="2400" i="1" u="sng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люди подорожують</a:t>
            </a:r>
            <a:r>
              <a:rPr lang="uk-UA" sz="2400" i="1" u="sng" dirty="0" smtClean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endParaRPr lang="uk-UA" sz="2400" i="1" dirty="0" smtClean="0">
              <a:latin typeface="Comic Sans MS" panose="030F0702030302020204" pitchFamily="66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2400" b="1" i="1" u="sng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Темат</a:t>
            </a:r>
            <a:r>
              <a:rPr lang="ru-RU" sz="2400" b="1" i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i="1" u="sng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ичні</a:t>
            </a:r>
            <a:r>
              <a:rPr lang="ru-RU" sz="2400" b="1" i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запит </a:t>
            </a:r>
            <a:r>
              <a:rPr lang="ru-RU" sz="2400" b="1" i="1" u="sng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ання</a:t>
            </a:r>
            <a:r>
              <a:rPr lang="ru-RU" sz="2400" b="1" i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</a:t>
            </a:r>
          </a:p>
          <a:p>
            <a:r>
              <a:rPr lang="uk-UA" sz="2400" i="1" u="sng" dirty="0" smtClean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Якими </a:t>
            </a:r>
            <a:r>
              <a:rPr lang="uk-UA" sz="2400" i="1" u="sng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видами транспорту ти можеш подорожувати Лондоном?</a:t>
            </a:r>
            <a:br>
              <a:rPr lang="uk-UA" sz="2400" i="1" u="sng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2400" i="1" u="sng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Які визначні пам’ятки Лондона тобі запам’ятались найбільше?</a:t>
            </a:r>
            <a:br>
              <a:rPr lang="uk-UA" sz="2400" i="1" u="sng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2400" i="1" u="sng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Моє враження від віртуальної подорожі Лондоном?</a:t>
            </a:r>
            <a:endParaRPr lang="ru-RU" sz="2400" b="1" i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694" y="1839558"/>
            <a:ext cx="5475841" cy="23881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" y="148813"/>
            <a:ext cx="2650247" cy="202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79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b="1" u="sng" dirty="0" smtClean="0">
                <a:latin typeface="Comic Sans MS" panose="030F0702030302020204" pitchFamily="66" charset="0"/>
              </a:rPr>
              <a:t>Приклади оцінювання</a:t>
            </a:r>
            <a:endParaRPr lang="ru-RU" sz="4000" b="1" u="sng" dirty="0"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7334" y="2555845"/>
            <a:ext cx="29402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Оцінювання</a:t>
            </a:r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вікі</a:t>
            </a:r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-сайту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92998" y="2555845"/>
            <a:ext cx="24593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Оцінювання блогу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08103" y="2555845"/>
            <a:ext cx="29867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Оцінювання публікації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50722" y="4416917"/>
            <a:ext cx="57438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2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Самооцінювання</a:t>
            </a:r>
            <a:r>
              <a:rPr lang="uk-UA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прикладу учнівської роботи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5430"/>
            <a:ext cx="3219450" cy="25908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257" y="15450"/>
            <a:ext cx="3826361" cy="25942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603" y="4375532"/>
            <a:ext cx="3437172" cy="224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45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228</TotalTime>
  <Words>106</Words>
  <Application>Microsoft Office PowerPoint</Application>
  <PresentationFormat>Широкоэкранный</PresentationFormat>
  <Paragraphs>29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Comic Sans MS</vt:lpstr>
      <vt:lpstr>Trebuchet MS</vt:lpstr>
      <vt:lpstr>Wingdings 3</vt:lpstr>
      <vt:lpstr>Аспект</vt:lpstr>
      <vt:lpstr>   Проект з англійської мови  для учнів 6 класу з теми «Країна , мову якої вивчаємо» WELCOME TO GREAT BRITAIN !</vt:lpstr>
      <vt:lpstr>Презентация PowerPoint</vt:lpstr>
      <vt:lpstr>Презентация PowerPoint</vt:lpstr>
      <vt:lpstr>Питання , які необхідно розкрити</vt:lpstr>
      <vt:lpstr>Приклади оцінювання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з англійської мови  для учнів 6 класу з теми «Країна , мову якої вивчаємо» WELCOME TO GREAT BRITAIN !</dc:title>
  <dc:creator>Ученик 10</dc:creator>
  <cp:lastModifiedBy>Ученик 10</cp:lastModifiedBy>
  <cp:revision>15</cp:revision>
  <dcterms:created xsi:type="dcterms:W3CDTF">2017-04-18T14:41:52Z</dcterms:created>
  <dcterms:modified xsi:type="dcterms:W3CDTF">2017-04-25T13:22:55Z</dcterms:modified>
</cp:coreProperties>
</file>