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Default Extension="doc" ContentType="application/msword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Override4.xml" ContentType="application/vnd.openxmlformats-officedocument.themeOverr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599" r:id="rId1"/>
    <p:sldMasterId id="2147484632" r:id="rId2"/>
  </p:sldMasterIdLst>
  <p:notesMasterIdLst>
    <p:notesMasterId r:id="rId23"/>
  </p:notesMasterIdLst>
  <p:sldIdLst>
    <p:sldId id="288" r:id="rId3"/>
    <p:sldId id="268" r:id="rId4"/>
    <p:sldId id="269" r:id="rId5"/>
    <p:sldId id="271" r:id="rId6"/>
    <p:sldId id="257" r:id="rId7"/>
    <p:sldId id="258" r:id="rId8"/>
    <p:sldId id="262" r:id="rId9"/>
    <p:sldId id="260" r:id="rId10"/>
    <p:sldId id="263" r:id="rId11"/>
    <p:sldId id="264" r:id="rId12"/>
    <p:sldId id="266" r:id="rId13"/>
    <p:sldId id="267" r:id="rId14"/>
    <p:sldId id="284" r:id="rId15"/>
    <p:sldId id="283" r:id="rId16"/>
    <p:sldId id="279" r:id="rId17"/>
    <p:sldId id="285" r:id="rId18"/>
    <p:sldId id="287" r:id="rId19"/>
    <p:sldId id="286" r:id="rId20"/>
    <p:sldId id="273" r:id="rId21"/>
    <p:sldId id="274" r:id="rId22"/>
  </p:sldIdLst>
  <p:sldSz cx="9144000" cy="6858000" type="screen4x3"/>
  <p:notesSz cx="6735763" cy="9866313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ZaRd" initials="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35BB"/>
    <a:srgbClr val="CC0000"/>
    <a:srgbClr val="FF99FF"/>
    <a:srgbClr val="FFFFCC"/>
    <a:srgbClr val="0066FF"/>
    <a:srgbClr val="FF33CC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6" autoAdjust="0"/>
    <p:restoredTop sz="94670" autoAdjust="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622" y="-96"/>
      </p:cViewPr>
      <p:guideLst>
        <p:guide orient="horz" pos="3108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2-01-01T17:05:24.609" idx="1">
    <p:pos x="10" y="10"/>
    <p:text/>
  </p:cm>
  <p:cm authorId="0" dt="2002-01-01T17:05:28.046" idx="2">
    <p:pos x="146" y="146"/>
    <p:text/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434F43-89C4-4FB8-9054-744B68BF15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74F74D-D94A-4884-877A-E67010CC1D42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CA6C91-5311-4ADB-98E2-96BA363A3963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6F6E98-7AA7-497B-ABD3-933B89743453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9163" y="658813"/>
            <a:ext cx="4933950" cy="3700462"/>
          </a:xfrm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956F1E-6212-4C1A-8819-5A7DB6180D45}" type="slidenum">
              <a:rPr lang="ru-RU" smtClean="0"/>
              <a:pPr/>
              <a:t>15</a:t>
            </a:fld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5CE835-F649-43D8-A90A-17BAFC0D2FDD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FCB6A7-166F-4FBE-A296-92D98639474B}" type="slidenum">
              <a:rPr lang="ru-RU" smtClean="0"/>
              <a:pPr/>
              <a:t>20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4DDE0D-F316-45AE-971F-C23401AC1208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4A0EFE-B1EE-482B-B9E2-3955F6C0AE35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C5F18F-075D-4254-9C67-C9093BDD18DE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8ED393-2CDF-4301-A26B-E4DF5D7D433B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F7B841-41EC-40FB-A088-64D55ADDBF7E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F9F1FA-D12F-4792-8598-02FE4485F720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9B7AB8-5F30-4EB1-8FD3-AE543841A78B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9809E7-3CC9-44A0-BF98-1A5D23D4AC96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82CB9-FAD2-4BF2-A44A-9B1B45DEF5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Равнобедренный треугольник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4441C-FEE4-4234-B39C-168FCABC4C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838200" y="1905000"/>
            <a:ext cx="3927475" cy="4191000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69841-BB70-4D0B-BAF9-23BD71B58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82CB9-FAD2-4BF2-A44A-9B1B45DEF5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03A15-FDEB-462C-8511-947EA8C8E9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2F4E1-DC06-4CC7-8C8E-C79F99C4F1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69B55-6BBE-4261-A5E4-53D983273B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9F18D-C3B4-479A-A3FE-80C3C595E8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B247D-81C7-4DBF-95EE-5D51E3DD81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03A15-FDEB-462C-8511-947EA8C8E9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Равнобедренный треугольник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E26AC-1D77-49EF-8ABE-588343D700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Равнобедренный треугольник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7CA1D-FBB6-4836-B726-96518B414C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6CAC6-61B7-4062-B705-7462E21556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Равнобедренный треугольник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4441C-FEE4-4234-B39C-168FCABC4C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838200" y="1905000"/>
            <a:ext cx="3927475" cy="4191000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69841-BB70-4D0B-BAF9-23BD71B58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2F4E1-DC06-4CC7-8C8E-C79F99C4F1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69B55-6BBE-4261-A5E4-53D983273B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9F18D-C3B4-479A-A3FE-80C3C595E8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B247D-81C7-4DBF-95EE-5D51E3DD81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Равнобедренный треугольник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E26AC-1D77-49EF-8ABE-588343D700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Равнобедренный треугольник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7CA1D-FBB6-4836-B726-96518B414C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6CAC6-61B7-4062-B705-7462E21556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1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77FD1DB-950B-4515-8A36-03CDA901E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4" r:id="rId1"/>
    <p:sldLayoutId id="2147484619" r:id="rId2"/>
    <p:sldLayoutId id="2147484625" r:id="rId3"/>
    <p:sldLayoutId id="2147484620" r:id="rId4"/>
    <p:sldLayoutId id="2147484621" r:id="rId5"/>
    <p:sldLayoutId id="2147484626" r:id="rId6"/>
    <p:sldLayoutId id="2147484627" r:id="rId7"/>
    <p:sldLayoutId id="2147484628" r:id="rId8"/>
    <p:sldLayoutId id="2147484629" r:id="rId9"/>
    <p:sldLayoutId id="2147484622" r:id="rId10"/>
    <p:sldLayoutId id="2147484630" r:id="rId11"/>
    <p:sldLayoutId id="2147484623" r:id="rId12"/>
    <p:sldLayoutId id="2147484631" r:id="rId13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CE116B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1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77FD1DB-950B-4515-8A36-03CDA901E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33" r:id="rId1"/>
    <p:sldLayoutId id="2147484634" r:id="rId2"/>
    <p:sldLayoutId id="2147484635" r:id="rId3"/>
    <p:sldLayoutId id="2147484636" r:id="rId4"/>
    <p:sldLayoutId id="2147484637" r:id="rId5"/>
    <p:sldLayoutId id="2147484638" r:id="rId6"/>
    <p:sldLayoutId id="2147484639" r:id="rId7"/>
    <p:sldLayoutId id="2147484640" r:id="rId8"/>
    <p:sldLayoutId id="2147484641" r:id="rId9"/>
    <p:sldLayoutId id="2147484642" r:id="rId10"/>
    <p:sldLayoutId id="2147484643" r:id="rId11"/>
    <p:sldLayoutId id="2147484644" r:id="rId12"/>
    <p:sldLayoutId id="2147484645" r:id="rId13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CE116B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____Microsoft_Office_Word_97_-_20031.doc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pPr algn="ctr">
              <a:buNone/>
            </a:pPr>
            <a:r>
              <a:rPr lang="uk-UA" sz="6000" dirty="0" smtClean="0">
                <a:solidFill>
                  <a:schemeClr val="accent2"/>
                </a:solidFill>
                <a:latin typeface="Arial Black" pitchFamily="34" charset="0"/>
              </a:rPr>
              <a:t>Увага</a:t>
            </a:r>
            <a:r>
              <a:rPr lang="en-US" sz="6000" dirty="0" smtClean="0">
                <a:solidFill>
                  <a:schemeClr val="accent2"/>
                </a:solidFill>
                <a:latin typeface="Arial Black" pitchFamily="34" charset="0"/>
              </a:rPr>
              <a:t> </a:t>
            </a:r>
            <a:r>
              <a:rPr lang="uk-UA" sz="6000" dirty="0" smtClean="0">
                <a:solidFill>
                  <a:schemeClr val="accent2"/>
                </a:solidFill>
                <a:latin typeface="Arial Black" pitchFamily="34" charset="0"/>
              </a:rPr>
              <a:t/>
            </a:r>
            <a:br>
              <a:rPr lang="uk-UA" sz="6000" dirty="0" smtClean="0">
                <a:solidFill>
                  <a:schemeClr val="accent2"/>
                </a:solidFill>
                <a:latin typeface="Arial Black" pitchFamily="34" charset="0"/>
              </a:rPr>
            </a:br>
            <a:r>
              <a:rPr lang="uk-UA" sz="6000" dirty="0" smtClean="0">
                <a:solidFill>
                  <a:schemeClr val="accent2"/>
                </a:solidFill>
                <a:latin typeface="Arial Black" pitchFamily="34" charset="0"/>
              </a:rPr>
              <a:t>як психічний процес. Види та властивості уваги. Вправи на розвиток уваги</a:t>
            </a:r>
            <a:endParaRPr lang="ru-RU" sz="6000" dirty="0">
              <a:solidFill>
                <a:schemeClr val="accent2"/>
              </a:solidFill>
              <a:latin typeface="Arial Black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88913"/>
            <a:ext cx="8507413" cy="1439862"/>
          </a:xfrm>
        </p:spPr>
        <p:txBody>
          <a:bodyPr/>
          <a:lstStyle/>
          <a:p>
            <a:pPr marL="53975" algn="ctr"/>
            <a:r>
              <a:rPr lang="uk-UA" smtClean="0">
                <a:solidFill>
                  <a:srgbClr val="FFFF00"/>
                </a:solidFill>
              </a:rPr>
              <a:t>2. Знайшли С? Тепер віднайдіть цифру 6</a:t>
            </a:r>
            <a:endParaRPr lang="ru-RU" smtClean="0">
              <a:solidFill>
                <a:srgbClr val="FFFF00"/>
              </a:solidFill>
            </a:endParaRP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95536" y="1772816"/>
            <a:ext cx="8280920" cy="5085184"/>
          </a:xfrm>
          <a:solidFill>
            <a:schemeClr val="bg2">
              <a:lumMod val="75000"/>
            </a:schemeClr>
          </a:solidFill>
        </p:spPr>
        <p:txBody>
          <a:bodyPr>
            <a:normAutofit fontScale="25000" lnSpcReduction="20000"/>
          </a:bodyPr>
          <a:lstStyle/>
          <a:p>
            <a:pPr marL="265176" indent="-265176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uk-UA" sz="2400" dirty="0" smtClean="0"/>
              <a:t>    </a:t>
            </a:r>
            <a:r>
              <a:rPr lang="en-US" sz="2400" dirty="0" smtClean="0"/>
              <a:t> </a:t>
            </a:r>
          </a:p>
          <a:p>
            <a:pPr marL="265176" indent="-265176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/>
          </a:p>
          <a:p>
            <a:pPr marL="265176" indent="-265176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/>
          </a:p>
          <a:p>
            <a:pPr marL="265176" indent="-265176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/>
          </a:p>
          <a:p>
            <a:pPr marL="265176" indent="-265176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/>
          </a:p>
          <a:p>
            <a:pPr marL="265176" indent="-265176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uk-UA" sz="2400" dirty="0" smtClean="0"/>
          </a:p>
          <a:p>
            <a:pPr marL="265176" indent="-265176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uk-UA" sz="2400" dirty="0" smtClean="0"/>
          </a:p>
          <a:p>
            <a:pPr marL="265176" indent="-265176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uk-UA" sz="2400" dirty="0" smtClean="0"/>
          </a:p>
          <a:p>
            <a:pPr marL="265176" indent="-265176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uk-UA" sz="2400" dirty="0" smtClean="0"/>
          </a:p>
          <a:p>
            <a:pPr marL="265176" indent="-265176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uk-UA" sz="11200" dirty="0" smtClean="0"/>
          </a:p>
          <a:p>
            <a:pPr marL="265176" indent="-265176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uk-UA" sz="11200" dirty="0" smtClean="0"/>
              <a:t> </a:t>
            </a:r>
            <a:r>
              <a:rPr lang="uk-UA" sz="11200" b="1" dirty="0" smtClean="0">
                <a:latin typeface="Comic Sans MS" pitchFamily="66" charset="0"/>
              </a:rPr>
              <a:t>999999999999999999999999999999999999999999999999999999999999999999999999</a:t>
            </a:r>
            <a:br>
              <a:rPr lang="uk-UA" sz="11200" b="1" dirty="0" smtClean="0">
                <a:latin typeface="Comic Sans MS" pitchFamily="66" charset="0"/>
              </a:rPr>
            </a:br>
            <a:r>
              <a:rPr lang="uk-UA" sz="11200" b="1" dirty="0" smtClean="0">
                <a:latin typeface="Comic Sans MS" pitchFamily="66" charset="0"/>
              </a:rPr>
              <a:t>999999999999999999999999999999999999</a:t>
            </a:r>
            <a:br>
              <a:rPr lang="uk-UA" sz="11200" b="1" dirty="0" smtClean="0">
                <a:latin typeface="Comic Sans MS" pitchFamily="66" charset="0"/>
              </a:rPr>
            </a:br>
            <a:r>
              <a:rPr lang="uk-UA" sz="11200" b="1" dirty="0" smtClean="0">
                <a:latin typeface="Comic Sans MS" pitchFamily="66" charset="0"/>
              </a:rPr>
              <a:t>999999999999999999999999999999999999</a:t>
            </a:r>
            <a:br>
              <a:rPr lang="uk-UA" sz="11200" b="1" dirty="0" smtClean="0">
                <a:latin typeface="Comic Sans MS" pitchFamily="66" charset="0"/>
              </a:rPr>
            </a:br>
            <a:r>
              <a:rPr lang="uk-UA" sz="11200" b="1" dirty="0" smtClean="0">
                <a:latin typeface="Comic Sans MS" pitchFamily="66" charset="0"/>
              </a:rPr>
              <a:t>999999999999999999999999999999999999</a:t>
            </a:r>
            <a:br>
              <a:rPr lang="uk-UA" sz="11200" b="1" dirty="0" smtClean="0">
                <a:latin typeface="Comic Sans MS" pitchFamily="66" charset="0"/>
              </a:rPr>
            </a:br>
            <a:r>
              <a:rPr lang="uk-UA" sz="11200" b="1" dirty="0" smtClean="0">
                <a:latin typeface="Comic Sans MS" pitchFamily="66" charset="0"/>
              </a:rPr>
              <a:t>999999999999999999999999999999999999</a:t>
            </a:r>
            <a:br>
              <a:rPr lang="uk-UA" sz="11200" b="1" dirty="0" smtClean="0">
                <a:latin typeface="Comic Sans MS" pitchFamily="66" charset="0"/>
              </a:rPr>
            </a:br>
            <a:r>
              <a:rPr lang="uk-UA" sz="11200" b="1" dirty="0" smtClean="0">
                <a:latin typeface="Comic Sans MS" pitchFamily="66" charset="0"/>
              </a:rPr>
              <a:t>999999999999999999999999999999999999</a:t>
            </a:r>
            <a:br>
              <a:rPr lang="uk-UA" sz="11200" b="1" dirty="0" smtClean="0">
                <a:latin typeface="Comic Sans MS" pitchFamily="66" charset="0"/>
              </a:rPr>
            </a:br>
            <a:r>
              <a:rPr lang="uk-UA" sz="11200" b="1" dirty="0" smtClean="0">
                <a:latin typeface="Comic Sans MS" pitchFamily="66" charset="0"/>
              </a:rPr>
              <a:t>999999999999999999999999999999999999</a:t>
            </a:r>
            <a:br>
              <a:rPr lang="uk-UA" sz="11200" b="1" dirty="0" smtClean="0">
                <a:latin typeface="Comic Sans MS" pitchFamily="66" charset="0"/>
              </a:rPr>
            </a:br>
            <a:r>
              <a:rPr lang="uk-UA" sz="11200" b="1" dirty="0" smtClean="0">
                <a:latin typeface="Comic Sans MS" pitchFamily="66" charset="0"/>
              </a:rPr>
              <a:t>999999999999999999999999999999999999</a:t>
            </a:r>
            <a:br>
              <a:rPr lang="uk-UA" sz="11200" b="1" dirty="0" smtClean="0">
                <a:latin typeface="Comic Sans MS" pitchFamily="66" charset="0"/>
              </a:rPr>
            </a:br>
            <a:r>
              <a:rPr lang="uk-UA" sz="11200" b="1" dirty="0" smtClean="0">
                <a:latin typeface="Comic Sans MS" pitchFamily="66" charset="0"/>
              </a:rPr>
              <a:t>999999999999999999999999999996999</a:t>
            </a:r>
            <a:r>
              <a:rPr lang="en-US" sz="11200" b="1" dirty="0" smtClean="0">
                <a:latin typeface="Comic Sans MS" pitchFamily="66" charset="0"/>
              </a:rPr>
              <a:t>9</a:t>
            </a:r>
            <a:r>
              <a:rPr lang="uk-UA" sz="11200" b="1" dirty="0" smtClean="0">
                <a:latin typeface="Comic Sans MS" pitchFamily="66" charset="0"/>
              </a:rPr>
              <a:t>99</a:t>
            </a:r>
            <a:br>
              <a:rPr lang="uk-UA" sz="11200" b="1" dirty="0" smtClean="0">
                <a:latin typeface="Comic Sans MS" pitchFamily="66" charset="0"/>
              </a:rPr>
            </a:br>
            <a:r>
              <a:rPr lang="uk-UA" sz="11200" b="1" dirty="0" smtClean="0">
                <a:latin typeface="Comic Sans MS" pitchFamily="66" charset="0"/>
              </a:rPr>
              <a:t>999999999999999999999999999999999999</a:t>
            </a:r>
            <a:r>
              <a:rPr lang="uk-UA" sz="11200" dirty="0" smtClean="0">
                <a:latin typeface="Comic Sans MS" pitchFamily="66" charset="0"/>
              </a:rPr>
              <a:t/>
            </a:r>
            <a:br>
              <a:rPr lang="uk-UA" sz="11200" dirty="0" smtClean="0">
                <a:latin typeface="Comic Sans MS" pitchFamily="66" charset="0"/>
              </a:rPr>
            </a:br>
            <a:endParaRPr lang="uk-UA" sz="11200" dirty="0" smtClean="0">
              <a:latin typeface="Comic Sans MS" pitchFamily="66" charset="0"/>
            </a:endParaRPr>
          </a:p>
          <a:p>
            <a:pPr marL="265176" indent="-265176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uk-UA" sz="2400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5013325"/>
            <a:ext cx="8183562" cy="1050925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marL="54864" algn="ctr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   </a:t>
            </a:r>
            <a:r>
              <a:rPr lang="uk-UA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3. Спробуйте знайти цифру 3</a:t>
            </a:r>
            <a:br>
              <a:rPr lang="uk-UA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endParaRPr lang="ru-RU" dirty="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500034" y="1285860"/>
            <a:ext cx="8464579" cy="5186361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47500" lnSpcReduction="20000"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uk-UA" dirty="0" smtClean="0"/>
          </a:p>
          <a:p>
            <a:pPr marL="274320" indent="-274320" algn="ctr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uk-UA" dirty="0" smtClean="0"/>
              <a:t>    </a:t>
            </a:r>
            <a:r>
              <a:rPr lang="en-US" dirty="0" smtClean="0"/>
              <a:t>   </a:t>
            </a:r>
            <a:r>
              <a:rPr lang="uk-UA" sz="6500" b="1" dirty="0" smtClean="0"/>
              <a:t>898989898989898989898989898989898</a:t>
            </a:r>
            <a:r>
              <a:rPr lang="uk-UA" sz="6500" b="1" dirty="0" smtClean="0"/>
              <a:t/>
            </a:r>
            <a:br>
              <a:rPr lang="uk-UA" sz="6500" b="1" dirty="0" smtClean="0"/>
            </a:br>
            <a:r>
              <a:rPr lang="uk-UA" sz="6500" b="1" dirty="0" smtClean="0"/>
              <a:t>898989898989898989898989898989898</a:t>
            </a:r>
            <a:br>
              <a:rPr lang="uk-UA" sz="6500" b="1" dirty="0" smtClean="0"/>
            </a:br>
            <a:r>
              <a:rPr lang="uk-UA" sz="6500" b="1" dirty="0" smtClean="0"/>
              <a:t>898989898989898989898989898989898</a:t>
            </a:r>
            <a:br>
              <a:rPr lang="uk-UA" sz="6500" b="1" dirty="0" smtClean="0"/>
            </a:br>
            <a:r>
              <a:rPr lang="uk-UA" sz="6500" b="1" dirty="0" smtClean="0"/>
              <a:t>893989898989898989898989898989898</a:t>
            </a:r>
            <a:br>
              <a:rPr lang="uk-UA" sz="6500" b="1" dirty="0" smtClean="0"/>
            </a:br>
            <a:r>
              <a:rPr lang="uk-UA" sz="6500" b="1" dirty="0" smtClean="0"/>
              <a:t>898989898989898989898989898989898</a:t>
            </a:r>
            <a:br>
              <a:rPr lang="uk-UA" sz="6500" b="1" dirty="0" smtClean="0"/>
            </a:br>
            <a:r>
              <a:rPr lang="uk-UA" sz="6500" b="1" dirty="0" smtClean="0"/>
              <a:t>898989898989898989898989898989898</a:t>
            </a:r>
            <a:br>
              <a:rPr lang="uk-UA" sz="6500" b="1" dirty="0" smtClean="0"/>
            </a:br>
            <a:r>
              <a:rPr lang="uk-UA" sz="6500" b="1" dirty="0" smtClean="0"/>
              <a:t>898989898989898989898989898989898</a:t>
            </a:r>
            <a:br>
              <a:rPr lang="uk-UA" sz="6500" b="1" dirty="0" smtClean="0"/>
            </a:br>
            <a:r>
              <a:rPr lang="uk-UA" sz="6500" b="1" dirty="0" smtClean="0"/>
              <a:t>898989898989898989898989898989898</a:t>
            </a:r>
            <a:br>
              <a:rPr lang="uk-UA" sz="6500" b="1" dirty="0" smtClean="0"/>
            </a:br>
            <a:r>
              <a:rPr lang="uk-UA" sz="6500" b="1" dirty="0" smtClean="0"/>
              <a:t>898989898989898989898989898989898</a:t>
            </a:r>
            <a:br>
              <a:rPr lang="uk-UA" sz="6500" b="1" dirty="0" smtClean="0"/>
            </a:br>
            <a:r>
              <a:rPr lang="uk-UA" sz="6500" b="1" dirty="0" smtClean="0"/>
              <a:t>898989898989898989898989898989898</a:t>
            </a:r>
            <a:br>
              <a:rPr lang="uk-UA" sz="6500" b="1" dirty="0" smtClean="0"/>
            </a:br>
            <a:r>
              <a:rPr lang="uk-UA" sz="6500" b="1" dirty="0" smtClean="0"/>
              <a:t>898989898989898989898989898989898</a:t>
            </a:r>
            <a:br>
              <a:rPr lang="uk-UA" sz="6500" b="1" dirty="0" smtClean="0"/>
            </a:br>
            <a:endParaRPr lang="uk-UA" sz="6500" b="1" dirty="0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5875338"/>
            <a:ext cx="8183562" cy="46037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endParaRPr lang="ru-RU" dirty="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23850" y="333375"/>
            <a:ext cx="8183563" cy="597535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274320" indent="-274320" algn="ctr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  </a:t>
            </a:r>
            <a:r>
              <a:rPr lang="uk-UA" b="1" dirty="0" smtClean="0">
                <a:solidFill>
                  <a:srgbClr val="C00000"/>
                </a:solidFill>
              </a:rPr>
              <a:t>4. Спробуйте знайти цифру 5 серед цих літер </a:t>
            </a:r>
            <a:r>
              <a:rPr lang="en-US" b="1" dirty="0" smtClean="0">
                <a:solidFill>
                  <a:srgbClr val="C00000"/>
                </a:solidFill>
              </a:rPr>
              <a:t>S</a:t>
            </a:r>
          </a:p>
          <a:p>
            <a:pPr marL="274320" indent="-274320" algn="ctr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2000" dirty="0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400" dirty="0" smtClean="0"/>
              <a:t>   SSSSSSSSSSSSSSSSSSSSSSSSSSSSSSSSSSSSSSSSSSSSSSSSSSSSS</a:t>
            </a:r>
            <a:r>
              <a:rPr lang="ru-RU" sz="2400" dirty="0" smtClean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SSSSSSSSSSSSSSSSSSSSSSSS5SSSSSSSSSSSSSSSSSSSSSSSSSSSS</a:t>
            </a:r>
            <a:br>
              <a:rPr lang="en-US" sz="2400" dirty="0" smtClean="0"/>
            </a:br>
            <a:r>
              <a:rPr lang="en-US" sz="2400" dirty="0" smtClean="0"/>
              <a:t>SSSSSSSSSSSSSSSSSSSSSSSSSSSSSSSSSSSSSSSSSSSSSSSSSSSSS</a:t>
            </a:r>
            <a:br>
              <a:rPr lang="en-US" sz="2400" dirty="0" smtClean="0"/>
            </a:br>
            <a:r>
              <a:rPr lang="en-US" sz="2400" dirty="0" smtClean="0"/>
              <a:t>SSSSSSSSSSSSSSSSSSSSSSSSSSSSSSSSSSSSSSSSSSSSSSSSSSSSS</a:t>
            </a:r>
            <a:br>
              <a:rPr lang="en-US" sz="2400" dirty="0" smtClean="0"/>
            </a:br>
            <a:r>
              <a:rPr lang="en-US" sz="2400" dirty="0" smtClean="0"/>
              <a:t>SSSSSSSSSSSSSSSSSSSSSSSSSSSSSSSSSSSSSSSSSSSSSSSSSSSSS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SSSSSSSSSSSSSSSSSSSSSSSSSSSSSSSSSSSSSSSSSSSSSSSSSSSSS</a:t>
            </a:r>
            <a:br>
              <a:rPr lang="en-US" sz="2400" dirty="0" smtClean="0"/>
            </a:br>
            <a:r>
              <a:rPr lang="en-US" sz="2400" dirty="0" smtClean="0"/>
              <a:t>SSSSSSSSSSSSSSSSSSSSSSSSSSSSSSSSSSSSSSSSSSSSSSSSSSSSS </a:t>
            </a:r>
            <a:r>
              <a:rPr lang="en-US" sz="2400" dirty="0" err="1" smtClean="0"/>
              <a:t>SSSSSSSSSSSSSSSSSSSSSSSSSSSSSSSSSSSSSSSSSSSSSSSSSSSSS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SSSSSSSSSSSSSSSSSSSSSSSSSSSSSSSSSSSSSSSSSSSSSSSSSSSSS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SSSSSSSSSSSSSSSSSSSSSSSSSSSSSSSSSSSSSSSSSSSSSSSSSSSSS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SSSSSSSSSSSSSSSSSSSSSSSSSSSSSSSSSSSSSSSSSSSSSSSSSSSSS</a:t>
            </a:r>
            <a:br>
              <a:rPr lang="en-US" sz="2400" dirty="0" smtClean="0"/>
            </a:br>
            <a:r>
              <a:rPr lang="en-US" sz="2400" dirty="0" smtClean="0"/>
              <a:t>SSSSSSSSSSSSSSSSSSSSSSSSSSSSSSSSSSSSSSSSSSSSSSSSSSSSS </a:t>
            </a:r>
            <a:br>
              <a:rPr lang="en-US" sz="24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Заголовок 2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864" fontAlgn="auto">
              <a:spcAft>
                <a:spcPts val="0"/>
              </a:spcAft>
              <a:defRPr/>
            </a:pP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3555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uk-UA" sz="8000" b="1" dirty="0" err="1" smtClean="0">
                <a:solidFill>
                  <a:srgbClr val="6B35BB"/>
                </a:solidFill>
              </a:rPr>
              <a:t>Запам</a:t>
            </a:r>
            <a:r>
              <a:rPr lang="en-US" sz="8000" b="1" dirty="0" smtClean="0">
                <a:solidFill>
                  <a:srgbClr val="6B35BB"/>
                </a:solidFill>
              </a:rPr>
              <a:t>’</a:t>
            </a:r>
            <a:r>
              <a:rPr lang="uk-UA" sz="8000" b="1" dirty="0" err="1" smtClean="0">
                <a:solidFill>
                  <a:srgbClr val="6B35BB"/>
                </a:solidFill>
              </a:rPr>
              <a:t>ятай</a:t>
            </a:r>
            <a:r>
              <a:rPr lang="uk-UA" sz="8000" b="1" dirty="0" smtClean="0">
                <a:solidFill>
                  <a:srgbClr val="6B35BB"/>
                </a:solidFill>
              </a:rPr>
              <a:t> </a:t>
            </a:r>
            <a:br>
              <a:rPr lang="uk-UA" sz="8000" b="1" dirty="0" smtClean="0">
                <a:solidFill>
                  <a:srgbClr val="6B35BB"/>
                </a:solidFill>
              </a:rPr>
            </a:br>
            <a:r>
              <a:rPr lang="uk-UA" sz="8000" b="1" dirty="0" smtClean="0">
                <a:solidFill>
                  <a:srgbClr val="6B35BB"/>
                </a:solidFill>
              </a:rPr>
              <a:t>і </a:t>
            </a:r>
            <a:br>
              <a:rPr lang="uk-UA" sz="8000" b="1" dirty="0" smtClean="0">
                <a:solidFill>
                  <a:srgbClr val="6B35BB"/>
                </a:solidFill>
              </a:rPr>
            </a:br>
            <a:r>
              <a:rPr lang="uk-UA" sz="8000" b="1" dirty="0" smtClean="0">
                <a:solidFill>
                  <a:srgbClr val="6B35BB"/>
                </a:solidFill>
              </a:rPr>
              <a:t>розстав крапки</a:t>
            </a:r>
            <a:endParaRPr lang="ru-RU" sz="8000" b="1" dirty="0" smtClean="0">
              <a:solidFill>
                <a:srgbClr val="6B35BB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3238" y="6858000"/>
            <a:ext cx="8183562" cy="46038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4579" name="Содержимое 4"/>
          <p:cNvSpPr>
            <a:spLocks noGrp="1"/>
          </p:cNvSpPr>
          <p:nvPr>
            <p:ph sz="quarter" idx="1"/>
          </p:nvPr>
        </p:nvSpPr>
        <p:spPr>
          <a:xfrm>
            <a:off x="503238" y="0"/>
            <a:ext cx="8183562" cy="6858000"/>
          </a:xfrm>
        </p:spPr>
        <p:txBody>
          <a:bodyPr/>
          <a:lstStyle/>
          <a:p>
            <a:pPr marL="2057400" lvl="4">
              <a:buFont typeface="Verdana" pitchFamily="34" charset="0"/>
              <a:buNone/>
            </a:pPr>
            <a:r>
              <a:rPr lang="en-US" sz="1700" dirty="0" smtClean="0"/>
              <a:t>   </a:t>
            </a:r>
            <a:endParaRPr lang="ru-RU" sz="1700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87450" y="0"/>
          <a:ext cx="6984776" cy="6839064"/>
        </p:xfrm>
        <a:graphic>
          <a:graphicData uri="http://schemas.openxmlformats.org/drawingml/2006/table">
            <a:tbl>
              <a:tblPr/>
              <a:tblGrid>
                <a:gridCol w="1728192"/>
                <a:gridCol w="1728193"/>
                <a:gridCol w="1749227"/>
                <a:gridCol w="1779164"/>
              </a:tblGrid>
              <a:tr h="16288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                  </a:t>
                      </a:r>
                      <a:endParaRPr lang="en-US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b="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        </a:t>
                      </a:r>
                      <a:endParaRPr lang="en-US" sz="72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</a:t>
                      </a:r>
                      <a:r>
                        <a:rPr lang="en-US" sz="1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uk-UA" sz="1000" b="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</a:t>
                      </a:r>
                      <a:r>
                        <a:rPr lang="uk-UA" sz="72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561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endParaRPr lang="en-US" sz="72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7423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7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uk-UA" sz="7200" b="1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7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                                                                        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76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 </a:t>
                      </a: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     </a:t>
                      </a:r>
                      <a:r>
                        <a:rPr lang="uk-UA" sz="7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72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72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Заголовок 18"/>
          <p:cNvSpPr>
            <a:spLocks noGrp="1"/>
          </p:cNvSpPr>
          <p:nvPr>
            <p:ph type="title"/>
          </p:nvPr>
        </p:nvSpPr>
        <p:spPr>
          <a:xfrm flipV="1">
            <a:off x="503238" y="6811963"/>
            <a:ext cx="8183562" cy="46037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072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 </a:t>
            </a:r>
            <a:endParaRPr lang="ru-RU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 </a:t>
            </a:r>
            <a:endParaRPr lang="ru-RU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uk-UA" smtClean="0"/>
              <a:t>           </a:t>
            </a:r>
            <a:r>
              <a:rPr lang="en-US" smtClean="0"/>
              <a:t> </a:t>
            </a:r>
            <a:endParaRPr lang="ru-RU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 </a:t>
            </a:r>
            <a:endParaRPr lang="ru-RU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ru-RU" smtClean="0"/>
              <a:t>     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 </a:t>
            </a:r>
            <a:endParaRPr lang="ru-RU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                 </a:t>
            </a:r>
            <a:endParaRPr lang="ru-RU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 </a:t>
            </a:r>
            <a:endParaRPr lang="ru-RU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uk-UA" smtClean="0"/>
              <a:t>                    </a:t>
            </a:r>
            <a:r>
              <a:rPr lang="en-US" smtClean="0"/>
              <a:t>            </a:t>
            </a:r>
            <a:endParaRPr lang="ru-RU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 </a:t>
            </a:r>
            <a:endParaRPr lang="ru-RU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 </a:t>
            </a:r>
            <a:endParaRPr lang="ru-RU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 </a:t>
            </a:r>
            <a:endParaRPr lang="ru-RU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uk-UA" smtClean="0"/>
              <a:t>            </a:t>
            </a:r>
            <a:endParaRPr lang="ru-RU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 </a:t>
            </a:r>
            <a:endParaRPr lang="ru-RU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 </a:t>
            </a:r>
            <a:endParaRPr lang="ru-RU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 </a:t>
            </a:r>
            <a:endParaRPr lang="ru-RU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                 </a:t>
            </a:r>
            <a:endParaRPr lang="ru-RU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 </a:t>
            </a:r>
            <a:endParaRPr lang="ru-RU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                 </a:t>
            </a:r>
            <a:endParaRPr lang="ru-RU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uk-UA" smtClean="0"/>
              <a:t>                    </a:t>
            </a:r>
            <a:r>
              <a:rPr lang="en-US" smtClean="0"/>
              <a:t>            </a:t>
            </a:r>
            <a:endParaRPr lang="ru-RU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 </a:t>
            </a:r>
            <a:endParaRPr lang="ru-RU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smtClean="0"/>
              <a:t> </a:t>
            </a:r>
            <a:endParaRPr lang="ru-RU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uk-UA" smtClean="0"/>
              <a:t>222</a:t>
            </a:r>
            <a:endParaRPr lang="ru-RU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57224" y="0"/>
          <a:ext cx="7643866" cy="6739067"/>
        </p:xfrm>
        <a:graphic>
          <a:graphicData uri="http://schemas.openxmlformats.org/drawingml/2006/table">
            <a:tbl>
              <a:tblPr/>
              <a:tblGrid>
                <a:gridCol w="1800200"/>
                <a:gridCol w="1944216"/>
                <a:gridCol w="1872208"/>
                <a:gridCol w="2027242"/>
              </a:tblGrid>
              <a:tr h="173548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7200" b="1" dirty="0" smtClean="0"/>
                        <a:t>  </a:t>
                      </a:r>
                      <a:r>
                        <a:rPr lang="uk-UA" sz="7200" b="1" baseline="0" dirty="0" smtClean="0"/>
                        <a:t> </a:t>
                      </a:r>
                      <a:r>
                        <a:rPr lang="uk-UA" sz="7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7200" b="1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67860">
                <a:tc>
                  <a:txBody>
                    <a:bodyPr/>
                    <a:lstStyle/>
                    <a:p>
                      <a:r>
                        <a:rPr lang="uk-UA" baseline="0" dirty="0" smtClean="0"/>
                        <a:t>         </a:t>
                      </a:r>
                      <a:r>
                        <a:rPr lang="uk-UA" sz="7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uk-UA" sz="7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6786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 baseline="0" dirty="0" smtClean="0">
                          <a:latin typeface="+mn-lt"/>
                          <a:cs typeface="+mn-cs"/>
                        </a:rPr>
                        <a:t>     </a:t>
                      </a:r>
                      <a:r>
                        <a:rPr lang="uk-UA" sz="7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.</a:t>
                      </a:r>
                      <a:endParaRPr lang="ru-RU" sz="7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678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00364" y="6858000"/>
            <a:ext cx="3505200" cy="365125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3238" y="6858000"/>
            <a:ext cx="8183562" cy="46038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1747" name="Содержимое 2"/>
          <p:cNvSpPr>
            <a:spLocks noGrp="1"/>
          </p:cNvSpPr>
          <p:nvPr>
            <p:ph sz="quarter" idx="1"/>
          </p:nvPr>
        </p:nvSpPr>
        <p:spPr>
          <a:xfrm>
            <a:off x="503238" y="0"/>
            <a:ext cx="8183562" cy="6858000"/>
          </a:xfrm>
        </p:spPr>
        <p:txBody>
          <a:bodyPr>
            <a:normAutofit fontScale="92500" lnSpcReduction="20000"/>
          </a:bodyPr>
          <a:lstStyle/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uk-UA" dirty="0" smtClean="0"/>
              <a:t>3</a:t>
            </a:r>
            <a:endParaRPr lang="en-US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dirty="0" smtClean="0"/>
              <a:t>                              </a:t>
            </a:r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uk-UA" dirty="0" smtClean="0"/>
              <a:t>                    </a:t>
            </a:r>
            <a:endParaRPr lang="en-US" b="1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dirty="0" smtClean="0"/>
              <a:t>               </a:t>
            </a:r>
            <a:endParaRPr lang="ru-RU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uk-UA" b="1" dirty="0" smtClean="0"/>
              <a:t>   </a:t>
            </a:r>
            <a:endParaRPr lang="en-US" b="1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uk-UA" b="1" dirty="0" smtClean="0"/>
              <a:t>                                                                                                                               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   </a:t>
            </a:r>
            <a:endParaRPr lang="ru-RU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                                         </a:t>
            </a:r>
            <a:endParaRPr lang="ru-RU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                 </a:t>
            </a:r>
            <a:endParaRPr lang="ru-RU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                 </a:t>
            </a:r>
            <a:endParaRPr lang="ru-RU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                    </a:t>
            </a:r>
            <a:r>
              <a:rPr lang="en-US" dirty="0" smtClean="0"/>
              <a:t>            </a:t>
            </a:r>
            <a:endParaRPr lang="ru-RU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42988" y="44450"/>
          <a:ext cx="6984776" cy="6827409"/>
        </p:xfrm>
        <a:graphic>
          <a:graphicData uri="http://schemas.openxmlformats.org/drawingml/2006/table">
            <a:tbl>
              <a:tblPr/>
              <a:tblGrid>
                <a:gridCol w="1728192"/>
                <a:gridCol w="1800200"/>
                <a:gridCol w="1800200"/>
                <a:gridCol w="1656184"/>
              </a:tblGrid>
              <a:tr h="14462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                  </a:t>
                      </a:r>
                      <a:endParaRPr lang="en-US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b="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        </a:t>
                      </a:r>
                      <a:endParaRPr lang="en-US" sz="72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b="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000" b="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         </a:t>
                      </a:r>
                      <a:r>
                        <a:rPr lang="uk-UA" sz="7200" b="1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8116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uk-UA" sz="7200" b="1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72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00" b="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uk-UA" sz="7200" b="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uk-UA" sz="7200" b="1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uk-UA" sz="7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  </a:t>
                      </a:r>
                      <a:endParaRPr lang="ru-RU" sz="72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8069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7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uk-UA" sz="7200" b="1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uk-UA" sz="7200" b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                                                                        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7031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 </a:t>
                      </a: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     </a:t>
                      </a:r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7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     </a:t>
                      </a:r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        </a:t>
                      </a:r>
                      <a:r>
                        <a:rPr lang="en-US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</a:t>
                      </a:r>
                      <a:endParaRPr lang="ru-RU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3238" y="7173913"/>
            <a:ext cx="8183562" cy="71437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2771" name="Содержимое 2"/>
          <p:cNvSpPr>
            <a:spLocks noGrp="1"/>
          </p:cNvSpPr>
          <p:nvPr>
            <p:ph sz="quarter" idx="1"/>
          </p:nvPr>
        </p:nvSpPr>
        <p:spPr>
          <a:xfrm>
            <a:off x="503238" y="0"/>
            <a:ext cx="8183562" cy="6858000"/>
          </a:xfrm>
        </p:spPr>
        <p:txBody>
          <a:bodyPr>
            <a:normAutofit fontScale="85000" lnSpcReduction="20000"/>
          </a:bodyPr>
          <a:lstStyle/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4</a:t>
            </a:r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                              </a:t>
            </a:r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                    </a:t>
            </a:r>
            <a:endParaRPr lang="en-US" b="1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                      </a:t>
            </a:r>
            <a:r>
              <a:rPr lang="en-US" dirty="0" smtClean="0"/>
              <a:t> </a:t>
            </a:r>
            <a:endParaRPr lang="ru-RU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/>
              <a:t>   </a:t>
            </a:r>
            <a:endParaRPr lang="en-US" b="1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          </a:t>
            </a:r>
            <a:r>
              <a:rPr lang="uk-UA" b="1" dirty="0" smtClean="0"/>
              <a:t>             </a:t>
            </a:r>
            <a:endParaRPr lang="ru-RU" b="1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dirty="0" smtClean="0"/>
              <a:t>                                                                                                                                   </a:t>
            </a:r>
            <a:endParaRPr lang="ru-RU" dirty="0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   </a:t>
            </a:r>
            <a:endParaRPr lang="ru-RU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                                         </a:t>
            </a:r>
            <a:endParaRPr lang="ru-RU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                 </a:t>
            </a:r>
            <a:endParaRPr lang="ru-RU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                 </a:t>
            </a:r>
            <a:endParaRPr lang="ru-RU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uk-UA" dirty="0" smtClean="0"/>
              <a:t>                    </a:t>
            </a:r>
            <a:r>
              <a:rPr lang="en-US" dirty="0" smtClean="0"/>
              <a:t>            </a:t>
            </a:r>
            <a:endParaRPr lang="ru-RU" dirty="0" smtClean="0"/>
          </a:p>
          <a:p>
            <a:pPr marL="274320" indent="-274320" fontAlgn="t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1538" y="-26988"/>
          <a:ext cx="7358114" cy="6884988"/>
        </p:xfrm>
        <a:graphic>
          <a:graphicData uri="http://schemas.openxmlformats.org/drawingml/2006/table">
            <a:tbl>
              <a:tblPr/>
              <a:tblGrid>
                <a:gridCol w="1802219"/>
                <a:gridCol w="1870914"/>
                <a:gridCol w="1802840"/>
                <a:gridCol w="1882141"/>
              </a:tblGrid>
              <a:tr h="183531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7200" b="1" dirty="0" smtClean="0"/>
                        <a:t>  </a:t>
                      </a:r>
                      <a:r>
                        <a:rPr lang="uk-UA" sz="7200" b="1" baseline="0" dirty="0" smtClean="0"/>
                        <a:t> </a:t>
                      </a:r>
                      <a:r>
                        <a:rPr lang="uk-UA" sz="7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7200" b="1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753357">
                <a:tc>
                  <a:txBody>
                    <a:bodyPr/>
                    <a:lstStyle/>
                    <a:p>
                      <a:r>
                        <a:rPr lang="uk-UA" baseline="0" dirty="0" smtClean="0"/>
                        <a:t>         </a:t>
                      </a:r>
                      <a:r>
                        <a:rPr lang="uk-UA" sz="7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uk-UA" sz="7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aseline="0" dirty="0" smtClean="0"/>
                        <a:t>         </a:t>
                      </a:r>
                      <a:r>
                        <a:rPr lang="uk-UA" sz="7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7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322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 baseline="0" dirty="0" smtClean="0">
                          <a:latin typeface="+mn-lt"/>
                          <a:cs typeface="+mn-cs"/>
                        </a:rPr>
                        <a:t>     </a:t>
                      </a:r>
                      <a:r>
                        <a:rPr lang="uk-UA" sz="7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.</a:t>
                      </a:r>
                      <a:endParaRPr lang="ru-RU" sz="7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 baseline="0" dirty="0" smtClean="0">
                          <a:latin typeface="+mn-lt"/>
                          <a:cs typeface="+mn-cs"/>
                        </a:rPr>
                        <a:t>           </a:t>
                      </a:r>
                      <a:r>
                        <a:rPr lang="uk-UA" sz="7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uk-UA" sz="7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1308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1524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3795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5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                     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      </a:t>
            </a:r>
            <a:r>
              <a:rPr lang="uk-UA" dirty="0" smtClean="0"/>
              <a:t>     </a:t>
            </a:r>
            <a:r>
              <a:rPr lang="en-US" dirty="0" smtClean="0"/>
              <a:t> </a:t>
            </a:r>
            <a:r>
              <a:rPr lang="uk-UA" dirty="0" smtClean="0"/>
              <a:t> </a:t>
            </a:r>
            <a:endParaRPr lang="ru-RU" dirty="0" smtClean="0"/>
          </a:p>
          <a:p>
            <a:r>
              <a:rPr lang="uk-UA" dirty="0" smtClean="0"/>
              <a:t>   </a:t>
            </a:r>
            <a:endParaRPr lang="en-US" dirty="0" smtClean="0"/>
          </a:p>
          <a:p>
            <a:r>
              <a:rPr lang="uk-UA" dirty="0" smtClean="0"/>
              <a:t>                         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                                                 </a:t>
            </a:r>
            <a:endParaRPr lang="ru-RU" dirty="0" smtClean="0"/>
          </a:p>
          <a:p>
            <a:r>
              <a:rPr lang="en-US" dirty="0" smtClean="0"/>
              <a:t>          </a:t>
            </a:r>
            <a:r>
              <a:rPr lang="uk-UA" dirty="0" smtClean="0"/>
              <a:t>                    </a:t>
            </a:r>
            <a:r>
              <a:rPr lang="en-US" dirty="0" smtClean="0"/>
              <a:t>            </a:t>
            </a:r>
            <a:endParaRPr lang="ru-RU" dirty="0" smtClean="0"/>
          </a:p>
          <a:p>
            <a:endParaRPr lang="en-US" dirty="0" smtClean="0"/>
          </a:p>
          <a:p>
            <a:endParaRPr lang="ru-RU" dirty="0" smtClean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00100" y="-27152"/>
          <a:ext cx="7488832" cy="6885152"/>
        </p:xfrm>
        <a:graphic>
          <a:graphicData uri="http://schemas.openxmlformats.org/drawingml/2006/table">
            <a:tbl>
              <a:tblPr/>
              <a:tblGrid>
                <a:gridCol w="1872208"/>
                <a:gridCol w="1943571"/>
                <a:gridCol w="1872853"/>
                <a:gridCol w="1800200"/>
              </a:tblGrid>
              <a:tr h="171451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7200" b="1" dirty="0" smtClean="0"/>
                        <a:t>  </a:t>
                      </a:r>
                      <a:r>
                        <a:rPr lang="uk-UA" sz="7200" b="1" baseline="0" dirty="0" smtClean="0"/>
                        <a:t> </a:t>
                      </a:r>
                      <a:r>
                        <a:rPr lang="uk-UA" sz="7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7200" b="1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43074">
                <a:tc>
                  <a:txBody>
                    <a:bodyPr/>
                    <a:lstStyle/>
                    <a:p>
                      <a:r>
                        <a:rPr lang="uk-UA" baseline="0" dirty="0" smtClean="0"/>
                        <a:t>         </a:t>
                      </a:r>
                      <a:r>
                        <a:rPr lang="uk-UA" sz="7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uk-UA" sz="7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aseline="0" dirty="0" smtClean="0"/>
                        <a:t>         </a:t>
                      </a:r>
                      <a:endParaRPr lang="ru-RU" sz="7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71451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 baseline="0" dirty="0" smtClean="0">
                          <a:latin typeface="+mn-lt"/>
                          <a:cs typeface="+mn-cs"/>
                        </a:rPr>
                        <a:t>     </a:t>
                      </a:r>
                      <a:r>
                        <a:rPr lang="uk-UA" sz="7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.</a:t>
                      </a:r>
                      <a:endParaRPr lang="ru-RU" sz="7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0" baseline="0" dirty="0" smtClean="0">
                          <a:latin typeface="+mn-lt"/>
                          <a:cs typeface="+mn-cs"/>
                        </a:rPr>
                        <a:t>           </a:t>
                      </a:r>
                      <a:endParaRPr lang="uk-UA" sz="7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uk-UA" sz="7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7200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81305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uk-UA" sz="7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7200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uk-UA" sz="7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7200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959" marR="509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864" fontAlgn="auto">
              <a:spcAft>
                <a:spcPts val="0"/>
              </a:spcAft>
              <a:defRPr/>
            </a:pP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29699" name="Picture 3" descr="C:\Documents and Settings\Home\Рабочий стол\tin-kosh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084"/>
            <a:ext cx="9144000" cy="684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750" y="244475"/>
            <a:ext cx="8302625" cy="5848350"/>
          </a:xfrm>
        </p:spPr>
        <p:txBody>
          <a:bodyPr>
            <a:normAutofit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en-US" sz="80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     </a:t>
            </a:r>
            <a:r>
              <a:rPr lang="uk-UA" sz="96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Увага </a:t>
            </a:r>
            <a:r>
              <a:rPr lang="en-US" sz="88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en-US" sz="88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uk-UA" sz="88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як психічний </a:t>
            </a:r>
            <a:r>
              <a:rPr lang="en-US" sz="88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 </a:t>
            </a:r>
            <a:r>
              <a:rPr lang="uk-UA" sz="88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процес  </a:t>
            </a:r>
            <a:r>
              <a:rPr lang="en-US" sz="80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en-US" sz="80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endParaRPr lang="ru-RU" sz="8000" dirty="0" smtClean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4" name="Рисунок 3" descr="647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3573016"/>
            <a:ext cx="2952328" cy="27363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5989638"/>
            <a:ext cx="8183562" cy="46037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pic>
        <p:nvPicPr>
          <p:cNvPr id="30723" name="Picture 4" descr="H:\Кузьменко Л.М. презентації до уроків\tin-koshka-vidp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4941888"/>
            <a:ext cx="9144000" cy="1052512"/>
          </a:xfrm>
        </p:spPr>
        <p:txBody>
          <a:bodyPr>
            <a:normAutofit fontScale="90000"/>
          </a:bodyPr>
          <a:lstStyle/>
          <a:p>
            <a:pPr marL="54864" algn="ctr" fontAlgn="auto">
              <a:spcAft>
                <a:spcPts val="0"/>
              </a:spcAft>
              <a:defRPr/>
            </a:pPr>
            <a:r>
              <a:rPr lang="uk-UA" sz="66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             </a:t>
            </a:r>
            <a:br>
              <a:rPr lang="uk-UA" sz="66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uk-UA" sz="66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             </a:t>
            </a:r>
            <a:r>
              <a:rPr lang="en-US" sz="66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        </a:t>
            </a:r>
            <a:r>
              <a:rPr lang="uk-UA" sz="40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К.Д</a:t>
            </a:r>
            <a:r>
              <a:rPr lang="uk-UA" sz="40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. Ушинський</a:t>
            </a:r>
            <a:endParaRPr lang="ru-RU" sz="4000" dirty="0" smtClean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499992" y="765174"/>
            <a:ext cx="4416996" cy="4536033"/>
          </a:xfrm>
        </p:spPr>
        <p:txBody>
          <a:bodyPr>
            <a:normAutofit fontScale="25000" lnSpcReduction="20000"/>
          </a:bodyPr>
          <a:lstStyle/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uk-UA" sz="16000" b="1" dirty="0" smtClean="0">
                <a:latin typeface="Arial Black" pitchFamily="34" charset="0"/>
              </a:rPr>
              <a:t>Увага є саме ті двері, через які проходить усе, що тільки входить у душу людини із зовнішнього </a:t>
            </a:r>
            <a:r>
              <a:rPr lang="en-US" sz="16000" b="1" dirty="0" smtClean="0">
                <a:latin typeface="Arial Black" pitchFamily="34" charset="0"/>
              </a:rPr>
              <a:t/>
            </a:r>
            <a:br>
              <a:rPr lang="en-US" sz="16000" b="1" dirty="0" smtClean="0">
                <a:latin typeface="Arial Black" pitchFamily="34" charset="0"/>
              </a:rPr>
            </a:br>
            <a:r>
              <a:rPr lang="uk-UA" sz="16000" b="1" dirty="0" smtClean="0">
                <a:latin typeface="Arial Black" pitchFamily="34" charset="0"/>
              </a:rPr>
              <a:t> світу </a:t>
            </a:r>
            <a:br>
              <a:rPr lang="uk-UA" sz="16000" b="1" dirty="0" smtClean="0">
                <a:latin typeface="Arial Black" pitchFamily="34" charset="0"/>
              </a:rPr>
            </a:br>
            <a:endParaRPr lang="uk-UA" sz="16000" b="1" dirty="0" smtClean="0">
              <a:latin typeface="Arial Black" pitchFamily="34" charset="0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uk-UA" sz="16000" b="1" dirty="0" smtClean="0"/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uk-UA" sz="3600" b="1" dirty="0" smtClean="0"/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000" b="1" dirty="0" smtClean="0"/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4000" b="1" dirty="0" smtClean="0"/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4000" b="1" dirty="0" smtClean="0"/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4000" b="1" dirty="0" smtClean="0"/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4000" b="1" dirty="0" smtClean="0"/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4000" dirty="0" smtClean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333374"/>
            <a:ext cx="4106860" cy="6024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1023938"/>
          </a:xfrm>
          <a:gradFill rotWithShape="1">
            <a:gsLst>
              <a:gs pos="0">
                <a:srgbClr val="AA93E5"/>
              </a:gs>
              <a:gs pos="50000">
                <a:srgbClr val="CABEED"/>
              </a:gs>
              <a:gs pos="100000">
                <a:srgbClr val="E5E0F5"/>
              </a:gs>
            </a:gsLst>
            <a:lin ang="5400000" scaled="1"/>
          </a:gradFill>
        </p:spPr>
        <p:txBody>
          <a:bodyPr/>
          <a:lstStyle/>
          <a:p>
            <a:pPr marL="53975" algn="ctr"/>
            <a:r>
              <a:rPr lang="uk-UA" sz="5400" smtClean="0">
                <a:solidFill>
                  <a:srgbClr val="CC0000"/>
                </a:solidFill>
              </a:rPr>
              <a:t>Види уваги</a:t>
            </a:r>
            <a:endParaRPr lang="ru-RU" sz="5400" smtClean="0">
              <a:solidFill>
                <a:srgbClr val="CC0000"/>
              </a:solidFill>
            </a:endParaRP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250825" y="1484313"/>
            <a:ext cx="4752975" cy="4611687"/>
          </a:xfrm>
        </p:spPr>
        <p:txBody>
          <a:bodyPr/>
          <a:lstStyle/>
          <a:p>
            <a:pPr marL="265113" indent="-265113" algn="ctr">
              <a:spcBef>
                <a:spcPct val="0"/>
              </a:spcBef>
              <a:buFont typeface="Wingdings" pitchFamily="2" charset="2"/>
              <a:buNone/>
            </a:pPr>
            <a:r>
              <a:rPr lang="uk-UA" sz="4000" b="1" smtClean="0"/>
              <a:t>За наявністю вольової регуляції розрізняють увагу:</a:t>
            </a:r>
          </a:p>
          <a:p>
            <a:pPr marL="265113" indent="-265113">
              <a:spcBef>
                <a:spcPct val="0"/>
              </a:spcBef>
              <a:buFont typeface="Wingdings" pitchFamily="2" charset="2"/>
              <a:buChar char="q"/>
            </a:pPr>
            <a:r>
              <a:rPr lang="uk-UA" sz="4000" b="1" smtClean="0"/>
              <a:t>-мимовільну</a:t>
            </a:r>
          </a:p>
          <a:p>
            <a:pPr marL="265113" indent="-265113">
              <a:spcBef>
                <a:spcPct val="0"/>
              </a:spcBef>
              <a:buFont typeface="Wingdings" pitchFamily="2" charset="2"/>
              <a:buChar char="q"/>
            </a:pPr>
            <a:r>
              <a:rPr lang="uk-UA" sz="4000" b="1" smtClean="0"/>
              <a:t>-довільну</a:t>
            </a:r>
          </a:p>
          <a:p>
            <a:pPr marL="265113" indent="-265113">
              <a:spcBef>
                <a:spcPct val="0"/>
              </a:spcBef>
              <a:buFont typeface="Wingdings" pitchFamily="2" charset="2"/>
              <a:buChar char="q"/>
            </a:pPr>
            <a:r>
              <a:rPr lang="uk-UA" sz="4000" b="1" smtClean="0"/>
              <a:t>-післядовільну</a:t>
            </a:r>
          </a:p>
          <a:p>
            <a:pPr marL="265113" indent="-265113">
              <a:spcBef>
                <a:spcPct val="0"/>
              </a:spcBef>
              <a:buFont typeface="Wingdings" pitchFamily="2" charset="2"/>
              <a:buChar char="q"/>
            </a:pPr>
            <a:endParaRPr lang="uk-UA" b="1" smtClean="0"/>
          </a:p>
          <a:p>
            <a:pPr marL="265113" indent="-265113">
              <a:spcBef>
                <a:spcPct val="0"/>
              </a:spcBef>
              <a:buFont typeface="Wingdings" pitchFamily="2" charset="2"/>
              <a:buChar char="q"/>
            </a:pPr>
            <a:endParaRPr lang="uk-UA" b="1" smtClean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725" y="1557338"/>
            <a:ext cx="3408363" cy="454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385175" cy="952500"/>
          </a:xfrm>
        </p:spPr>
        <p:txBody>
          <a:bodyPr>
            <a:normAutofit fontScale="90000"/>
          </a:bodyPr>
          <a:lstStyle/>
          <a:p>
            <a:pPr marL="54864" algn="ctr" fontAlgn="auto">
              <a:spcAft>
                <a:spcPts val="0"/>
              </a:spcAft>
              <a:defRPr/>
            </a:pP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ru-RU" sz="6000" dirty="0" err="1" smtClean="0">
                <a:solidFill>
                  <a:srgbClr val="FF0000"/>
                </a:solidFill>
              </a:rPr>
              <a:t>Мимовільна</a:t>
            </a:r>
            <a:r>
              <a:rPr lang="ru-RU" sz="6000" dirty="0" smtClean="0">
                <a:solidFill>
                  <a:srgbClr val="FF0000"/>
                </a:solidFill>
              </a:rPr>
              <a:t> </a:t>
            </a:r>
            <a:r>
              <a:rPr lang="ru-RU" sz="6000" dirty="0" err="1" smtClean="0">
                <a:solidFill>
                  <a:srgbClr val="FF0000"/>
                </a:solidFill>
              </a:rPr>
              <a:t>увага</a:t>
            </a:r>
            <a:endParaRPr lang="ru-RU" sz="6000" dirty="0" smtClean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900113" y="1557338"/>
            <a:ext cx="7272337" cy="4538662"/>
          </a:xfrm>
        </p:spPr>
        <p:txBody>
          <a:bodyPr/>
          <a:lstStyle/>
          <a:p>
            <a:pPr lvl="4" algn="ctr">
              <a:lnSpc>
                <a:spcPct val="90000"/>
              </a:lnSpc>
              <a:buFont typeface="Wingdings" pitchFamily="2" charset="2"/>
              <a:buNone/>
            </a:pPr>
            <a:r>
              <a:rPr lang="uk-UA" sz="5400" b="1" smtClean="0"/>
              <a:t>виникає ненавмисно, зазвичай на     якісь нові подразники</a:t>
            </a:r>
            <a:endParaRPr lang="ru-RU" sz="5400" b="1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0825" y="0"/>
            <a:ext cx="8313738" cy="1773238"/>
          </a:xfrm>
        </p:spPr>
        <p:txBody>
          <a:bodyPr>
            <a:normAutofit fontScale="90000"/>
          </a:bodyPr>
          <a:lstStyle/>
          <a:p>
            <a:pPr marL="54864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             </a:t>
            </a:r>
            <a:r>
              <a:rPr lang="en-US" dirty="0" smtClean="0">
                <a:solidFill>
                  <a:srgbClr val="FF0000"/>
                </a:solidFill>
              </a:rPr>
              <a:t>      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sz="6000" dirty="0" err="1" smtClean="0">
                <a:solidFill>
                  <a:srgbClr val="FF0000"/>
                </a:solidFill>
              </a:rPr>
              <a:t>Довільна</a:t>
            </a:r>
            <a:r>
              <a:rPr lang="ru-RU" sz="6000" dirty="0" smtClean="0">
                <a:solidFill>
                  <a:srgbClr val="FF0000"/>
                </a:solidFill>
              </a:rPr>
              <a:t> </a:t>
            </a:r>
            <a:r>
              <a:rPr lang="ru-RU" sz="6000" dirty="0" err="1" smtClean="0">
                <a:solidFill>
                  <a:srgbClr val="FF0000"/>
                </a:solidFill>
              </a:rPr>
              <a:t>уваг</a:t>
            </a:r>
            <a:r>
              <a:rPr lang="uk-UA" sz="6000" dirty="0" smtClean="0">
                <a:solidFill>
                  <a:srgbClr val="FF0000"/>
                </a:solidFill>
              </a:rPr>
              <a:t>а</a:t>
            </a:r>
            <a:r>
              <a:rPr lang="en-US" sz="6000" dirty="0" smtClean="0">
                <a:solidFill>
                  <a:srgbClr val="FF0000"/>
                </a:solidFill>
              </a:rPr>
              <a:t/>
            </a:r>
            <a:br>
              <a:rPr lang="en-US" sz="6000" dirty="0" smtClean="0">
                <a:solidFill>
                  <a:srgbClr val="FF0000"/>
                </a:solidFill>
              </a:rPr>
            </a:br>
            <a:endParaRPr lang="ru-RU" sz="60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8201" name="Rectangle 9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3635375" y="1628775"/>
            <a:ext cx="5046663" cy="45259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2400" smtClean="0"/>
              <a:t>”</a:t>
            </a:r>
            <a:r>
              <a:rPr lang="ru-RU" sz="2400" smtClean="0"/>
              <a:t> 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50825" y="1412875"/>
            <a:ext cx="8424863" cy="914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dirty="0"/>
              <a:t> </a:t>
            </a:r>
            <a:r>
              <a:rPr lang="ru-RU" sz="3600" dirty="0" err="1"/>
              <a:t>має</a:t>
            </a:r>
            <a:r>
              <a:rPr lang="ru-RU" sz="3600" dirty="0"/>
              <a:t> </a:t>
            </a:r>
            <a:r>
              <a:rPr lang="ru-RU" sz="3600" dirty="0" err="1"/>
              <a:t>цілеспрямований</a:t>
            </a:r>
            <a:r>
              <a:rPr lang="ru-RU" sz="3600" dirty="0"/>
              <a:t> характер </a:t>
            </a:r>
            <a:r>
              <a:rPr lang="ru-RU" sz="3600" dirty="0" err="1"/>
              <a:t>і</a:t>
            </a:r>
            <a:r>
              <a:rPr lang="ru-RU" sz="3600" dirty="0"/>
              <a:t> </a:t>
            </a:r>
            <a:r>
              <a:rPr lang="ru-RU" sz="3600" dirty="0" err="1"/>
              <a:t>вимагає</a:t>
            </a:r>
            <a:r>
              <a:rPr lang="ru-RU" sz="3600" dirty="0"/>
              <a:t> </a:t>
            </a:r>
            <a:r>
              <a:rPr lang="ru-RU" sz="3600" dirty="0" err="1"/>
              <a:t>вольового</a:t>
            </a:r>
            <a:r>
              <a:rPr lang="ru-RU" sz="3600" dirty="0"/>
              <a:t> </a:t>
            </a:r>
            <a:r>
              <a:rPr lang="ru-RU" sz="3600" dirty="0" err="1"/>
              <a:t>зусилля</a:t>
            </a:r>
            <a:r>
              <a:rPr lang="ru-RU" sz="3600" dirty="0"/>
              <a:t>. Цей вид </a:t>
            </a:r>
            <a:r>
              <a:rPr lang="ru-RU" sz="3600" dirty="0" err="1"/>
              <a:t>уваги</a:t>
            </a:r>
            <a:r>
              <a:rPr lang="ru-RU" sz="3600" dirty="0"/>
              <a:t> </a:t>
            </a:r>
            <a:r>
              <a:rPr lang="ru-RU" sz="3600" dirty="0" err="1"/>
              <a:t>існує</a:t>
            </a:r>
            <a:r>
              <a:rPr lang="ru-RU" sz="3600" dirty="0"/>
              <a:t> </a:t>
            </a:r>
            <a:r>
              <a:rPr lang="ru-RU" sz="3600" dirty="0" err="1"/>
              <a:t>тільки</a:t>
            </a:r>
            <a:r>
              <a:rPr lang="ru-RU" sz="3600" dirty="0"/>
              <a:t> в </a:t>
            </a:r>
            <a:r>
              <a:rPr lang="ru-RU" sz="3600" dirty="0" err="1"/>
              <a:t>людини</a:t>
            </a:r>
            <a:r>
              <a:rPr lang="ru-RU" sz="3600" dirty="0"/>
              <a:t>. Людина </a:t>
            </a:r>
            <a:r>
              <a:rPr lang="ru-RU" sz="3600" dirty="0" err="1"/>
              <a:t>довільно</a:t>
            </a:r>
            <a:r>
              <a:rPr lang="ru-RU" sz="3600" dirty="0"/>
              <a:t> </a:t>
            </a:r>
            <a:r>
              <a:rPr lang="ru-RU" sz="3600" dirty="0" err="1"/>
              <a:t>може</a:t>
            </a:r>
            <a:r>
              <a:rPr lang="ru-RU" sz="3600" dirty="0"/>
              <a:t> </a:t>
            </a:r>
            <a:r>
              <a:rPr lang="ru-RU" sz="3600" dirty="0" err="1"/>
              <a:t>зосереджувати</a:t>
            </a:r>
            <a:r>
              <a:rPr lang="ru-RU" sz="3600" dirty="0"/>
              <a:t> свою </a:t>
            </a:r>
            <a:r>
              <a:rPr lang="ru-RU" sz="3600" dirty="0" err="1"/>
              <a:t>увагу</a:t>
            </a:r>
            <a:r>
              <a:rPr lang="ru-RU" sz="3600" dirty="0"/>
              <a:t> то на одному, то на </a:t>
            </a:r>
            <a:r>
              <a:rPr lang="ru-RU" sz="3600" dirty="0" err="1"/>
              <a:t>іншому</a:t>
            </a:r>
            <a:r>
              <a:rPr lang="ru-RU" sz="3600" dirty="0"/>
              <a:t> </a:t>
            </a:r>
            <a:r>
              <a:rPr lang="ru-RU" sz="3600" dirty="0" err="1"/>
              <a:t>об'єкті</a:t>
            </a:r>
            <a:r>
              <a:rPr lang="ru-RU" sz="3600" dirty="0"/>
              <a:t>, </a:t>
            </a:r>
            <a:r>
              <a:rPr lang="ru-RU" sz="3600" dirty="0" err="1"/>
              <a:t>навіть</a:t>
            </a:r>
            <a:r>
              <a:rPr lang="ru-RU" sz="3600" dirty="0"/>
              <a:t> у тих </a:t>
            </a:r>
            <a:r>
              <a:rPr lang="ru-RU" sz="3600" dirty="0" err="1"/>
              <a:t>випадках</a:t>
            </a:r>
            <a:r>
              <a:rPr lang="ru-RU" sz="3600" dirty="0"/>
              <a:t>, коли в </a:t>
            </a:r>
            <a:r>
              <a:rPr lang="ru-RU" sz="3600" dirty="0" err="1"/>
              <a:t>навколишній</a:t>
            </a:r>
            <a:r>
              <a:rPr lang="ru-RU" sz="3600" dirty="0"/>
              <a:t> </a:t>
            </a:r>
            <a:r>
              <a:rPr lang="ru-RU" sz="3600" dirty="0" err="1"/>
              <a:t>обстановці</a:t>
            </a:r>
            <a:r>
              <a:rPr lang="ru-RU" sz="3600" dirty="0"/>
              <a:t> </a:t>
            </a:r>
            <a:r>
              <a:rPr lang="ru-RU" sz="3600" dirty="0" err="1"/>
              <a:t>нічого</a:t>
            </a:r>
            <a:r>
              <a:rPr lang="ru-RU" sz="3600" dirty="0"/>
              <a:t> не </a:t>
            </a:r>
            <a:r>
              <a:rPr lang="ru-RU" sz="3600" dirty="0" err="1"/>
              <a:t>змінюється</a:t>
            </a:r>
            <a:r>
              <a:rPr lang="ru-RU" sz="3600" dirty="0"/>
              <a:t>.</a:t>
            </a:r>
          </a:p>
          <a:p>
            <a:endParaRPr lang="ru-RU" sz="36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260350"/>
            <a:ext cx="8496300" cy="69564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5400" b="1" dirty="0">
                <a:solidFill>
                  <a:srgbClr val="FF0000"/>
                </a:solidFill>
              </a:rPr>
              <a:t>  </a:t>
            </a:r>
            <a:r>
              <a:rPr lang="ru-RU" sz="5400" b="1" dirty="0" err="1">
                <a:solidFill>
                  <a:srgbClr val="FF0000"/>
                </a:solidFill>
              </a:rPr>
              <a:t>Післядовільна</a:t>
            </a:r>
            <a:r>
              <a:rPr lang="ru-RU" sz="5400" b="1" dirty="0">
                <a:solidFill>
                  <a:srgbClr val="FF0000"/>
                </a:solidFill>
              </a:rPr>
              <a:t> </a:t>
            </a:r>
            <a:r>
              <a:rPr lang="ru-RU" sz="5400" b="1" dirty="0" err="1">
                <a:solidFill>
                  <a:srgbClr val="FF0000"/>
                </a:solidFill>
              </a:rPr>
              <a:t>увага</a:t>
            </a:r>
            <a:r>
              <a:rPr lang="ru-RU" sz="5400" b="1" dirty="0">
                <a:solidFill>
                  <a:srgbClr val="FF0000"/>
                </a:solidFill>
              </a:rPr>
              <a:t> --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/>
              <a:t>воля </a:t>
            </a:r>
            <a:r>
              <a:rPr lang="ru-RU" sz="2800" dirty="0" err="1"/>
              <a:t>відходить</a:t>
            </a:r>
            <a:r>
              <a:rPr lang="ru-RU" sz="2800" dirty="0"/>
              <a:t> на </a:t>
            </a:r>
            <a:r>
              <a:rPr lang="ru-RU" sz="2800" dirty="0" err="1"/>
              <a:t>другий</a:t>
            </a:r>
            <a:r>
              <a:rPr lang="ru-RU" sz="2800" dirty="0"/>
              <a:t> план, а </a:t>
            </a:r>
            <a:r>
              <a:rPr lang="ru-RU" sz="2800" dirty="0" err="1"/>
              <a:t>її</a:t>
            </a:r>
            <a:r>
              <a:rPr lang="ru-RU" sz="2800" dirty="0"/>
              <a:t> </a:t>
            </a:r>
            <a:r>
              <a:rPr lang="ru-RU" sz="2800" dirty="0" err="1"/>
              <a:t>функції</a:t>
            </a:r>
            <a:r>
              <a:rPr lang="ru-RU" sz="2800" dirty="0"/>
              <a:t> </a:t>
            </a:r>
            <a:r>
              <a:rPr lang="ru-RU" sz="2800" dirty="0" err="1"/>
              <a:t>замінює</a:t>
            </a:r>
            <a:r>
              <a:rPr lang="ru-RU" sz="2800" dirty="0"/>
              <a:t> </a:t>
            </a:r>
            <a:r>
              <a:rPr lang="ru-RU" sz="2800" dirty="0" err="1"/>
              <a:t>інтерес</a:t>
            </a:r>
            <a:r>
              <a:rPr lang="ru-RU" sz="2800" dirty="0"/>
              <a:t>.</a:t>
            </a:r>
            <a:br>
              <a:rPr lang="ru-RU" sz="2800" dirty="0"/>
            </a:br>
            <a:r>
              <a:rPr lang="ru-RU" sz="2800" dirty="0" err="1"/>
              <a:t>Післядовільна</a:t>
            </a:r>
            <a:r>
              <a:rPr lang="ru-RU" sz="2800" dirty="0"/>
              <a:t> </a:t>
            </a:r>
            <a:r>
              <a:rPr lang="ru-RU" sz="2800" dirty="0" err="1"/>
              <a:t>увага</a:t>
            </a:r>
            <a:r>
              <a:rPr lang="ru-RU" sz="2800" dirty="0"/>
              <a:t> </a:t>
            </a:r>
            <a:r>
              <a:rPr lang="ru-RU" sz="2800" dirty="0" err="1"/>
              <a:t>складається</a:t>
            </a:r>
            <a:r>
              <a:rPr lang="ru-RU" sz="2800" dirty="0"/>
              <a:t> </a:t>
            </a:r>
            <a:r>
              <a:rPr lang="ru-RU" sz="2800" dirty="0" err="1"/>
              <a:t>з</a:t>
            </a:r>
            <a:r>
              <a:rPr lang="ru-RU" sz="2800" dirty="0"/>
              <a:t> </a:t>
            </a:r>
            <a:r>
              <a:rPr lang="ru-RU" sz="2800" dirty="0" err="1"/>
              <a:t>двох</a:t>
            </a:r>
            <a:r>
              <a:rPr lang="ru-RU" sz="2800" dirty="0"/>
              <a:t> </a:t>
            </a:r>
            <a:r>
              <a:rPr lang="ru-RU" sz="2800" dirty="0" err="1"/>
              <a:t>ступенів</a:t>
            </a:r>
            <a:r>
              <a:rPr lang="ru-RU" sz="2800" dirty="0"/>
              <a:t>: </a:t>
            </a:r>
            <a:r>
              <a:rPr lang="ru-RU" sz="2800" dirty="0" err="1"/>
              <a:t>спочатку</a:t>
            </a:r>
            <a:r>
              <a:rPr lang="ru-RU" sz="2800" dirty="0"/>
              <a:t>  в </a:t>
            </a:r>
            <a:r>
              <a:rPr lang="ru-RU" sz="2800" dirty="0" err="1"/>
              <a:t>людини</a:t>
            </a:r>
            <a:r>
              <a:rPr lang="ru-RU" sz="2800" dirty="0"/>
              <a:t> </a:t>
            </a:r>
            <a:r>
              <a:rPr lang="ru-RU" sz="2800" dirty="0" err="1"/>
              <a:t>немає</a:t>
            </a:r>
            <a:r>
              <a:rPr lang="ru-RU" sz="2800" dirty="0"/>
              <a:t> </a:t>
            </a:r>
            <a:r>
              <a:rPr lang="ru-RU" sz="2800" dirty="0" err="1"/>
              <a:t>уваги</a:t>
            </a:r>
            <a:r>
              <a:rPr lang="ru-RU" sz="2800" dirty="0"/>
              <a:t> до </a:t>
            </a:r>
            <a:r>
              <a:rPr lang="ru-RU" sz="2800" dirty="0" err="1"/>
              <a:t>чогось</a:t>
            </a:r>
            <a:r>
              <a:rPr lang="ru-RU" sz="2800" dirty="0"/>
              <a:t>, </a:t>
            </a:r>
            <a:r>
              <a:rPr lang="ru-RU" sz="2800" dirty="0" err="1"/>
              <a:t>він</a:t>
            </a:r>
            <a:r>
              <a:rPr lang="ru-RU" sz="2800" dirty="0"/>
              <a:t> </a:t>
            </a:r>
            <a:r>
              <a:rPr lang="ru-RU" sz="2800" dirty="0" err="1"/>
              <a:t>підключає</a:t>
            </a:r>
            <a:r>
              <a:rPr lang="ru-RU" sz="2800" dirty="0"/>
              <a:t> </a:t>
            </a:r>
            <a:r>
              <a:rPr lang="ru-RU" sz="2800" dirty="0" err="1"/>
              <a:t>довільну</a:t>
            </a:r>
            <a:r>
              <a:rPr lang="ru-RU" sz="2800" dirty="0"/>
              <a:t> </a:t>
            </a:r>
            <a:r>
              <a:rPr lang="ru-RU" sz="2800" dirty="0" err="1"/>
              <a:t>увагу</a:t>
            </a:r>
            <a:r>
              <a:rPr lang="ru-RU" sz="2800" dirty="0"/>
              <a:t>. </a:t>
            </a:r>
            <a:r>
              <a:rPr lang="ru-RU" sz="2800" dirty="0" err="1"/>
              <a:t>Потім</a:t>
            </a:r>
            <a:r>
              <a:rPr lang="ru-RU" sz="2800" dirty="0"/>
              <a:t> </a:t>
            </a:r>
            <a:r>
              <a:rPr lang="ru-RU" sz="2800" dirty="0" err="1"/>
              <a:t>йому</a:t>
            </a:r>
            <a:r>
              <a:rPr lang="ru-RU" sz="2800" dirty="0"/>
              <a:t> </a:t>
            </a:r>
            <a:r>
              <a:rPr lang="ru-RU" sz="2800" dirty="0" err="1"/>
              <a:t>стає</a:t>
            </a:r>
            <a:r>
              <a:rPr lang="ru-RU" sz="2800" dirty="0"/>
              <a:t> </a:t>
            </a:r>
            <a:r>
              <a:rPr lang="ru-RU" sz="2800" dirty="0" err="1"/>
              <a:t>цікава</a:t>
            </a:r>
            <a:r>
              <a:rPr lang="ru-RU" sz="2800" dirty="0"/>
              <a:t> </a:t>
            </a:r>
            <a:r>
              <a:rPr lang="ru-RU" sz="2800" dirty="0" err="1"/>
              <a:t>ця</a:t>
            </a:r>
            <a:r>
              <a:rPr lang="ru-RU" sz="2800" dirty="0"/>
              <a:t> справа, </a:t>
            </a:r>
            <a:r>
              <a:rPr lang="ru-RU" sz="2800" dirty="0" err="1"/>
              <a:t>виникає</a:t>
            </a:r>
            <a:r>
              <a:rPr lang="ru-RU" sz="2800" dirty="0"/>
              <a:t> </a:t>
            </a:r>
            <a:r>
              <a:rPr lang="ru-RU" sz="2800" dirty="0" err="1"/>
              <a:t>захопленість</a:t>
            </a:r>
            <a:r>
              <a:rPr lang="ru-RU" sz="2800" dirty="0"/>
              <a:t>,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увага</a:t>
            </a:r>
            <a:r>
              <a:rPr lang="ru-RU" sz="2800" dirty="0"/>
              <a:t> </a:t>
            </a:r>
            <a:r>
              <a:rPr lang="ru-RU" sz="2800" dirty="0" err="1"/>
              <a:t>стає</a:t>
            </a:r>
            <a:r>
              <a:rPr lang="ru-RU" sz="2800" dirty="0"/>
              <a:t> </a:t>
            </a:r>
            <a:r>
              <a:rPr lang="ru-RU" sz="2800" dirty="0" err="1"/>
              <a:t>мимовільною</a:t>
            </a:r>
            <a:r>
              <a:rPr lang="ru-RU" sz="2800" dirty="0"/>
              <a:t>.</a:t>
            </a:r>
            <a:br>
              <a:rPr lang="ru-RU" sz="2800" dirty="0"/>
            </a:br>
            <a:r>
              <a:rPr lang="ru-RU" sz="2800" dirty="0"/>
              <a:t>    </a:t>
            </a:r>
            <a:r>
              <a:rPr lang="ru-RU" sz="2800" dirty="0" err="1"/>
              <a:t>Наприклад</a:t>
            </a:r>
            <a:r>
              <a:rPr lang="ru-RU" sz="2800" dirty="0"/>
              <a:t>, у </a:t>
            </a:r>
            <a:r>
              <a:rPr lang="ru-RU" sz="2800" dirty="0" err="1"/>
              <a:t>школі</a:t>
            </a:r>
            <a:r>
              <a:rPr lang="ru-RU" sz="2800" dirty="0"/>
              <a:t> вас попросили </a:t>
            </a:r>
            <a:r>
              <a:rPr lang="ru-RU" sz="2800" dirty="0" err="1"/>
              <a:t>зробити</a:t>
            </a:r>
            <a:r>
              <a:rPr lang="ru-RU" sz="2800" dirty="0"/>
              <a:t> </a:t>
            </a:r>
            <a:r>
              <a:rPr lang="ru-RU" sz="2800" dirty="0" err="1"/>
              <a:t>презентацію</a:t>
            </a:r>
            <a:r>
              <a:rPr lang="ru-RU" sz="2800" dirty="0"/>
              <a:t>, яку вам </a:t>
            </a:r>
            <a:r>
              <a:rPr lang="ru-RU" sz="2800" dirty="0" err="1"/>
              <a:t>робити</a:t>
            </a:r>
            <a:r>
              <a:rPr lang="ru-RU" sz="2800" dirty="0"/>
              <a:t> </a:t>
            </a:r>
            <a:r>
              <a:rPr lang="ru-RU" sz="2800" dirty="0" err="1"/>
              <a:t>зовсім</a:t>
            </a:r>
            <a:r>
              <a:rPr lang="ru-RU" sz="2800" dirty="0"/>
              <a:t> не </a:t>
            </a:r>
            <a:r>
              <a:rPr lang="ru-RU" sz="2800" dirty="0" err="1"/>
              <a:t>хочеться</a:t>
            </a:r>
            <a:r>
              <a:rPr lang="ru-RU" sz="2800" dirty="0"/>
              <a:t>. </a:t>
            </a:r>
            <a:r>
              <a:rPr lang="ru-RU" sz="2800" dirty="0" err="1"/>
              <a:t>Спочатку</a:t>
            </a:r>
            <a:r>
              <a:rPr lang="ru-RU" sz="2800" dirty="0"/>
              <a:t> </a:t>
            </a:r>
            <a:r>
              <a:rPr lang="ru-RU" sz="2800" dirty="0" err="1"/>
              <a:t>ви</a:t>
            </a:r>
            <a:r>
              <a:rPr lang="ru-RU" sz="2800" dirty="0"/>
              <a:t> </a:t>
            </a:r>
            <a:r>
              <a:rPr lang="ru-RU" sz="2800" dirty="0" err="1"/>
              <a:t>зусиллям</a:t>
            </a:r>
            <a:r>
              <a:rPr lang="ru-RU" sz="2800" dirty="0"/>
              <a:t> </a:t>
            </a:r>
            <a:r>
              <a:rPr lang="ru-RU" sz="2800" dirty="0" err="1"/>
              <a:t>волі</a:t>
            </a:r>
            <a:r>
              <a:rPr lang="ru-RU" sz="2800" dirty="0"/>
              <a:t> </a:t>
            </a:r>
            <a:r>
              <a:rPr lang="ru-RU" sz="2800" dirty="0" err="1"/>
              <a:t>приступаєте</a:t>
            </a:r>
            <a:r>
              <a:rPr lang="ru-RU" sz="2800" dirty="0"/>
              <a:t> до </a:t>
            </a:r>
            <a:r>
              <a:rPr lang="ru-RU" sz="2800" dirty="0" err="1"/>
              <a:t>роботи</a:t>
            </a:r>
            <a:r>
              <a:rPr lang="ru-RU" sz="2800" dirty="0"/>
              <a:t>, </a:t>
            </a:r>
            <a:r>
              <a:rPr lang="ru-RU" sz="2800" dirty="0" err="1"/>
              <a:t>але</a:t>
            </a:r>
            <a:r>
              <a:rPr lang="ru-RU" sz="2800" dirty="0"/>
              <a:t> </a:t>
            </a:r>
            <a:r>
              <a:rPr lang="ru-RU" sz="2800" dirty="0" err="1"/>
              <a:t>поступово</a:t>
            </a:r>
            <a:r>
              <a:rPr lang="ru-RU" sz="2800" dirty="0"/>
              <a:t> вам </a:t>
            </a:r>
            <a:r>
              <a:rPr lang="ru-RU" sz="2800" dirty="0" err="1"/>
              <a:t>стає</a:t>
            </a:r>
            <a:r>
              <a:rPr lang="ru-RU" sz="2800" dirty="0"/>
              <a:t> </a:t>
            </a:r>
            <a:r>
              <a:rPr lang="ru-RU" sz="2800" dirty="0" err="1"/>
              <a:t>цікаво</a:t>
            </a:r>
            <a:r>
              <a:rPr lang="ru-RU" sz="2800" dirty="0"/>
              <a:t>, у вас </a:t>
            </a:r>
            <a:r>
              <a:rPr lang="ru-RU" sz="2800" dirty="0" err="1"/>
              <a:t>виникають</a:t>
            </a:r>
            <a:r>
              <a:rPr lang="ru-RU" sz="2800" dirty="0"/>
              <a:t> усе </a:t>
            </a:r>
            <a:r>
              <a:rPr lang="ru-RU" sz="2800" dirty="0" err="1"/>
              <a:t>нові</a:t>
            </a:r>
            <a:r>
              <a:rPr lang="ru-RU" sz="2800" dirty="0"/>
              <a:t> та </a:t>
            </a:r>
            <a:r>
              <a:rPr lang="ru-RU" sz="2800" dirty="0" err="1"/>
              <a:t>нові</a:t>
            </a:r>
            <a:r>
              <a:rPr lang="ru-RU" sz="2800" dirty="0"/>
              <a:t> </a:t>
            </a:r>
            <a:r>
              <a:rPr lang="ru-RU" sz="2800" dirty="0" err="1"/>
              <a:t>ідеї</a:t>
            </a:r>
            <a:r>
              <a:rPr lang="ru-RU" sz="2800" dirty="0"/>
              <a:t>,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ви</a:t>
            </a:r>
            <a:r>
              <a:rPr lang="ru-RU" sz="2800" dirty="0"/>
              <a:t> </a:t>
            </a:r>
            <a:r>
              <a:rPr lang="ru-RU" sz="2800" dirty="0" err="1"/>
              <a:t>продовжуєте</a:t>
            </a:r>
            <a:r>
              <a:rPr lang="ru-RU" sz="2800" dirty="0"/>
              <a:t> </a:t>
            </a:r>
            <a:r>
              <a:rPr lang="ru-RU" sz="2800" dirty="0" err="1"/>
              <a:t>її</a:t>
            </a:r>
            <a:r>
              <a:rPr lang="ru-RU" sz="2800" dirty="0"/>
              <a:t> </a:t>
            </a:r>
            <a:r>
              <a:rPr lang="ru-RU" sz="2800" dirty="0" err="1"/>
              <a:t>робити</a:t>
            </a:r>
            <a:r>
              <a:rPr lang="ru-RU" sz="2800" dirty="0"/>
              <a:t> 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навіть</a:t>
            </a:r>
            <a:r>
              <a:rPr lang="ru-RU" sz="2800" dirty="0"/>
              <a:t> </a:t>
            </a:r>
            <a:r>
              <a:rPr lang="ru-RU" sz="2800" dirty="0" err="1"/>
              <a:t>затримуєтеся</a:t>
            </a:r>
            <a:r>
              <a:rPr lang="ru-RU" sz="2800" dirty="0"/>
              <a:t> у </a:t>
            </a:r>
            <a:r>
              <a:rPr lang="ru-RU" sz="2800" dirty="0" err="1"/>
              <a:t>школі</a:t>
            </a:r>
            <a:r>
              <a:rPr lang="ru-RU" sz="2800" dirty="0"/>
              <a:t> </a:t>
            </a:r>
            <a:r>
              <a:rPr lang="ru-RU" sz="2800" dirty="0" err="1"/>
              <a:t>допізна</a:t>
            </a:r>
            <a:r>
              <a:rPr lang="ru-RU" sz="2800" dirty="0"/>
              <a:t>.</a:t>
            </a:r>
            <a:br>
              <a:rPr lang="ru-RU" sz="2800" dirty="0"/>
            </a:br>
            <a:r>
              <a:rPr lang="ru-RU" sz="2800" dirty="0"/>
              <a:t>, 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188913"/>
            <a:ext cx="8639175" cy="706437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marL="54864" algn="ctr" fontAlgn="auto">
              <a:spcAft>
                <a:spcPts val="0"/>
              </a:spcAft>
              <a:defRPr/>
            </a:pPr>
            <a:r>
              <a:rPr lang="uk-UA" sz="40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Основні властивості уваги</a:t>
            </a:r>
            <a:endParaRPr lang="ru-RU" sz="4000" dirty="0" smtClean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>
            <p:ph idx="4294967295"/>
          </p:nvPr>
        </p:nvGraphicFramePr>
        <p:xfrm>
          <a:off x="0" y="1050925"/>
          <a:ext cx="8640763" cy="5807075"/>
        </p:xfrm>
        <a:graphic>
          <a:graphicData uri="http://schemas.openxmlformats.org/presentationml/2006/ole">
            <p:oleObj spid="_x0000_s1026" name="Документ" r:id="rId4" imgW="6347621" imgH="4284060" progId="Word.Document.8">
              <p:embed/>
            </p:oleObj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260350"/>
            <a:ext cx="8662988" cy="447675"/>
          </a:xfrm>
          <a:solidFill>
            <a:srgbClr val="CC0000"/>
          </a:solidFill>
        </p:spPr>
        <p:txBody>
          <a:bodyPr>
            <a:normAutofit fontScale="90000"/>
          </a:bodyPr>
          <a:lstStyle/>
          <a:p>
            <a:pPr marL="54864" algn="ctr" fontAlgn="auto">
              <a:spcAft>
                <a:spcPts val="0"/>
              </a:spcAft>
              <a:defRPr/>
            </a:pPr>
            <a:r>
              <a:rPr lang="en-US" sz="60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uk-UA" sz="60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Хто швидше?</a:t>
            </a:r>
            <a:endParaRPr lang="ru-RU" sz="6000" dirty="0" smtClean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560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179388" y="908050"/>
            <a:ext cx="8713787" cy="5949950"/>
          </a:xfrm>
          <a:solidFill>
            <a:schemeClr val="accent4">
              <a:lumMod val="40000"/>
              <a:lumOff val="60000"/>
            </a:schemeClr>
          </a:solidFill>
          <a:ln>
            <a:solidFill>
              <a:srgbClr val="0066FF"/>
            </a:solidFill>
          </a:ln>
        </p:spPr>
        <p:txBody>
          <a:bodyPr>
            <a:normAutofit/>
          </a:bodyPr>
          <a:lstStyle/>
          <a:p>
            <a:pPr marL="1485900" lvl="3" indent="-60960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Verdana" pitchFamily="34" charset="0"/>
              <a:buNone/>
              <a:defRPr/>
            </a:pP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  <a:p>
            <a:pPr marL="1485900" lvl="3" indent="-60960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Verdana" pitchFamily="34" charset="0"/>
              <a:buNone/>
              <a:defRPr/>
            </a:pPr>
            <a:r>
              <a:rPr lang="uk-UA" sz="2400" i="1" dirty="0" smtClean="0">
                <a:latin typeface="Arial Black" pitchFamily="34" charset="0"/>
              </a:rPr>
              <a:t>1. Серед безлічі літер О знайдіть одну-єдину літеру С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b="1" dirty="0" smtClean="0"/>
              <a:t>ООООООООООООООООООООООООООООООООООООООООООООООООООООООООООООООООООООООООООООООООООООООО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ОООООООООООООООООООООООООООООООООООООООООООООООООООООООООО</a:t>
            </a: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>ОООООООООООООООООООООООООООООООООООООООООСОООООООООООООООО</a:t>
            </a:r>
            <a:br>
              <a:rPr lang="uk-UA" sz="2800" b="1" dirty="0" smtClean="0"/>
            </a:br>
            <a:r>
              <a:rPr lang="uk-UA" sz="2800" b="1" dirty="0" smtClean="0"/>
              <a:t>ОООООООООООООООООООООООООООООООООООООООООООООООООООООООООО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b="1" dirty="0" smtClean="0"/>
              <a:t>ОООООООООООООООООООООООООООООООООООООООООООООООООООООООООО</a:t>
            </a:r>
            <a:r>
              <a:rPr lang="uk-UA" sz="2800" dirty="0" smtClean="0"/>
              <a:t/>
            </a:r>
            <a:br>
              <a:rPr lang="uk-UA" sz="2800" dirty="0" smtClean="0"/>
            </a:br>
            <a:endParaRPr lang="ru-RU" sz="2800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Началь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3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4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1167</TotalTime>
  <Words>249</Words>
  <Application>Microsoft Office PowerPoint</Application>
  <PresentationFormat>Экран (4:3)</PresentationFormat>
  <Paragraphs>200</Paragraphs>
  <Slides>20</Slides>
  <Notes>14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Начальная</vt:lpstr>
      <vt:lpstr>1_Начальная</vt:lpstr>
      <vt:lpstr>Документ</vt:lpstr>
      <vt:lpstr>Слайд 1</vt:lpstr>
      <vt:lpstr>      Увага  як психічний   процес   </vt:lpstr>
      <vt:lpstr>                                      К.Д. Ушинський</vt:lpstr>
      <vt:lpstr>Види уваги</vt:lpstr>
      <vt:lpstr> Мимовільна увага</vt:lpstr>
      <vt:lpstr>                     Довільна увага </vt:lpstr>
      <vt:lpstr>Слайд 7</vt:lpstr>
      <vt:lpstr>Основні властивості уваги</vt:lpstr>
      <vt:lpstr> Хто швидше?</vt:lpstr>
      <vt:lpstr>2. Знайшли С? Тепер віднайдіть цифру 6</vt:lpstr>
      <vt:lpstr>    3. Спробуйте знайти цифру 3           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 УВАГА</dc:title>
  <dc:creator>user</dc:creator>
  <cp:lastModifiedBy>Sys</cp:lastModifiedBy>
  <cp:revision>129</cp:revision>
  <dcterms:created xsi:type="dcterms:W3CDTF">2008-03-17T08:32:49Z</dcterms:created>
  <dcterms:modified xsi:type="dcterms:W3CDTF">2017-01-04T16:37:17Z</dcterms:modified>
</cp:coreProperties>
</file>