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9144000" cy="6858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605B6-85A6-49DB-A914-BFF129B677D4}" type="datetimeFigureOut">
              <a:rPr lang="uk-UA" smtClean="0"/>
              <a:t>28.04.2017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AEAE7-A896-43A9-AD9E-BF0DC75C7A9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6197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D605B6-85A6-49DB-A914-BFF129B677D4}" type="datetimeFigureOut">
              <a:rPr lang="uk-UA" smtClean="0"/>
              <a:t>28.04.2017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FAEAE7-A896-43A9-AD9E-BF0DC75C7A9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23600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786534"/>
      </p:ext>
    </p:extLst>
  </p:cSld>
  <p:clrMapOvr>
    <a:masterClrMapping/>
  </p:clrMapOvr>
  <p:transition>
    <p:wipe dir="d"/>
    <p:sndAc>
      <p:endSnd/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651767"/>
      </p:ext>
    </p:extLst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573000"/>
      </p:ext>
    </p:extLst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837596"/>
      </p:ext>
    </p:extLst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827231"/>
      </p:ext>
    </p:extLst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008805"/>
      </p:ext>
    </p:extLst>
  </p:cSld>
  <p:clrMapOvr>
    <a:masterClrMapping/>
  </p:clrMapOvr>
  <p:transition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26481"/>
      </p:ext>
    </p:extLst>
  </p:cSld>
  <p:clrMapOvr>
    <a:masterClrMapping/>
  </p:clrMapOvr>
  <p:transition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520184"/>
      </p:ext>
    </p:extLst>
  </p:cSld>
  <p:clrMapOvr>
    <a:masterClrMapping/>
  </p:clrMapOvr>
  <p:transition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485204"/>
      </p:ext>
    </p:extLst>
  </p:cSld>
  <p:clrMapOvr>
    <a:masterClrMapping/>
  </p:clrMapOvr>
  <p:transition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840784"/>
      </p:ext>
    </p:extLst>
  </p:cSld>
  <p:clrMapOvr>
    <a:masterClrMapping/>
  </p:clrMapOvr>
  <p:transition>
    <p:wipe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703809"/>
      </p:ext>
    </p:extLst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841201"/>
      </p:ext>
    </p:extLst>
  </p:cSld>
  <p:clrMapOvr>
    <a:masterClrMapping/>
  </p:clrMapOvr>
  <p:transition>
    <p:wipe dir="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110444"/>
      </p:ext>
    </p:extLst>
  </p:cSld>
  <p:clrMapOvr>
    <a:masterClrMapping/>
  </p:clrMapOvr>
  <p:transition>
    <p:wipe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700076"/>
      </p:ext>
    </p:extLst>
  </p:cSld>
  <p:clrMapOvr>
    <a:masterClrMapping/>
  </p:clrMapOvr>
  <p:transition>
    <p:wipe dir="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190249"/>
      </p:ext>
    </p:extLst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682422"/>
      </p:ext>
    </p:extLst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599845"/>
      </p:ext>
    </p:extLst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005370"/>
      </p:ext>
    </p:extLst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311381"/>
      </p:ext>
    </p:extLst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506730"/>
      </p:ext>
    </p:extLst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768308"/>
      </p:ext>
    </p:extLst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654585"/>
      </p:ext>
    </p:extLst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</cp:revision>
  <dcterms:created xsi:type="dcterms:W3CDTF">2017-04-28T05:45:30Z</dcterms:created>
  <dcterms:modified xsi:type="dcterms:W3CDTF">2017-04-28T05:45:30Z</dcterms:modified>
</cp:coreProperties>
</file>