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FF00"/>
    <a:srgbClr val="000099"/>
    <a:srgbClr val="660033"/>
    <a:srgbClr val="CC3300"/>
    <a:srgbClr val="006600"/>
    <a:srgbClr val="800080"/>
    <a:srgbClr val="FFA0FF"/>
    <a:srgbClr val="FF8FFF"/>
    <a:srgbClr val="FF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1" autoAdjust="0"/>
    <p:restoredTop sz="94690" autoAdjust="0"/>
  </p:normalViewPr>
  <p:slideViewPr>
    <p:cSldViewPr>
      <p:cViewPr varScale="1">
        <p:scale>
          <a:sx n="68" d="100"/>
          <a:sy n="68" d="100"/>
        </p:scale>
        <p:origin x="-102" y="-4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D626D2-F6AF-4847-8979-E17044D80751}"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ru-RU"/>
        </a:p>
      </dgm:t>
    </dgm:pt>
    <dgm:pt modelId="{BA1E6BBE-3B88-4837-862A-D3A0E0C23787}">
      <dgm:prSet phldrT="[Текст]" custT="1"/>
      <dgm:spPr/>
      <dgm:t>
        <a:bodyPr/>
        <a:lstStyle/>
        <a:p>
          <a:r>
            <a:rPr lang="en-US" sz="2800" b="1" i="1" dirty="0" smtClean="0">
              <a:solidFill>
                <a:srgbClr val="000099"/>
              </a:solidFill>
              <a:latin typeface="Aharoni" pitchFamily="2" charset="-79"/>
              <a:cs typeface="Aharoni" pitchFamily="2" charset="-79"/>
            </a:rPr>
            <a:t>Music</a:t>
          </a:r>
          <a:endParaRPr lang="ru-RU" sz="2800" b="1" dirty="0">
            <a:solidFill>
              <a:srgbClr val="000099"/>
            </a:solidFill>
            <a:cs typeface="Aharoni" pitchFamily="2" charset="-79"/>
          </a:endParaRPr>
        </a:p>
      </dgm:t>
    </dgm:pt>
    <dgm:pt modelId="{51BFB52B-A4B2-4371-B0DB-01C67B61BBC3}" type="parTrans" cxnId="{BFF236D1-4C30-474C-8F57-949C2B5D4385}">
      <dgm:prSet/>
      <dgm:spPr/>
      <dgm:t>
        <a:bodyPr/>
        <a:lstStyle/>
        <a:p>
          <a:endParaRPr lang="ru-RU"/>
        </a:p>
      </dgm:t>
    </dgm:pt>
    <dgm:pt modelId="{9B29989E-70D9-4FB4-9B26-16C838699837}" type="sibTrans" cxnId="{BFF236D1-4C30-474C-8F57-949C2B5D4385}">
      <dgm:prSet/>
      <dgm:spPr/>
      <dgm:t>
        <a:bodyPr/>
        <a:lstStyle/>
        <a:p>
          <a:endParaRPr lang="ru-RU"/>
        </a:p>
      </dgm:t>
    </dgm:pt>
    <dgm:pt modelId="{73506064-5204-4248-844E-972545A057CF}">
      <dgm:prSet phldrT="[Текст]" custT="1"/>
      <dgm:spPr/>
      <dgm:t>
        <a:bodyPr/>
        <a:lstStyle/>
        <a:p>
          <a:r>
            <a:rPr lang="en-US" sz="1800" b="1" i="1" dirty="0" smtClean="0">
              <a:solidFill>
                <a:srgbClr val="660066"/>
              </a:solidFill>
              <a:latin typeface="Aharoni" pitchFamily="2" charset="-79"/>
              <a:cs typeface="Aharoni" pitchFamily="2" charset="-79"/>
            </a:rPr>
            <a:t>M______ </a:t>
          </a:r>
          <a:r>
            <a:rPr lang="en-US" sz="1800" b="1" i="1" dirty="0" err="1" smtClean="0">
              <a:solidFill>
                <a:srgbClr val="660066"/>
              </a:solidFill>
              <a:latin typeface="Aharoni" pitchFamily="2" charset="-79"/>
              <a:cs typeface="Aharoni" pitchFamily="2" charset="-79"/>
            </a:rPr>
            <a:t>i</a:t>
          </a:r>
          <a:r>
            <a:rPr lang="en-US" sz="1800" b="1" i="1" dirty="0" smtClean="0">
              <a:solidFill>
                <a:srgbClr val="660066"/>
              </a:solidFill>
              <a:latin typeface="Aharoni" pitchFamily="2" charset="-79"/>
              <a:cs typeface="Aharoni" pitchFamily="2" charset="-79"/>
            </a:rPr>
            <a:t>________</a:t>
          </a:r>
          <a:endParaRPr lang="ru-RU" sz="1800" b="1" i="1" dirty="0">
            <a:solidFill>
              <a:srgbClr val="660066"/>
            </a:solidFill>
            <a:cs typeface="Aharoni" pitchFamily="2" charset="-79"/>
          </a:endParaRPr>
        </a:p>
      </dgm:t>
    </dgm:pt>
    <dgm:pt modelId="{6E03DDEE-F662-47C3-AC79-1B9450F1170E}" type="parTrans" cxnId="{73105635-CAA7-4646-AECE-35571493E23F}">
      <dgm:prSet/>
      <dgm:spPr/>
      <dgm:t>
        <a:bodyPr/>
        <a:lstStyle/>
        <a:p>
          <a:endParaRPr lang="ru-RU"/>
        </a:p>
      </dgm:t>
    </dgm:pt>
    <dgm:pt modelId="{F9AFFE71-31F3-4EDE-ADD9-87AB2CF76464}" type="sibTrans" cxnId="{73105635-CAA7-4646-AECE-35571493E23F}">
      <dgm:prSet/>
      <dgm:spPr/>
      <dgm:t>
        <a:bodyPr/>
        <a:lstStyle/>
        <a:p>
          <a:endParaRPr lang="ru-RU"/>
        </a:p>
      </dgm:t>
    </dgm:pt>
    <dgm:pt modelId="{E86B699C-BD16-4AF6-838C-525EC506629F}">
      <dgm:prSet phldrT="[Текст]" custT="1"/>
      <dgm:spPr/>
      <dgm:t>
        <a:bodyPr/>
        <a:lstStyle/>
        <a:p>
          <a:r>
            <a:rPr lang="en-US" sz="1800" b="1" i="1" dirty="0" smtClean="0">
              <a:solidFill>
                <a:srgbClr val="660066"/>
              </a:solidFill>
              <a:latin typeface="Aharoni" pitchFamily="2" charset="-79"/>
              <a:cs typeface="Aharoni" pitchFamily="2" charset="-79"/>
            </a:rPr>
            <a:t>C_______</a:t>
          </a:r>
          <a:endParaRPr lang="ru-RU" sz="1800" b="1" i="1" dirty="0">
            <a:solidFill>
              <a:srgbClr val="660066"/>
            </a:solidFill>
            <a:cs typeface="Aharoni" pitchFamily="2" charset="-79"/>
          </a:endParaRPr>
        </a:p>
      </dgm:t>
    </dgm:pt>
    <dgm:pt modelId="{5417E04F-1537-4836-BCC4-29E5FEC11F54}" type="parTrans" cxnId="{2398669A-E7E1-4D4F-B8CB-2BF219DD93CD}">
      <dgm:prSet/>
      <dgm:spPr/>
      <dgm:t>
        <a:bodyPr/>
        <a:lstStyle/>
        <a:p>
          <a:endParaRPr lang="ru-RU"/>
        </a:p>
      </dgm:t>
    </dgm:pt>
    <dgm:pt modelId="{062171FB-7EA8-42A9-BECD-8E157C9F669E}" type="sibTrans" cxnId="{2398669A-E7E1-4D4F-B8CB-2BF219DD93CD}">
      <dgm:prSet/>
      <dgm:spPr/>
      <dgm:t>
        <a:bodyPr/>
        <a:lstStyle/>
        <a:p>
          <a:endParaRPr lang="ru-RU"/>
        </a:p>
      </dgm:t>
    </dgm:pt>
    <dgm:pt modelId="{C544CD99-7CF7-44C7-B526-953E9D17EA64}">
      <dgm:prSet phldrT="[Текст]" custT="1"/>
      <dgm:spPr/>
      <dgm:t>
        <a:bodyPr/>
        <a:lstStyle/>
        <a:p>
          <a:r>
            <a:rPr lang="en-US" sz="1800" b="1" i="1" dirty="0" smtClean="0">
              <a:solidFill>
                <a:srgbClr val="660066"/>
              </a:solidFill>
              <a:latin typeface="Aharoni" pitchFamily="2" charset="-79"/>
              <a:cs typeface="Aharoni" pitchFamily="2" charset="-79"/>
            </a:rPr>
            <a:t>O________</a:t>
          </a:r>
          <a:endParaRPr lang="ru-RU" sz="1800" b="1" i="1" dirty="0">
            <a:solidFill>
              <a:srgbClr val="660066"/>
            </a:solidFill>
            <a:cs typeface="Aharoni" pitchFamily="2" charset="-79"/>
          </a:endParaRPr>
        </a:p>
      </dgm:t>
    </dgm:pt>
    <dgm:pt modelId="{03E45D71-35E3-4225-85A2-BF924E570793}" type="parTrans" cxnId="{8C8C10B4-CA43-46AD-B47F-8C24154C4033}">
      <dgm:prSet/>
      <dgm:spPr/>
      <dgm:t>
        <a:bodyPr/>
        <a:lstStyle/>
        <a:p>
          <a:endParaRPr lang="ru-RU"/>
        </a:p>
      </dgm:t>
    </dgm:pt>
    <dgm:pt modelId="{106156BB-2B00-429A-84EA-C1E9CC0FF13B}" type="sibTrans" cxnId="{8C8C10B4-CA43-46AD-B47F-8C24154C4033}">
      <dgm:prSet/>
      <dgm:spPr/>
      <dgm:t>
        <a:bodyPr/>
        <a:lstStyle/>
        <a:p>
          <a:endParaRPr lang="ru-RU"/>
        </a:p>
      </dgm:t>
    </dgm:pt>
    <dgm:pt modelId="{0C34C0CA-35C0-447A-8FC9-C647D9ACE27B}">
      <dgm:prSet phldrT="[Текст]" custT="1"/>
      <dgm:spPr/>
      <dgm:t>
        <a:bodyPr/>
        <a:lstStyle/>
        <a:p>
          <a:r>
            <a:rPr lang="en-US" sz="1800" b="1" i="1" dirty="0" smtClean="0">
              <a:solidFill>
                <a:srgbClr val="660066"/>
              </a:solidFill>
              <a:latin typeface="Aharoni" pitchFamily="2" charset="-79"/>
              <a:cs typeface="Aharoni" pitchFamily="2" charset="-79"/>
            </a:rPr>
            <a:t>J___</a:t>
          </a:r>
          <a:endParaRPr lang="ru-RU" sz="1800" b="1" i="1" dirty="0">
            <a:solidFill>
              <a:srgbClr val="660066"/>
            </a:solidFill>
            <a:cs typeface="Aharoni" pitchFamily="2" charset="-79"/>
          </a:endParaRPr>
        </a:p>
      </dgm:t>
    </dgm:pt>
    <dgm:pt modelId="{06EDE608-734D-47BC-AFF6-61855C815FF3}" type="parTrans" cxnId="{66B97EEF-0DC0-43C3-ACB0-762FA0F38CC4}">
      <dgm:prSet/>
      <dgm:spPr/>
      <dgm:t>
        <a:bodyPr/>
        <a:lstStyle/>
        <a:p>
          <a:endParaRPr lang="ru-RU"/>
        </a:p>
      </dgm:t>
    </dgm:pt>
    <dgm:pt modelId="{CB676FF5-1F59-47A1-B792-843F02DF374F}" type="sibTrans" cxnId="{66B97EEF-0DC0-43C3-ACB0-762FA0F38CC4}">
      <dgm:prSet/>
      <dgm:spPr/>
      <dgm:t>
        <a:bodyPr/>
        <a:lstStyle/>
        <a:p>
          <a:endParaRPr lang="ru-RU"/>
        </a:p>
      </dgm:t>
    </dgm:pt>
    <dgm:pt modelId="{28B113A2-9F4B-4FC1-B273-FB270890B6B4}">
      <dgm:prSet phldrT="[Текст]" custT="1"/>
      <dgm:spPr/>
      <dgm:t>
        <a:bodyPr/>
        <a:lstStyle/>
        <a:p>
          <a:r>
            <a:rPr lang="en-US" sz="1800" b="1" i="1" dirty="0" smtClean="0">
              <a:solidFill>
                <a:srgbClr val="660066"/>
              </a:solidFill>
              <a:latin typeface="Aharoni" pitchFamily="2" charset="-79"/>
              <a:cs typeface="Aharoni" pitchFamily="2" charset="-79"/>
            </a:rPr>
            <a:t>R___</a:t>
          </a:r>
          <a:endParaRPr lang="ru-RU" sz="1800" b="1" i="1" dirty="0">
            <a:solidFill>
              <a:srgbClr val="660066"/>
            </a:solidFill>
            <a:cs typeface="Aharoni" pitchFamily="2" charset="-79"/>
          </a:endParaRPr>
        </a:p>
      </dgm:t>
    </dgm:pt>
    <dgm:pt modelId="{933C4C65-6DB2-4B0D-BF31-49C28BEF1ED5}" type="parTrans" cxnId="{4216690D-956B-4BC1-AED7-44DCD1593293}">
      <dgm:prSet/>
      <dgm:spPr/>
      <dgm:t>
        <a:bodyPr/>
        <a:lstStyle/>
        <a:p>
          <a:endParaRPr lang="ru-RU"/>
        </a:p>
      </dgm:t>
    </dgm:pt>
    <dgm:pt modelId="{415EF717-94F5-4A70-9899-36B4E319198B}" type="sibTrans" cxnId="{4216690D-956B-4BC1-AED7-44DCD1593293}">
      <dgm:prSet/>
      <dgm:spPr/>
      <dgm:t>
        <a:bodyPr/>
        <a:lstStyle/>
        <a:p>
          <a:endParaRPr lang="ru-RU"/>
        </a:p>
      </dgm:t>
    </dgm:pt>
    <dgm:pt modelId="{F43D9C48-91E9-418A-A304-AD97357CFF7B}">
      <dgm:prSet phldrT="[Текст]" custT="1"/>
      <dgm:spPr/>
      <dgm:t>
        <a:bodyPr/>
        <a:lstStyle/>
        <a:p>
          <a:r>
            <a:rPr lang="en-US" sz="1800" b="1" i="1" dirty="0" smtClean="0">
              <a:solidFill>
                <a:srgbClr val="660066"/>
              </a:solidFill>
              <a:latin typeface="Aharoni" pitchFamily="2" charset="-79"/>
              <a:cs typeface="Aharoni" pitchFamily="2" charset="-79"/>
            </a:rPr>
            <a:t>P__ m____</a:t>
          </a:r>
          <a:endParaRPr lang="ru-RU" sz="1800" b="1" i="1" dirty="0">
            <a:solidFill>
              <a:srgbClr val="660066"/>
            </a:solidFill>
            <a:cs typeface="Aharoni" pitchFamily="2" charset="-79"/>
          </a:endParaRPr>
        </a:p>
      </dgm:t>
    </dgm:pt>
    <dgm:pt modelId="{5E2782A6-C0AA-4D6C-BB32-8668C7FEE182}" type="parTrans" cxnId="{5DFFE5BF-79B9-44AB-945E-8F01D4658587}">
      <dgm:prSet/>
      <dgm:spPr/>
      <dgm:t>
        <a:bodyPr/>
        <a:lstStyle/>
        <a:p>
          <a:endParaRPr lang="ru-RU"/>
        </a:p>
      </dgm:t>
    </dgm:pt>
    <dgm:pt modelId="{9278D824-A187-440A-A7D0-82D1A5DE2C52}" type="sibTrans" cxnId="{5DFFE5BF-79B9-44AB-945E-8F01D4658587}">
      <dgm:prSet/>
      <dgm:spPr/>
      <dgm:t>
        <a:bodyPr/>
        <a:lstStyle/>
        <a:p>
          <a:endParaRPr lang="ru-RU"/>
        </a:p>
      </dgm:t>
    </dgm:pt>
    <dgm:pt modelId="{0EAB3EEA-ACC0-4962-9A39-C1DDF16D94A4}">
      <dgm:prSet phldrT="[Текст]" custT="1"/>
      <dgm:spPr/>
      <dgm:t>
        <a:bodyPr/>
        <a:lstStyle/>
        <a:p>
          <a:r>
            <a:rPr lang="en-US" sz="1800" b="1" i="1" dirty="0" smtClean="0">
              <a:solidFill>
                <a:srgbClr val="660066"/>
              </a:solidFill>
              <a:latin typeface="Aharoni" pitchFamily="2" charset="-79"/>
              <a:cs typeface="Aharoni" pitchFamily="2" charset="-79"/>
            </a:rPr>
            <a:t>S____</a:t>
          </a:r>
          <a:endParaRPr lang="ru-RU" sz="1800" b="1" i="1" dirty="0">
            <a:solidFill>
              <a:srgbClr val="660066"/>
            </a:solidFill>
            <a:cs typeface="Aharoni" pitchFamily="2" charset="-79"/>
          </a:endParaRPr>
        </a:p>
      </dgm:t>
    </dgm:pt>
    <dgm:pt modelId="{FA6EF93C-E0A3-4765-81BF-C1B2BB42C4BF}" type="parTrans" cxnId="{EA914E7C-730F-4C6C-945B-2E1D4DF76009}">
      <dgm:prSet/>
      <dgm:spPr/>
      <dgm:t>
        <a:bodyPr/>
        <a:lstStyle/>
        <a:p>
          <a:endParaRPr lang="ru-RU"/>
        </a:p>
      </dgm:t>
    </dgm:pt>
    <dgm:pt modelId="{2325F16A-258C-4665-B13C-E600E79142A1}" type="sibTrans" cxnId="{EA914E7C-730F-4C6C-945B-2E1D4DF76009}">
      <dgm:prSet/>
      <dgm:spPr/>
      <dgm:t>
        <a:bodyPr/>
        <a:lstStyle/>
        <a:p>
          <a:endParaRPr lang="ru-RU"/>
        </a:p>
      </dgm:t>
    </dgm:pt>
    <dgm:pt modelId="{800FDB82-F355-4FFE-A0A2-038242CA2CDC}">
      <dgm:prSet phldrT="[Текст]" custT="1"/>
      <dgm:spPr/>
      <dgm:t>
        <a:bodyPr/>
        <a:lstStyle/>
        <a:p>
          <a:r>
            <a:rPr lang="en-US" sz="1800" b="1" i="1" dirty="0" smtClean="0">
              <a:solidFill>
                <a:srgbClr val="660066"/>
              </a:solidFill>
              <a:latin typeface="Aharoni" pitchFamily="2" charset="-79"/>
              <a:cs typeface="Aharoni" pitchFamily="2" charset="-79"/>
            </a:rPr>
            <a:t>S______</a:t>
          </a:r>
          <a:endParaRPr lang="ru-RU" sz="1800" b="1" i="1" dirty="0">
            <a:solidFill>
              <a:srgbClr val="660066"/>
            </a:solidFill>
            <a:cs typeface="Aharoni" pitchFamily="2" charset="-79"/>
          </a:endParaRPr>
        </a:p>
      </dgm:t>
    </dgm:pt>
    <dgm:pt modelId="{8E8DEC77-B95E-4E70-91AA-574EA2F922B1}" type="parTrans" cxnId="{C6E22197-8267-419D-B3A0-9089F58F0A13}">
      <dgm:prSet/>
      <dgm:spPr/>
      <dgm:t>
        <a:bodyPr/>
        <a:lstStyle/>
        <a:p>
          <a:endParaRPr lang="ru-RU"/>
        </a:p>
      </dgm:t>
    </dgm:pt>
    <dgm:pt modelId="{A40B5C7B-4EA6-4EB7-8ABE-DC677D4B8D0F}" type="sibTrans" cxnId="{C6E22197-8267-419D-B3A0-9089F58F0A13}">
      <dgm:prSet/>
      <dgm:spPr/>
      <dgm:t>
        <a:bodyPr/>
        <a:lstStyle/>
        <a:p>
          <a:endParaRPr lang="ru-RU"/>
        </a:p>
      </dgm:t>
    </dgm:pt>
    <dgm:pt modelId="{5EBCEDBB-BB0D-4BFA-BBE0-45F9FDE816CA}" type="pres">
      <dgm:prSet presAssocID="{9AD626D2-F6AF-4847-8979-E17044D80751}" presName="Name0" presStyleCnt="0">
        <dgm:presLayoutVars>
          <dgm:chMax val="1"/>
          <dgm:dir/>
          <dgm:animLvl val="ctr"/>
          <dgm:resizeHandles val="exact"/>
        </dgm:presLayoutVars>
      </dgm:prSet>
      <dgm:spPr/>
      <dgm:t>
        <a:bodyPr/>
        <a:lstStyle/>
        <a:p>
          <a:endParaRPr lang="ru-RU"/>
        </a:p>
      </dgm:t>
    </dgm:pt>
    <dgm:pt modelId="{AA78C2E0-825D-4B76-BEA4-06CE9412B5B8}" type="pres">
      <dgm:prSet presAssocID="{BA1E6BBE-3B88-4837-862A-D3A0E0C23787}" presName="centerShape" presStyleLbl="node0" presStyleIdx="0" presStyleCnt="1" custScaleX="222581"/>
      <dgm:spPr/>
      <dgm:t>
        <a:bodyPr/>
        <a:lstStyle/>
        <a:p>
          <a:endParaRPr lang="ru-RU"/>
        </a:p>
      </dgm:t>
    </dgm:pt>
    <dgm:pt modelId="{BB7A1237-753B-438F-BC42-D5336A2104C4}" type="pres">
      <dgm:prSet presAssocID="{6E03DDEE-F662-47C3-AC79-1B9450F1170E}" presName="parTrans" presStyleLbl="sibTrans2D1" presStyleIdx="0" presStyleCnt="8"/>
      <dgm:spPr/>
      <dgm:t>
        <a:bodyPr/>
        <a:lstStyle/>
        <a:p>
          <a:endParaRPr lang="ru-RU"/>
        </a:p>
      </dgm:t>
    </dgm:pt>
    <dgm:pt modelId="{09970EFA-5C00-4366-9998-B2A55761FA1F}" type="pres">
      <dgm:prSet presAssocID="{6E03DDEE-F662-47C3-AC79-1B9450F1170E}" presName="connectorText" presStyleLbl="sibTrans2D1" presStyleIdx="0" presStyleCnt="8"/>
      <dgm:spPr/>
      <dgm:t>
        <a:bodyPr/>
        <a:lstStyle/>
        <a:p>
          <a:endParaRPr lang="ru-RU"/>
        </a:p>
      </dgm:t>
    </dgm:pt>
    <dgm:pt modelId="{C38BEBA1-BAFE-4749-8B7F-653310C7D8E5}" type="pres">
      <dgm:prSet presAssocID="{73506064-5204-4248-844E-972545A057CF}" presName="node" presStyleLbl="node1" presStyleIdx="0" presStyleCnt="8" custScaleX="195329" custScaleY="62826">
        <dgm:presLayoutVars>
          <dgm:bulletEnabled val="1"/>
        </dgm:presLayoutVars>
      </dgm:prSet>
      <dgm:spPr/>
      <dgm:t>
        <a:bodyPr/>
        <a:lstStyle/>
        <a:p>
          <a:endParaRPr lang="ru-RU"/>
        </a:p>
      </dgm:t>
    </dgm:pt>
    <dgm:pt modelId="{1226D36E-B7AF-427A-B166-F54E89469ED9}" type="pres">
      <dgm:prSet presAssocID="{5417E04F-1537-4836-BCC4-29E5FEC11F54}" presName="parTrans" presStyleLbl="sibTrans2D1" presStyleIdx="1" presStyleCnt="8"/>
      <dgm:spPr/>
      <dgm:t>
        <a:bodyPr/>
        <a:lstStyle/>
        <a:p>
          <a:endParaRPr lang="ru-RU"/>
        </a:p>
      </dgm:t>
    </dgm:pt>
    <dgm:pt modelId="{11BBD68D-E74B-4998-A647-0E06E8D180F3}" type="pres">
      <dgm:prSet presAssocID="{5417E04F-1537-4836-BCC4-29E5FEC11F54}" presName="connectorText" presStyleLbl="sibTrans2D1" presStyleIdx="1" presStyleCnt="8"/>
      <dgm:spPr/>
      <dgm:t>
        <a:bodyPr/>
        <a:lstStyle/>
        <a:p>
          <a:endParaRPr lang="ru-RU"/>
        </a:p>
      </dgm:t>
    </dgm:pt>
    <dgm:pt modelId="{9AB42A8A-7F38-4A69-80A6-6EC90F2B36CF}" type="pres">
      <dgm:prSet presAssocID="{E86B699C-BD16-4AF6-838C-525EC506629F}" presName="node" presStyleLbl="node1" presStyleIdx="1" presStyleCnt="8" custScaleX="205068" custScaleY="39816">
        <dgm:presLayoutVars>
          <dgm:bulletEnabled val="1"/>
        </dgm:presLayoutVars>
      </dgm:prSet>
      <dgm:spPr/>
      <dgm:t>
        <a:bodyPr/>
        <a:lstStyle/>
        <a:p>
          <a:endParaRPr lang="ru-RU"/>
        </a:p>
      </dgm:t>
    </dgm:pt>
    <dgm:pt modelId="{937CFB17-A34A-4898-B383-286B95F2F1DC}" type="pres">
      <dgm:prSet presAssocID="{03E45D71-35E3-4225-85A2-BF924E570793}" presName="parTrans" presStyleLbl="sibTrans2D1" presStyleIdx="2" presStyleCnt="8"/>
      <dgm:spPr/>
      <dgm:t>
        <a:bodyPr/>
        <a:lstStyle/>
        <a:p>
          <a:endParaRPr lang="ru-RU"/>
        </a:p>
      </dgm:t>
    </dgm:pt>
    <dgm:pt modelId="{23F65D2B-B59A-464A-B2A8-D9BD8F7A4824}" type="pres">
      <dgm:prSet presAssocID="{03E45D71-35E3-4225-85A2-BF924E570793}" presName="connectorText" presStyleLbl="sibTrans2D1" presStyleIdx="2" presStyleCnt="8"/>
      <dgm:spPr/>
      <dgm:t>
        <a:bodyPr/>
        <a:lstStyle/>
        <a:p>
          <a:endParaRPr lang="ru-RU"/>
        </a:p>
      </dgm:t>
    </dgm:pt>
    <dgm:pt modelId="{5045A54C-6C4F-4B89-B487-B694ABD4A7CA}" type="pres">
      <dgm:prSet presAssocID="{C544CD99-7CF7-44C7-B526-953E9D17EA64}" presName="node" presStyleLbl="node1" presStyleIdx="2" presStyleCnt="8" custScaleX="164478" custScaleY="48968">
        <dgm:presLayoutVars>
          <dgm:bulletEnabled val="1"/>
        </dgm:presLayoutVars>
      </dgm:prSet>
      <dgm:spPr/>
      <dgm:t>
        <a:bodyPr/>
        <a:lstStyle/>
        <a:p>
          <a:endParaRPr lang="ru-RU"/>
        </a:p>
      </dgm:t>
    </dgm:pt>
    <dgm:pt modelId="{041F87E1-F82D-45A3-A64B-1C57AB9F5824}" type="pres">
      <dgm:prSet presAssocID="{06EDE608-734D-47BC-AFF6-61855C815FF3}" presName="parTrans" presStyleLbl="sibTrans2D1" presStyleIdx="3" presStyleCnt="8"/>
      <dgm:spPr/>
      <dgm:t>
        <a:bodyPr/>
        <a:lstStyle/>
        <a:p>
          <a:endParaRPr lang="ru-RU"/>
        </a:p>
      </dgm:t>
    </dgm:pt>
    <dgm:pt modelId="{D1046116-BFC9-46A2-8301-163BF66F001D}" type="pres">
      <dgm:prSet presAssocID="{06EDE608-734D-47BC-AFF6-61855C815FF3}" presName="connectorText" presStyleLbl="sibTrans2D1" presStyleIdx="3" presStyleCnt="8"/>
      <dgm:spPr/>
      <dgm:t>
        <a:bodyPr/>
        <a:lstStyle/>
        <a:p>
          <a:endParaRPr lang="ru-RU"/>
        </a:p>
      </dgm:t>
    </dgm:pt>
    <dgm:pt modelId="{0E708FFE-BBB6-41FD-BC15-7125DF1A668B}" type="pres">
      <dgm:prSet presAssocID="{0C34C0CA-35C0-447A-8FC9-C647D9ACE27B}" presName="node" presStyleLbl="node1" presStyleIdx="3" presStyleCnt="8" custScaleX="169680" custScaleY="51297">
        <dgm:presLayoutVars>
          <dgm:bulletEnabled val="1"/>
        </dgm:presLayoutVars>
      </dgm:prSet>
      <dgm:spPr/>
      <dgm:t>
        <a:bodyPr/>
        <a:lstStyle/>
        <a:p>
          <a:endParaRPr lang="ru-RU"/>
        </a:p>
      </dgm:t>
    </dgm:pt>
    <dgm:pt modelId="{5346EB77-9CA2-481D-999C-3AC8F5C64C1C}" type="pres">
      <dgm:prSet presAssocID="{933C4C65-6DB2-4B0D-BF31-49C28BEF1ED5}" presName="parTrans" presStyleLbl="sibTrans2D1" presStyleIdx="4" presStyleCnt="8"/>
      <dgm:spPr/>
      <dgm:t>
        <a:bodyPr/>
        <a:lstStyle/>
        <a:p>
          <a:endParaRPr lang="ru-RU"/>
        </a:p>
      </dgm:t>
    </dgm:pt>
    <dgm:pt modelId="{DF355E31-6B4C-424D-BC7D-0EF30592F28C}" type="pres">
      <dgm:prSet presAssocID="{933C4C65-6DB2-4B0D-BF31-49C28BEF1ED5}" presName="connectorText" presStyleLbl="sibTrans2D1" presStyleIdx="4" presStyleCnt="8"/>
      <dgm:spPr/>
      <dgm:t>
        <a:bodyPr/>
        <a:lstStyle/>
        <a:p>
          <a:endParaRPr lang="ru-RU"/>
        </a:p>
      </dgm:t>
    </dgm:pt>
    <dgm:pt modelId="{001EE482-5B70-4F06-9531-263242310F6F}" type="pres">
      <dgm:prSet presAssocID="{28B113A2-9F4B-4FC1-B273-FB270890B6B4}" presName="node" presStyleLbl="node1" presStyleIdx="4" presStyleCnt="8" custScaleX="187735" custScaleY="44239">
        <dgm:presLayoutVars>
          <dgm:bulletEnabled val="1"/>
        </dgm:presLayoutVars>
      </dgm:prSet>
      <dgm:spPr/>
      <dgm:t>
        <a:bodyPr/>
        <a:lstStyle/>
        <a:p>
          <a:endParaRPr lang="ru-RU"/>
        </a:p>
      </dgm:t>
    </dgm:pt>
    <dgm:pt modelId="{1A7AE58A-5C04-4291-9B0A-B60BA3557D6A}" type="pres">
      <dgm:prSet presAssocID="{5E2782A6-C0AA-4D6C-BB32-8668C7FEE182}" presName="parTrans" presStyleLbl="sibTrans2D1" presStyleIdx="5" presStyleCnt="8"/>
      <dgm:spPr/>
      <dgm:t>
        <a:bodyPr/>
        <a:lstStyle/>
        <a:p>
          <a:endParaRPr lang="ru-RU"/>
        </a:p>
      </dgm:t>
    </dgm:pt>
    <dgm:pt modelId="{978AA978-38B7-4503-9B01-D005301B8894}" type="pres">
      <dgm:prSet presAssocID="{5E2782A6-C0AA-4D6C-BB32-8668C7FEE182}" presName="connectorText" presStyleLbl="sibTrans2D1" presStyleIdx="5" presStyleCnt="8"/>
      <dgm:spPr/>
      <dgm:t>
        <a:bodyPr/>
        <a:lstStyle/>
        <a:p>
          <a:endParaRPr lang="ru-RU"/>
        </a:p>
      </dgm:t>
    </dgm:pt>
    <dgm:pt modelId="{99396922-AC00-4995-A6C1-2FC5A3D63517}" type="pres">
      <dgm:prSet presAssocID="{F43D9C48-91E9-418A-A304-AD97357CFF7B}" presName="node" presStyleLbl="node1" presStyleIdx="5" presStyleCnt="8" custScaleX="185952" custScaleY="45468">
        <dgm:presLayoutVars>
          <dgm:bulletEnabled val="1"/>
        </dgm:presLayoutVars>
      </dgm:prSet>
      <dgm:spPr/>
      <dgm:t>
        <a:bodyPr/>
        <a:lstStyle/>
        <a:p>
          <a:endParaRPr lang="ru-RU"/>
        </a:p>
      </dgm:t>
    </dgm:pt>
    <dgm:pt modelId="{A03CD149-29FE-448B-B40A-B4C126705EE7}" type="pres">
      <dgm:prSet presAssocID="{FA6EF93C-E0A3-4765-81BF-C1B2BB42C4BF}" presName="parTrans" presStyleLbl="sibTrans2D1" presStyleIdx="6" presStyleCnt="8"/>
      <dgm:spPr/>
      <dgm:t>
        <a:bodyPr/>
        <a:lstStyle/>
        <a:p>
          <a:endParaRPr lang="ru-RU"/>
        </a:p>
      </dgm:t>
    </dgm:pt>
    <dgm:pt modelId="{73FBAD0F-BC31-4775-BAAA-1C0756855EBC}" type="pres">
      <dgm:prSet presAssocID="{FA6EF93C-E0A3-4765-81BF-C1B2BB42C4BF}" presName="connectorText" presStyleLbl="sibTrans2D1" presStyleIdx="6" presStyleCnt="8"/>
      <dgm:spPr/>
      <dgm:t>
        <a:bodyPr/>
        <a:lstStyle/>
        <a:p>
          <a:endParaRPr lang="ru-RU"/>
        </a:p>
      </dgm:t>
    </dgm:pt>
    <dgm:pt modelId="{85C523E8-5CE0-4B91-9992-F4BAA5EF4647}" type="pres">
      <dgm:prSet presAssocID="{0EAB3EEA-ACC0-4962-9A39-C1DDF16D94A4}" presName="node" presStyleLbl="node1" presStyleIdx="6" presStyleCnt="8" custScaleX="170858" custScaleY="54903">
        <dgm:presLayoutVars>
          <dgm:bulletEnabled val="1"/>
        </dgm:presLayoutVars>
      </dgm:prSet>
      <dgm:spPr/>
      <dgm:t>
        <a:bodyPr/>
        <a:lstStyle/>
        <a:p>
          <a:endParaRPr lang="ru-RU"/>
        </a:p>
      </dgm:t>
    </dgm:pt>
    <dgm:pt modelId="{8757B3C7-DE3C-40ED-A39E-4932FE3A4447}" type="pres">
      <dgm:prSet presAssocID="{8E8DEC77-B95E-4E70-91AA-574EA2F922B1}" presName="parTrans" presStyleLbl="sibTrans2D1" presStyleIdx="7" presStyleCnt="8"/>
      <dgm:spPr/>
      <dgm:t>
        <a:bodyPr/>
        <a:lstStyle/>
        <a:p>
          <a:endParaRPr lang="ru-RU"/>
        </a:p>
      </dgm:t>
    </dgm:pt>
    <dgm:pt modelId="{1AF3D5A1-E5D9-44D5-8DB9-1803D71121A0}" type="pres">
      <dgm:prSet presAssocID="{8E8DEC77-B95E-4E70-91AA-574EA2F922B1}" presName="connectorText" presStyleLbl="sibTrans2D1" presStyleIdx="7" presStyleCnt="8"/>
      <dgm:spPr/>
      <dgm:t>
        <a:bodyPr/>
        <a:lstStyle/>
        <a:p>
          <a:endParaRPr lang="ru-RU"/>
        </a:p>
      </dgm:t>
    </dgm:pt>
    <dgm:pt modelId="{8594B9B3-15A6-4EDE-AC8C-6CCA8DB8EC83}" type="pres">
      <dgm:prSet presAssocID="{800FDB82-F355-4FFE-A0A2-038242CA2CDC}" presName="node" presStyleLbl="node1" presStyleIdx="7" presStyleCnt="8" custScaleX="206504" custScaleY="36848">
        <dgm:presLayoutVars>
          <dgm:bulletEnabled val="1"/>
        </dgm:presLayoutVars>
      </dgm:prSet>
      <dgm:spPr/>
      <dgm:t>
        <a:bodyPr/>
        <a:lstStyle/>
        <a:p>
          <a:endParaRPr lang="ru-RU"/>
        </a:p>
      </dgm:t>
    </dgm:pt>
  </dgm:ptLst>
  <dgm:cxnLst>
    <dgm:cxn modelId="{4867AAC6-C16C-48D7-9BC9-68A3E5DF1EAD}" type="presOf" srcId="{0EAB3EEA-ACC0-4962-9A39-C1DDF16D94A4}" destId="{85C523E8-5CE0-4B91-9992-F4BAA5EF4647}" srcOrd="0" destOrd="0" presId="urn:microsoft.com/office/officeart/2005/8/layout/radial5"/>
    <dgm:cxn modelId="{75966768-13B7-4F93-B8AD-57A8EE6FF333}" type="presOf" srcId="{800FDB82-F355-4FFE-A0A2-038242CA2CDC}" destId="{8594B9B3-15A6-4EDE-AC8C-6CCA8DB8EC83}" srcOrd="0" destOrd="0" presId="urn:microsoft.com/office/officeart/2005/8/layout/radial5"/>
    <dgm:cxn modelId="{4216690D-956B-4BC1-AED7-44DCD1593293}" srcId="{BA1E6BBE-3B88-4837-862A-D3A0E0C23787}" destId="{28B113A2-9F4B-4FC1-B273-FB270890B6B4}" srcOrd="4" destOrd="0" parTransId="{933C4C65-6DB2-4B0D-BF31-49C28BEF1ED5}" sibTransId="{415EF717-94F5-4A70-9899-36B4E319198B}"/>
    <dgm:cxn modelId="{BDF3492F-4F85-470F-8B1F-F527D6831432}" type="presOf" srcId="{E86B699C-BD16-4AF6-838C-525EC506629F}" destId="{9AB42A8A-7F38-4A69-80A6-6EC90F2B36CF}" srcOrd="0" destOrd="0" presId="urn:microsoft.com/office/officeart/2005/8/layout/radial5"/>
    <dgm:cxn modelId="{B50EA69D-0162-4C05-905D-EB6662173D18}" type="presOf" srcId="{0C34C0CA-35C0-447A-8FC9-C647D9ACE27B}" destId="{0E708FFE-BBB6-41FD-BC15-7125DF1A668B}" srcOrd="0" destOrd="0" presId="urn:microsoft.com/office/officeart/2005/8/layout/radial5"/>
    <dgm:cxn modelId="{9AE81959-4C1D-4F3A-BE6B-565110FCD1EC}" type="presOf" srcId="{5E2782A6-C0AA-4D6C-BB32-8668C7FEE182}" destId="{1A7AE58A-5C04-4291-9B0A-B60BA3557D6A}" srcOrd="0" destOrd="0" presId="urn:microsoft.com/office/officeart/2005/8/layout/radial5"/>
    <dgm:cxn modelId="{4FA7C63F-1F11-4471-855C-C543CA6F6FE7}" type="presOf" srcId="{F43D9C48-91E9-418A-A304-AD97357CFF7B}" destId="{99396922-AC00-4995-A6C1-2FC5A3D63517}" srcOrd="0" destOrd="0" presId="urn:microsoft.com/office/officeart/2005/8/layout/radial5"/>
    <dgm:cxn modelId="{75C57FF9-2F93-4903-B802-E6D334C6803D}" type="presOf" srcId="{6E03DDEE-F662-47C3-AC79-1B9450F1170E}" destId="{09970EFA-5C00-4366-9998-B2A55761FA1F}" srcOrd="1" destOrd="0" presId="urn:microsoft.com/office/officeart/2005/8/layout/radial5"/>
    <dgm:cxn modelId="{D196AAA0-55EC-46C0-BE38-7BC84FEF68ED}" type="presOf" srcId="{73506064-5204-4248-844E-972545A057CF}" destId="{C38BEBA1-BAFE-4749-8B7F-653310C7D8E5}" srcOrd="0" destOrd="0" presId="urn:microsoft.com/office/officeart/2005/8/layout/radial5"/>
    <dgm:cxn modelId="{AE96E346-B1AD-4B57-AA57-F110CEBD8B18}" type="presOf" srcId="{8E8DEC77-B95E-4E70-91AA-574EA2F922B1}" destId="{1AF3D5A1-E5D9-44D5-8DB9-1803D71121A0}" srcOrd="1" destOrd="0" presId="urn:microsoft.com/office/officeart/2005/8/layout/radial5"/>
    <dgm:cxn modelId="{4DBA9A18-C853-4FCB-8A0A-F817CF29A56E}" type="presOf" srcId="{5417E04F-1537-4836-BCC4-29E5FEC11F54}" destId="{11BBD68D-E74B-4998-A647-0E06E8D180F3}" srcOrd="1" destOrd="0" presId="urn:microsoft.com/office/officeart/2005/8/layout/radial5"/>
    <dgm:cxn modelId="{54A96FF5-C732-4E13-9A88-28CEF0D7EEB5}" type="presOf" srcId="{933C4C65-6DB2-4B0D-BF31-49C28BEF1ED5}" destId="{DF355E31-6B4C-424D-BC7D-0EF30592F28C}" srcOrd="1" destOrd="0" presId="urn:microsoft.com/office/officeart/2005/8/layout/radial5"/>
    <dgm:cxn modelId="{EA914E7C-730F-4C6C-945B-2E1D4DF76009}" srcId="{BA1E6BBE-3B88-4837-862A-D3A0E0C23787}" destId="{0EAB3EEA-ACC0-4962-9A39-C1DDF16D94A4}" srcOrd="6" destOrd="0" parTransId="{FA6EF93C-E0A3-4765-81BF-C1B2BB42C4BF}" sibTransId="{2325F16A-258C-4665-B13C-E600E79142A1}"/>
    <dgm:cxn modelId="{C6E22197-8267-419D-B3A0-9089F58F0A13}" srcId="{BA1E6BBE-3B88-4837-862A-D3A0E0C23787}" destId="{800FDB82-F355-4FFE-A0A2-038242CA2CDC}" srcOrd="7" destOrd="0" parTransId="{8E8DEC77-B95E-4E70-91AA-574EA2F922B1}" sibTransId="{A40B5C7B-4EA6-4EB7-8ABE-DC677D4B8D0F}"/>
    <dgm:cxn modelId="{2398669A-E7E1-4D4F-B8CB-2BF219DD93CD}" srcId="{BA1E6BBE-3B88-4837-862A-D3A0E0C23787}" destId="{E86B699C-BD16-4AF6-838C-525EC506629F}" srcOrd="1" destOrd="0" parTransId="{5417E04F-1537-4836-BCC4-29E5FEC11F54}" sibTransId="{062171FB-7EA8-42A9-BECD-8E157C9F669E}"/>
    <dgm:cxn modelId="{8D15038F-0064-4F59-BE7A-503C8E47086B}" type="presOf" srcId="{03E45D71-35E3-4225-85A2-BF924E570793}" destId="{937CFB17-A34A-4898-B383-286B95F2F1DC}" srcOrd="0" destOrd="0" presId="urn:microsoft.com/office/officeart/2005/8/layout/radial5"/>
    <dgm:cxn modelId="{236E7AD4-D8AE-41A9-90EE-D126D782EC62}" type="presOf" srcId="{5417E04F-1537-4836-BCC4-29E5FEC11F54}" destId="{1226D36E-B7AF-427A-B166-F54E89469ED9}" srcOrd="0" destOrd="0" presId="urn:microsoft.com/office/officeart/2005/8/layout/radial5"/>
    <dgm:cxn modelId="{2FE4AF5A-D21C-41B9-AB7E-5135BD9DB8A2}" type="presOf" srcId="{03E45D71-35E3-4225-85A2-BF924E570793}" destId="{23F65D2B-B59A-464A-B2A8-D9BD8F7A4824}" srcOrd="1" destOrd="0" presId="urn:microsoft.com/office/officeart/2005/8/layout/radial5"/>
    <dgm:cxn modelId="{18119DDF-FCC2-47DC-884C-83CB57D7FF09}" type="presOf" srcId="{933C4C65-6DB2-4B0D-BF31-49C28BEF1ED5}" destId="{5346EB77-9CA2-481D-999C-3AC8F5C64C1C}" srcOrd="0" destOrd="0" presId="urn:microsoft.com/office/officeart/2005/8/layout/radial5"/>
    <dgm:cxn modelId="{010E62A3-6161-4177-A1C6-A5A2E15E6549}" type="presOf" srcId="{8E8DEC77-B95E-4E70-91AA-574EA2F922B1}" destId="{8757B3C7-DE3C-40ED-A39E-4932FE3A4447}" srcOrd="0" destOrd="0" presId="urn:microsoft.com/office/officeart/2005/8/layout/radial5"/>
    <dgm:cxn modelId="{02B1328C-9503-4694-975A-301974A970E5}" type="presOf" srcId="{5E2782A6-C0AA-4D6C-BB32-8668C7FEE182}" destId="{978AA978-38B7-4503-9B01-D005301B8894}" srcOrd="1" destOrd="0" presId="urn:microsoft.com/office/officeart/2005/8/layout/radial5"/>
    <dgm:cxn modelId="{66B97EEF-0DC0-43C3-ACB0-762FA0F38CC4}" srcId="{BA1E6BBE-3B88-4837-862A-D3A0E0C23787}" destId="{0C34C0CA-35C0-447A-8FC9-C647D9ACE27B}" srcOrd="3" destOrd="0" parTransId="{06EDE608-734D-47BC-AFF6-61855C815FF3}" sibTransId="{CB676FF5-1F59-47A1-B792-843F02DF374F}"/>
    <dgm:cxn modelId="{9597CF86-27D8-49E8-BC65-FDAFC4770477}" type="presOf" srcId="{C544CD99-7CF7-44C7-B526-953E9D17EA64}" destId="{5045A54C-6C4F-4B89-B487-B694ABD4A7CA}" srcOrd="0" destOrd="0" presId="urn:microsoft.com/office/officeart/2005/8/layout/radial5"/>
    <dgm:cxn modelId="{843245E6-F3BC-45B4-9B60-28A6D1D1586F}" type="presOf" srcId="{06EDE608-734D-47BC-AFF6-61855C815FF3}" destId="{041F87E1-F82D-45A3-A64B-1C57AB9F5824}" srcOrd="0" destOrd="0" presId="urn:microsoft.com/office/officeart/2005/8/layout/radial5"/>
    <dgm:cxn modelId="{8C8C10B4-CA43-46AD-B47F-8C24154C4033}" srcId="{BA1E6BBE-3B88-4837-862A-D3A0E0C23787}" destId="{C544CD99-7CF7-44C7-B526-953E9D17EA64}" srcOrd="2" destOrd="0" parTransId="{03E45D71-35E3-4225-85A2-BF924E570793}" sibTransId="{106156BB-2B00-429A-84EA-C1E9CC0FF13B}"/>
    <dgm:cxn modelId="{47809E0D-29D6-41DD-A6B1-71EF67A62335}" type="presOf" srcId="{FA6EF93C-E0A3-4765-81BF-C1B2BB42C4BF}" destId="{A03CD149-29FE-448B-B40A-B4C126705EE7}" srcOrd="0" destOrd="0" presId="urn:microsoft.com/office/officeart/2005/8/layout/radial5"/>
    <dgm:cxn modelId="{42913595-CA62-44F9-8F9E-F6445E938455}" type="presOf" srcId="{FA6EF93C-E0A3-4765-81BF-C1B2BB42C4BF}" destId="{73FBAD0F-BC31-4775-BAAA-1C0756855EBC}" srcOrd="1" destOrd="0" presId="urn:microsoft.com/office/officeart/2005/8/layout/radial5"/>
    <dgm:cxn modelId="{DB141805-D875-4437-928A-717CEE8D7792}" type="presOf" srcId="{6E03DDEE-F662-47C3-AC79-1B9450F1170E}" destId="{BB7A1237-753B-438F-BC42-D5336A2104C4}" srcOrd="0" destOrd="0" presId="urn:microsoft.com/office/officeart/2005/8/layout/radial5"/>
    <dgm:cxn modelId="{73105635-CAA7-4646-AECE-35571493E23F}" srcId="{BA1E6BBE-3B88-4837-862A-D3A0E0C23787}" destId="{73506064-5204-4248-844E-972545A057CF}" srcOrd="0" destOrd="0" parTransId="{6E03DDEE-F662-47C3-AC79-1B9450F1170E}" sibTransId="{F9AFFE71-31F3-4EDE-ADD9-87AB2CF76464}"/>
    <dgm:cxn modelId="{79C467FD-2D63-4735-B6F2-033308F1C174}" type="presOf" srcId="{9AD626D2-F6AF-4847-8979-E17044D80751}" destId="{5EBCEDBB-BB0D-4BFA-BBE0-45F9FDE816CA}" srcOrd="0" destOrd="0" presId="urn:microsoft.com/office/officeart/2005/8/layout/radial5"/>
    <dgm:cxn modelId="{BFF236D1-4C30-474C-8F57-949C2B5D4385}" srcId="{9AD626D2-F6AF-4847-8979-E17044D80751}" destId="{BA1E6BBE-3B88-4837-862A-D3A0E0C23787}" srcOrd="0" destOrd="0" parTransId="{51BFB52B-A4B2-4371-B0DB-01C67B61BBC3}" sibTransId="{9B29989E-70D9-4FB4-9B26-16C838699837}"/>
    <dgm:cxn modelId="{3302AD51-E18A-438D-A0BF-DCB9F03E75E4}" type="presOf" srcId="{28B113A2-9F4B-4FC1-B273-FB270890B6B4}" destId="{001EE482-5B70-4F06-9531-263242310F6F}" srcOrd="0" destOrd="0" presId="urn:microsoft.com/office/officeart/2005/8/layout/radial5"/>
    <dgm:cxn modelId="{931B1B19-ECC7-48C9-8CC4-7B6C7B35ED5A}" type="presOf" srcId="{BA1E6BBE-3B88-4837-862A-D3A0E0C23787}" destId="{AA78C2E0-825D-4B76-BEA4-06CE9412B5B8}" srcOrd="0" destOrd="0" presId="urn:microsoft.com/office/officeart/2005/8/layout/radial5"/>
    <dgm:cxn modelId="{5DFFE5BF-79B9-44AB-945E-8F01D4658587}" srcId="{BA1E6BBE-3B88-4837-862A-D3A0E0C23787}" destId="{F43D9C48-91E9-418A-A304-AD97357CFF7B}" srcOrd="5" destOrd="0" parTransId="{5E2782A6-C0AA-4D6C-BB32-8668C7FEE182}" sibTransId="{9278D824-A187-440A-A7D0-82D1A5DE2C52}"/>
    <dgm:cxn modelId="{E0370B1C-66AA-4799-BC99-330762A753CA}" type="presOf" srcId="{06EDE608-734D-47BC-AFF6-61855C815FF3}" destId="{D1046116-BFC9-46A2-8301-163BF66F001D}" srcOrd="1" destOrd="0" presId="urn:microsoft.com/office/officeart/2005/8/layout/radial5"/>
    <dgm:cxn modelId="{ED6764CE-125F-47A6-9AA3-CD39DD6CB7FA}" type="presParOf" srcId="{5EBCEDBB-BB0D-4BFA-BBE0-45F9FDE816CA}" destId="{AA78C2E0-825D-4B76-BEA4-06CE9412B5B8}" srcOrd="0" destOrd="0" presId="urn:microsoft.com/office/officeart/2005/8/layout/radial5"/>
    <dgm:cxn modelId="{A99F4855-0B6A-4938-888B-4DA021A4F74F}" type="presParOf" srcId="{5EBCEDBB-BB0D-4BFA-BBE0-45F9FDE816CA}" destId="{BB7A1237-753B-438F-BC42-D5336A2104C4}" srcOrd="1" destOrd="0" presId="urn:microsoft.com/office/officeart/2005/8/layout/radial5"/>
    <dgm:cxn modelId="{4E96DEFD-1420-432B-9991-C0C9FCBF502A}" type="presParOf" srcId="{BB7A1237-753B-438F-BC42-D5336A2104C4}" destId="{09970EFA-5C00-4366-9998-B2A55761FA1F}" srcOrd="0" destOrd="0" presId="urn:microsoft.com/office/officeart/2005/8/layout/radial5"/>
    <dgm:cxn modelId="{AA4EED26-F228-4765-A064-2E7A32CC6974}" type="presParOf" srcId="{5EBCEDBB-BB0D-4BFA-BBE0-45F9FDE816CA}" destId="{C38BEBA1-BAFE-4749-8B7F-653310C7D8E5}" srcOrd="2" destOrd="0" presId="urn:microsoft.com/office/officeart/2005/8/layout/radial5"/>
    <dgm:cxn modelId="{83B9FAD9-8AE1-4E2E-9CF3-9ED7127E9148}" type="presParOf" srcId="{5EBCEDBB-BB0D-4BFA-BBE0-45F9FDE816CA}" destId="{1226D36E-B7AF-427A-B166-F54E89469ED9}" srcOrd="3" destOrd="0" presId="urn:microsoft.com/office/officeart/2005/8/layout/radial5"/>
    <dgm:cxn modelId="{3CAB4019-70A7-462A-B0A6-5CAB167E2192}" type="presParOf" srcId="{1226D36E-B7AF-427A-B166-F54E89469ED9}" destId="{11BBD68D-E74B-4998-A647-0E06E8D180F3}" srcOrd="0" destOrd="0" presId="urn:microsoft.com/office/officeart/2005/8/layout/radial5"/>
    <dgm:cxn modelId="{6E39AEA3-72C2-4F27-BA33-67634944E124}" type="presParOf" srcId="{5EBCEDBB-BB0D-4BFA-BBE0-45F9FDE816CA}" destId="{9AB42A8A-7F38-4A69-80A6-6EC90F2B36CF}" srcOrd="4" destOrd="0" presId="urn:microsoft.com/office/officeart/2005/8/layout/radial5"/>
    <dgm:cxn modelId="{B0A6929A-EFB8-48B8-B228-846DC01CDE42}" type="presParOf" srcId="{5EBCEDBB-BB0D-4BFA-BBE0-45F9FDE816CA}" destId="{937CFB17-A34A-4898-B383-286B95F2F1DC}" srcOrd="5" destOrd="0" presId="urn:microsoft.com/office/officeart/2005/8/layout/radial5"/>
    <dgm:cxn modelId="{F1B82B5A-2DF6-408E-82FE-E58D3A72838D}" type="presParOf" srcId="{937CFB17-A34A-4898-B383-286B95F2F1DC}" destId="{23F65D2B-B59A-464A-B2A8-D9BD8F7A4824}" srcOrd="0" destOrd="0" presId="urn:microsoft.com/office/officeart/2005/8/layout/radial5"/>
    <dgm:cxn modelId="{7B25884D-6E4F-46CB-B225-47BAEEE4FA65}" type="presParOf" srcId="{5EBCEDBB-BB0D-4BFA-BBE0-45F9FDE816CA}" destId="{5045A54C-6C4F-4B89-B487-B694ABD4A7CA}" srcOrd="6" destOrd="0" presId="urn:microsoft.com/office/officeart/2005/8/layout/radial5"/>
    <dgm:cxn modelId="{BCD3B1CF-106F-4AF5-993B-7A8CA9FD2C44}" type="presParOf" srcId="{5EBCEDBB-BB0D-4BFA-BBE0-45F9FDE816CA}" destId="{041F87E1-F82D-45A3-A64B-1C57AB9F5824}" srcOrd="7" destOrd="0" presId="urn:microsoft.com/office/officeart/2005/8/layout/radial5"/>
    <dgm:cxn modelId="{9433A15A-DCAA-41A9-97A2-73090E9EA5F4}" type="presParOf" srcId="{041F87E1-F82D-45A3-A64B-1C57AB9F5824}" destId="{D1046116-BFC9-46A2-8301-163BF66F001D}" srcOrd="0" destOrd="0" presId="urn:microsoft.com/office/officeart/2005/8/layout/radial5"/>
    <dgm:cxn modelId="{F8E4592B-67AB-4668-BF1B-874DF303B0DE}" type="presParOf" srcId="{5EBCEDBB-BB0D-4BFA-BBE0-45F9FDE816CA}" destId="{0E708FFE-BBB6-41FD-BC15-7125DF1A668B}" srcOrd="8" destOrd="0" presId="urn:microsoft.com/office/officeart/2005/8/layout/radial5"/>
    <dgm:cxn modelId="{A6EC5E8D-D1E2-4C18-8E1C-5165375743CF}" type="presParOf" srcId="{5EBCEDBB-BB0D-4BFA-BBE0-45F9FDE816CA}" destId="{5346EB77-9CA2-481D-999C-3AC8F5C64C1C}" srcOrd="9" destOrd="0" presId="urn:microsoft.com/office/officeart/2005/8/layout/radial5"/>
    <dgm:cxn modelId="{A0AB77FD-60B8-4AC2-8821-0AB3E37D9F82}" type="presParOf" srcId="{5346EB77-9CA2-481D-999C-3AC8F5C64C1C}" destId="{DF355E31-6B4C-424D-BC7D-0EF30592F28C}" srcOrd="0" destOrd="0" presId="urn:microsoft.com/office/officeart/2005/8/layout/radial5"/>
    <dgm:cxn modelId="{E50FAC91-B9E7-4303-9442-98E79FCDD73A}" type="presParOf" srcId="{5EBCEDBB-BB0D-4BFA-BBE0-45F9FDE816CA}" destId="{001EE482-5B70-4F06-9531-263242310F6F}" srcOrd="10" destOrd="0" presId="urn:microsoft.com/office/officeart/2005/8/layout/radial5"/>
    <dgm:cxn modelId="{C5E6839C-22D5-4354-83A5-5148F4021D5F}" type="presParOf" srcId="{5EBCEDBB-BB0D-4BFA-BBE0-45F9FDE816CA}" destId="{1A7AE58A-5C04-4291-9B0A-B60BA3557D6A}" srcOrd="11" destOrd="0" presId="urn:microsoft.com/office/officeart/2005/8/layout/radial5"/>
    <dgm:cxn modelId="{9CF299AE-9C51-4795-8DFC-0DA88425A242}" type="presParOf" srcId="{1A7AE58A-5C04-4291-9B0A-B60BA3557D6A}" destId="{978AA978-38B7-4503-9B01-D005301B8894}" srcOrd="0" destOrd="0" presId="urn:microsoft.com/office/officeart/2005/8/layout/radial5"/>
    <dgm:cxn modelId="{4D8983DC-6CFD-4F18-855A-38DE534BBB09}" type="presParOf" srcId="{5EBCEDBB-BB0D-4BFA-BBE0-45F9FDE816CA}" destId="{99396922-AC00-4995-A6C1-2FC5A3D63517}" srcOrd="12" destOrd="0" presId="urn:microsoft.com/office/officeart/2005/8/layout/radial5"/>
    <dgm:cxn modelId="{A96B7662-05B9-4152-9161-58C085C9359C}" type="presParOf" srcId="{5EBCEDBB-BB0D-4BFA-BBE0-45F9FDE816CA}" destId="{A03CD149-29FE-448B-B40A-B4C126705EE7}" srcOrd="13" destOrd="0" presId="urn:microsoft.com/office/officeart/2005/8/layout/radial5"/>
    <dgm:cxn modelId="{3D1888BE-B51A-4A61-8525-48F2C4875622}" type="presParOf" srcId="{A03CD149-29FE-448B-B40A-B4C126705EE7}" destId="{73FBAD0F-BC31-4775-BAAA-1C0756855EBC}" srcOrd="0" destOrd="0" presId="urn:microsoft.com/office/officeart/2005/8/layout/radial5"/>
    <dgm:cxn modelId="{CF6935BB-B958-4FFC-A9F4-5CDBF12BEE63}" type="presParOf" srcId="{5EBCEDBB-BB0D-4BFA-BBE0-45F9FDE816CA}" destId="{85C523E8-5CE0-4B91-9992-F4BAA5EF4647}" srcOrd="14" destOrd="0" presId="urn:microsoft.com/office/officeart/2005/8/layout/radial5"/>
    <dgm:cxn modelId="{56ADF6E2-4293-4FB5-A19C-5D201D23BD1C}" type="presParOf" srcId="{5EBCEDBB-BB0D-4BFA-BBE0-45F9FDE816CA}" destId="{8757B3C7-DE3C-40ED-A39E-4932FE3A4447}" srcOrd="15" destOrd="0" presId="urn:microsoft.com/office/officeart/2005/8/layout/radial5"/>
    <dgm:cxn modelId="{CFF908BB-B9CD-45C1-AFC3-C2DC48F7ACF1}" type="presParOf" srcId="{8757B3C7-DE3C-40ED-A39E-4932FE3A4447}" destId="{1AF3D5A1-E5D9-44D5-8DB9-1803D71121A0}" srcOrd="0" destOrd="0" presId="urn:microsoft.com/office/officeart/2005/8/layout/radial5"/>
    <dgm:cxn modelId="{741C0E09-055D-4BD7-9ABB-E0DE66F57D1B}" type="presParOf" srcId="{5EBCEDBB-BB0D-4BFA-BBE0-45F9FDE816CA}" destId="{8594B9B3-15A6-4EDE-AC8C-6CCA8DB8EC83}" srcOrd="16"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D626D2-F6AF-4847-8979-E17044D80751}"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ru-RU"/>
        </a:p>
      </dgm:t>
    </dgm:pt>
    <dgm:pt modelId="{BA1E6BBE-3B88-4837-862A-D3A0E0C23787}">
      <dgm:prSet phldrT="[Текст]" custT="1"/>
      <dgm:spPr/>
      <dgm:t>
        <a:bodyPr/>
        <a:lstStyle/>
        <a:p>
          <a:r>
            <a:rPr lang="en-US" sz="2800" b="1" i="1" dirty="0" smtClean="0">
              <a:solidFill>
                <a:srgbClr val="000099"/>
              </a:solidFill>
              <a:latin typeface="Aharoni" pitchFamily="2" charset="-79"/>
              <a:cs typeface="Aharoni" pitchFamily="2" charset="-79"/>
            </a:rPr>
            <a:t>Music</a:t>
          </a:r>
          <a:endParaRPr lang="ru-RU" sz="2800" b="1" dirty="0">
            <a:solidFill>
              <a:srgbClr val="000099"/>
            </a:solidFill>
            <a:cs typeface="Aharoni" pitchFamily="2" charset="-79"/>
          </a:endParaRPr>
        </a:p>
      </dgm:t>
    </dgm:pt>
    <dgm:pt modelId="{51BFB52B-A4B2-4371-B0DB-01C67B61BBC3}" type="parTrans" cxnId="{BFF236D1-4C30-474C-8F57-949C2B5D4385}">
      <dgm:prSet/>
      <dgm:spPr/>
      <dgm:t>
        <a:bodyPr/>
        <a:lstStyle/>
        <a:p>
          <a:endParaRPr lang="ru-RU"/>
        </a:p>
      </dgm:t>
    </dgm:pt>
    <dgm:pt modelId="{9B29989E-70D9-4FB4-9B26-16C838699837}" type="sibTrans" cxnId="{BFF236D1-4C30-474C-8F57-949C2B5D4385}">
      <dgm:prSet/>
      <dgm:spPr/>
      <dgm:t>
        <a:bodyPr/>
        <a:lstStyle/>
        <a:p>
          <a:endParaRPr lang="ru-RU"/>
        </a:p>
      </dgm:t>
    </dgm:pt>
    <dgm:pt modelId="{73506064-5204-4248-844E-972545A057CF}">
      <dgm:prSet phldrT="[Текст]" custT="1"/>
      <dgm:spPr/>
      <dgm:t>
        <a:bodyPr/>
        <a:lstStyle/>
        <a:p>
          <a:r>
            <a:rPr lang="en-US" sz="1800" b="1" i="1" dirty="0" smtClean="0">
              <a:solidFill>
                <a:srgbClr val="660066"/>
              </a:solidFill>
              <a:latin typeface="Aharoni" pitchFamily="2" charset="-79"/>
              <a:cs typeface="Aharoni" pitchFamily="2" charset="-79"/>
            </a:rPr>
            <a:t>musical instruments</a:t>
          </a:r>
          <a:endParaRPr lang="ru-RU" sz="1800" b="1" i="1" dirty="0">
            <a:solidFill>
              <a:srgbClr val="660066"/>
            </a:solidFill>
            <a:cs typeface="Aharoni" pitchFamily="2" charset="-79"/>
          </a:endParaRPr>
        </a:p>
      </dgm:t>
    </dgm:pt>
    <dgm:pt modelId="{6E03DDEE-F662-47C3-AC79-1B9450F1170E}" type="parTrans" cxnId="{73105635-CAA7-4646-AECE-35571493E23F}">
      <dgm:prSet/>
      <dgm:spPr/>
      <dgm:t>
        <a:bodyPr/>
        <a:lstStyle/>
        <a:p>
          <a:endParaRPr lang="ru-RU"/>
        </a:p>
      </dgm:t>
    </dgm:pt>
    <dgm:pt modelId="{F9AFFE71-31F3-4EDE-ADD9-87AB2CF76464}" type="sibTrans" cxnId="{73105635-CAA7-4646-AECE-35571493E23F}">
      <dgm:prSet/>
      <dgm:spPr/>
      <dgm:t>
        <a:bodyPr/>
        <a:lstStyle/>
        <a:p>
          <a:endParaRPr lang="ru-RU"/>
        </a:p>
      </dgm:t>
    </dgm:pt>
    <dgm:pt modelId="{E86B699C-BD16-4AF6-838C-525EC506629F}">
      <dgm:prSet phldrT="[Текст]" custT="1"/>
      <dgm:spPr/>
      <dgm:t>
        <a:bodyPr/>
        <a:lstStyle/>
        <a:p>
          <a:r>
            <a:rPr lang="en-US" sz="1800" b="1" i="1" dirty="0" smtClean="0">
              <a:solidFill>
                <a:srgbClr val="660066"/>
              </a:solidFill>
              <a:latin typeface="Aharoni" pitchFamily="2" charset="-79"/>
              <a:cs typeface="Aharoni" pitchFamily="2" charset="-79"/>
            </a:rPr>
            <a:t>composer</a:t>
          </a:r>
          <a:endParaRPr lang="ru-RU" sz="1800" b="1" i="1" dirty="0">
            <a:solidFill>
              <a:srgbClr val="660066"/>
            </a:solidFill>
            <a:cs typeface="Aharoni" pitchFamily="2" charset="-79"/>
          </a:endParaRPr>
        </a:p>
      </dgm:t>
    </dgm:pt>
    <dgm:pt modelId="{5417E04F-1537-4836-BCC4-29E5FEC11F54}" type="parTrans" cxnId="{2398669A-E7E1-4D4F-B8CB-2BF219DD93CD}">
      <dgm:prSet/>
      <dgm:spPr/>
      <dgm:t>
        <a:bodyPr/>
        <a:lstStyle/>
        <a:p>
          <a:endParaRPr lang="ru-RU"/>
        </a:p>
      </dgm:t>
    </dgm:pt>
    <dgm:pt modelId="{062171FB-7EA8-42A9-BECD-8E157C9F669E}" type="sibTrans" cxnId="{2398669A-E7E1-4D4F-B8CB-2BF219DD93CD}">
      <dgm:prSet/>
      <dgm:spPr/>
      <dgm:t>
        <a:bodyPr/>
        <a:lstStyle/>
        <a:p>
          <a:endParaRPr lang="ru-RU"/>
        </a:p>
      </dgm:t>
    </dgm:pt>
    <dgm:pt modelId="{C544CD99-7CF7-44C7-B526-953E9D17EA64}">
      <dgm:prSet phldrT="[Текст]" custT="1"/>
      <dgm:spPr/>
      <dgm:t>
        <a:bodyPr/>
        <a:lstStyle/>
        <a:p>
          <a:r>
            <a:rPr lang="en-US" sz="1800" b="1" i="1" dirty="0" smtClean="0">
              <a:solidFill>
                <a:srgbClr val="660066"/>
              </a:solidFill>
              <a:latin typeface="Aharoni" pitchFamily="2" charset="-79"/>
              <a:cs typeface="Aharoni" pitchFamily="2" charset="-79"/>
            </a:rPr>
            <a:t>orchestra</a:t>
          </a:r>
          <a:endParaRPr lang="ru-RU" sz="1800" b="1" i="1" dirty="0">
            <a:solidFill>
              <a:srgbClr val="660066"/>
            </a:solidFill>
            <a:cs typeface="Aharoni" pitchFamily="2" charset="-79"/>
          </a:endParaRPr>
        </a:p>
      </dgm:t>
    </dgm:pt>
    <dgm:pt modelId="{03E45D71-35E3-4225-85A2-BF924E570793}" type="parTrans" cxnId="{8C8C10B4-CA43-46AD-B47F-8C24154C4033}">
      <dgm:prSet/>
      <dgm:spPr/>
      <dgm:t>
        <a:bodyPr/>
        <a:lstStyle/>
        <a:p>
          <a:endParaRPr lang="ru-RU"/>
        </a:p>
      </dgm:t>
    </dgm:pt>
    <dgm:pt modelId="{106156BB-2B00-429A-84EA-C1E9CC0FF13B}" type="sibTrans" cxnId="{8C8C10B4-CA43-46AD-B47F-8C24154C4033}">
      <dgm:prSet/>
      <dgm:spPr/>
      <dgm:t>
        <a:bodyPr/>
        <a:lstStyle/>
        <a:p>
          <a:endParaRPr lang="ru-RU"/>
        </a:p>
      </dgm:t>
    </dgm:pt>
    <dgm:pt modelId="{0C34C0CA-35C0-447A-8FC9-C647D9ACE27B}">
      <dgm:prSet phldrT="[Текст]" custT="1"/>
      <dgm:spPr/>
      <dgm:t>
        <a:bodyPr/>
        <a:lstStyle/>
        <a:p>
          <a:r>
            <a:rPr lang="en-US" sz="1800" b="1" i="1" dirty="0" smtClean="0">
              <a:solidFill>
                <a:srgbClr val="660066"/>
              </a:solidFill>
              <a:latin typeface="Aharoni" pitchFamily="2" charset="-79"/>
              <a:cs typeface="Aharoni" pitchFamily="2" charset="-79"/>
            </a:rPr>
            <a:t>Jazz</a:t>
          </a:r>
          <a:endParaRPr lang="ru-RU" sz="1800" b="1" i="1" dirty="0">
            <a:solidFill>
              <a:srgbClr val="660066"/>
            </a:solidFill>
            <a:cs typeface="Aharoni" pitchFamily="2" charset="-79"/>
          </a:endParaRPr>
        </a:p>
      </dgm:t>
    </dgm:pt>
    <dgm:pt modelId="{06EDE608-734D-47BC-AFF6-61855C815FF3}" type="parTrans" cxnId="{66B97EEF-0DC0-43C3-ACB0-762FA0F38CC4}">
      <dgm:prSet/>
      <dgm:spPr/>
      <dgm:t>
        <a:bodyPr/>
        <a:lstStyle/>
        <a:p>
          <a:endParaRPr lang="ru-RU"/>
        </a:p>
      </dgm:t>
    </dgm:pt>
    <dgm:pt modelId="{CB676FF5-1F59-47A1-B792-843F02DF374F}" type="sibTrans" cxnId="{66B97EEF-0DC0-43C3-ACB0-762FA0F38CC4}">
      <dgm:prSet/>
      <dgm:spPr/>
      <dgm:t>
        <a:bodyPr/>
        <a:lstStyle/>
        <a:p>
          <a:endParaRPr lang="ru-RU"/>
        </a:p>
      </dgm:t>
    </dgm:pt>
    <dgm:pt modelId="{28B113A2-9F4B-4FC1-B273-FB270890B6B4}">
      <dgm:prSet phldrT="[Текст]" custT="1"/>
      <dgm:spPr/>
      <dgm:t>
        <a:bodyPr/>
        <a:lstStyle/>
        <a:p>
          <a:r>
            <a:rPr lang="en-US" sz="1800" b="1" i="1" dirty="0" smtClean="0">
              <a:solidFill>
                <a:srgbClr val="660066"/>
              </a:solidFill>
              <a:latin typeface="Aharoni" pitchFamily="2" charset="-79"/>
              <a:cs typeface="Aharoni" pitchFamily="2" charset="-79"/>
            </a:rPr>
            <a:t>Rock</a:t>
          </a:r>
          <a:endParaRPr lang="ru-RU" sz="1800" b="1" i="1" dirty="0">
            <a:solidFill>
              <a:srgbClr val="660066"/>
            </a:solidFill>
            <a:cs typeface="Aharoni" pitchFamily="2" charset="-79"/>
          </a:endParaRPr>
        </a:p>
      </dgm:t>
    </dgm:pt>
    <dgm:pt modelId="{933C4C65-6DB2-4B0D-BF31-49C28BEF1ED5}" type="parTrans" cxnId="{4216690D-956B-4BC1-AED7-44DCD1593293}">
      <dgm:prSet/>
      <dgm:spPr/>
      <dgm:t>
        <a:bodyPr/>
        <a:lstStyle/>
        <a:p>
          <a:endParaRPr lang="ru-RU"/>
        </a:p>
      </dgm:t>
    </dgm:pt>
    <dgm:pt modelId="{415EF717-94F5-4A70-9899-36B4E319198B}" type="sibTrans" cxnId="{4216690D-956B-4BC1-AED7-44DCD1593293}">
      <dgm:prSet/>
      <dgm:spPr/>
      <dgm:t>
        <a:bodyPr/>
        <a:lstStyle/>
        <a:p>
          <a:endParaRPr lang="ru-RU"/>
        </a:p>
      </dgm:t>
    </dgm:pt>
    <dgm:pt modelId="{F43D9C48-91E9-418A-A304-AD97357CFF7B}">
      <dgm:prSet phldrT="[Текст]" custT="1"/>
      <dgm:spPr/>
      <dgm:t>
        <a:bodyPr/>
        <a:lstStyle/>
        <a:p>
          <a:r>
            <a:rPr lang="en-US" sz="1800" b="1" i="1" dirty="0" smtClean="0">
              <a:solidFill>
                <a:srgbClr val="660066"/>
              </a:solidFill>
              <a:latin typeface="Aharoni" pitchFamily="2" charset="-79"/>
              <a:cs typeface="Aharoni" pitchFamily="2" charset="-79"/>
            </a:rPr>
            <a:t>pop music</a:t>
          </a:r>
          <a:endParaRPr lang="ru-RU" sz="1800" b="1" i="1" dirty="0">
            <a:solidFill>
              <a:srgbClr val="660066"/>
            </a:solidFill>
            <a:cs typeface="Aharoni" pitchFamily="2" charset="-79"/>
          </a:endParaRPr>
        </a:p>
      </dgm:t>
    </dgm:pt>
    <dgm:pt modelId="{5E2782A6-C0AA-4D6C-BB32-8668C7FEE182}" type="parTrans" cxnId="{5DFFE5BF-79B9-44AB-945E-8F01D4658587}">
      <dgm:prSet/>
      <dgm:spPr/>
      <dgm:t>
        <a:bodyPr/>
        <a:lstStyle/>
        <a:p>
          <a:endParaRPr lang="ru-RU"/>
        </a:p>
      </dgm:t>
    </dgm:pt>
    <dgm:pt modelId="{9278D824-A187-440A-A7D0-82D1A5DE2C52}" type="sibTrans" cxnId="{5DFFE5BF-79B9-44AB-945E-8F01D4658587}">
      <dgm:prSet/>
      <dgm:spPr/>
      <dgm:t>
        <a:bodyPr/>
        <a:lstStyle/>
        <a:p>
          <a:endParaRPr lang="ru-RU"/>
        </a:p>
      </dgm:t>
    </dgm:pt>
    <dgm:pt modelId="{0EAB3EEA-ACC0-4962-9A39-C1DDF16D94A4}">
      <dgm:prSet phldrT="[Текст]" custT="1"/>
      <dgm:spPr/>
      <dgm:t>
        <a:bodyPr/>
        <a:lstStyle/>
        <a:p>
          <a:r>
            <a:rPr lang="en-US" sz="1800" b="1" i="1" dirty="0" smtClean="0">
              <a:solidFill>
                <a:srgbClr val="660066"/>
              </a:solidFill>
              <a:latin typeface="Aharoni" pitchFamily="2" charset="-79"/>
              <a:cs typeface="Aharoni" pitchFamily="2" charset="-79"/>
            </a:rPr>
            <a:t>songs</a:t>
          </a:r>
          <a:endParaRPr lang="ru-RU" sz="1800" b="1" i="1" dirty="0">
            <a:solidFill>
              <a:srgbClr val="660066"/>
            </a:solidFill>
            <a:cs typeface="Aharoni" pitchFamily="2" charset="-79"/>
          </a:endParaRPr>
        </a:p>
      </dgm:t>
    </dgm:pt>
    <dgm:pt modelId="{FA6EF93C-E0A3-4765-81BF-C1B2BB42C4BF}" type="parTrans" cxnId="{EA914E7C-730F-4C6C-945B-2E1D4DF76009}">
      <dgm:prSet/>
      <dgm:spPr/>
      <dgm:t>
        <a:bodyPr/>
        <a:lstStyle/>
        <a:p>
          <a:endParaRPr lang="ru-RU"/>
        </a:p>
      </dgm:t>
    </dgm:pt>
    <dgm:pt modelId="{2325F16A-258C-4665-B13C-E600E79142A1}" type="sibTrans" cxnId="{EA914E7C-730F-4C6C-945B-2E1D4DF76009}">
      <dgm:prSet/>
      <dgm:spPr/>
      <dgm:t>
        <a:bodyPr/>
        <a:lstStyle/>
        <a:p>
          <a:endParaRPr lang="ru-RU"/>
        </a:p>
      </dgm:t>
    </dgm:pt>
    <dgm:pt modelId="{800FDB82-F355-4FFE-A0A2-038242CA2CDC}">
      <dgm:prSet phldrT="[Текст]" custT="1"/>
      <dgm:spPr/>
      <dgm:t>
        <a:bodyPr/>
        <a:lstStyle/>
        <a:p>
          <a:r>
            <a:rPr lang="en-US" sz="1800" b="1" i="1" dirty="0" smtClean="0">
              <a:solidFill>
                <a:srgbClr val="660066"/>
              </a:solidFill>
              <a:latin typeface="Aharoni" pitchFamily="2" charset="-79"/>
              <a:cs typeface="Aharoni" pitchFamily="2" charset="-79"/>
            </a:rPr>
            <a:t>singers</a:t>
          </a:r>
          <a:endParaRPr lang="ru-RU" sz="1800" b="1" i="1" dirty="0">
            <a:solidFill>
              <a:srgbClr val="660066"/>
            </a:solidFill>
            <a:cs typeface="Aharoni" pitchFamily="2" charset="-79"/>
          </a:endParaRPr>
        </a:p>
      </dgm:t>
    </dgm:pt>
    <dgm:pt modelId="{8E8DEC77-B95E-4E70-91AA-574EA2F922B1}" type="parTrans" cxnId="{C6E22197-8267-419D-B3A0-9089F58F0A13}">
      <dgm:prSet/>
      <dgm:spPr/>
      <dgm:t>
        <a:bodyPr/>
        <a:lstStyle/>
        <a:p>
          <a:endParaRPr lang="ru-RU"/>
        </a:p>
      </dgm:t>
    </dgm:pt>
    <dgm:pt modelId="{A40B5C7B-4EA6-4EB7-8ABE-DC677D4B8D0F}" type="sibTrans" cxnId="{C6E22197-8267-419D-B3A0-9089F58F0A13}">
      <dgm:prSet/>
      <dgm:spPr/>
      <dgm:t>
        <a:bodyPr/>
        <a:lstStyle/>
        <a:p>
          <a:endParaRPr lang="ru-RU"/>
        </a:p>
      </dgm:t>
    </dgm:pt>
    <dgm:pt modelId="{5EBCEDBB-BB0D-4BFA-BBE0-45F9FDE816CA}" type="pres">
      <dgm:prSet presAssocID="{9AD626D2-F6AF-4847-8979-E17044D80751}" presName="Name0" presStyleCnt="0">
        <dgm:presLayoutVars>
          <dgm:chMax val="1"/>
          <dgm:dir/>
          <dgm:animLvl val="ctr"/>
          <dgm:resizeHandles val="exact"/>
        </dgm:presLayoutVars>
      </dgm:prSet>
      <dgm:spPr/>
      <dgm:t>
        <a:bodyPr/>
        <a:lstStyle/>
        <a:p>
          <a:endParaRPr lang="ru-RU"/>
        </a:p>
      </dgm:t>
    </dgm:pt>
    <dgm:pt modelId="{AA78C2E0-825D-4B76-BEA4-06CE9412B5B8}" type="pres">
      <dgm:prSet presAssocID="{BA1E6BBE-3B88-4837-862A-D3A0E0C23787}" presName="centerShape" presStyleLbl="node0" presStyleIdx="0" presStyleCnt="1" custScaleX="222581"/>
      <dgm:spPr/>
      <dgm:t>
        <a:bodyPr/>
        <a:lstStyle/>
        <a:p>
          <a:endParaRPr lang="ru-RU"/>
        </a:p>
      </dgm:t>
    </dgm:pt>
    <dgm:pt modelId="{BB7A1237-753B-438F-BC42-D5336A2104C4}" type="pres">
      <dgm:prSet presAssocID="{6E03DDEE-F662-47C3-AC79-1B9450F1170E}" presName="parTrans" presStyleLbl="sibTrans2D1" presStyleIdx="0" presStyleCnt="8"/>
      <dgm:spPr/>
      <dgm:t>
        <a:bodyPr/>
        <a:lstStyle/>
        <a:p>
          <a:endParaRPr lang="ru-RU"/>
        </a:p>
      </dgm:t>
    </dgm:pt>
    <dgm:pt modelId="{09970EFA-5C00-4366-9998-B2A55761FA1F}" type="pres">
      <dgm:prSet presAssocID="{6E03DDEE-F662-47C3-AC79-1B9450F1170E}" presName="connectorText" presStyleLbl="sibTrans2D1" presStyleIdx="0" presStyleCnt="8"/>
      <dgm:spPr/>
      <dgm:t>
        <a:bodyPr/>
        <a:lstStyle/>
        <a:p>
          <a:endParaRPr lang="ru-RU"/>
        </a:p>
      </dgm:t>
    </dgm:pt>
    <dgm:pt modelId="{C38BEBA1-BAFE-4749-8B7F-653310C7D8E5}" type="pres">
      <dgm:prSet presAssocID="{73506064-5204-4248-844E-972545A057CF}" presName="node" presStyleLbl="node1" presStyleIdx="0" presStyleCnt="8" custScaleX="195329" custScaleY="62826">
        <dgm:presLayoutVars>
          <dgm:bulletEnabled val="1"/>
        </dgm:presLayoutVars>
      </dgm:prSet>
      <dgm:spPr/>
      <dgm:t>
        <a:bodyPr/>
        <a:lstStyle/>
        <a:p>
          <a:endParaRPr lang="ru-RU"/>
        </a:p>
      </dgm:t>
    </dgm:pt>
    <dgm:pt modelId="{1226D36E-B7AF-427A-B166-F54E89469ED9}" type="pres">
      <dgm:prSet presAssocID="{5417E04F-1537-4836-BCC4-29E5FEC11F54}" presName="parTrans" presStyleLbl="sibTrans2D1" presStyleIdx="1" presStyleCnt="8"/>
      <dgm:spPr/>
      <dgm:t>
        <a:bodyPr/>
        <a:lstStyle/>
        <a:p>
          <a:endParaRPr lang="ru-RU"/>
        </a:p>
      </dgm:t>
    </dgm:pt>
    <dgm:pt modelId="{11BBD68D-E74B-4998-A647-0E06E8D180F3}" type="pres">
      <dgm:prSet presAssocID="{5417E04F-1537-4836-BCC4-29E5FEC11F54}" presName="connectorText" presStyleLbl="sibTrans2D1" presStyleIdx="1" presStyleCnt="8"/>
      <dgm:spPr/>
      <dgm:t>
        <a:bodyPr/>
        <a:lstStyle/>
        <a:p>
          <a:endParaRPr lang="ru-RU"/>
        </a:p>
      </dgm:t>
    </dgm:pt>
    <dgm:pt modelId="{9AB42A8A-7F38-4A69-80A6-6EC90F2B36CF}" type="pres">
      <dgm:prSet presAssocID="{E86B699C-BD16-4AF6-838C-525EC506629F}" presName="node" presStyleLbl="node1" presStyleIdx="1" presStyleCnt="8" custScaleX="205068" custScaleY="39816">
        <dgm:presLayoutVars>
          <dgm:bulletEnabled val="1"/>
        </dgm:presLayoutVars>
      </dgm:prSet>
      <dgm:spPr/>
      <dgm:t>
        <a:bodyPr/>
        <a:lstStyle/>
        <a:p>
          <a:endParaRPr lang="ru-RU"/>
        </a:p>
      </dgm:t>
    </dgm:pt>
    <dgm:pt modelId="{937CFB17-A34A-4898-B383-286B95F2F1DC}" type="pres">
      <dgm:prSet presAssocID="{03E45D71-35E3-4225-85A2-BF924E570793}" presName="parTrans" presStyleLbl="sibTrans2D1" presStyleIdx="2" presStyleCnt="8"/>
      <dgm:spPr/>
      <dgm:t>
        <a:bodyPr/>
        <a:lstStyle/>
        <a:p>
          <a:endParaRPr lang="ru-RU"/>
        </a:p>
      </dgm:t>
    </dgm:pt>
    <dgm:pt modelId="{23F65D2B-B59A-464A-B2A8-D9BD8F7A4824}" type="pres">
      <dgm:prSet presAssocID="{03E45D71-35E3-4225-85A2-BF924E570793}" presName="connectorText" presStyleLbl="sibTrans2D1" presStyleIdx="2" presStyleCnt="8"/>
      <dgm:spPr/>
      <dgm:t>
        <a:bodyPr/>
        <a:lstStyle/>
        <a:p>
          <a:endParaRPr lang="ru-RU"/>
        </a:p>
      </dgm:t>
    </dgm:pt>
    <dgm:pt modelId="{5045A54C-6C4F-4B89-B487-B694ABD4A7CA}" type="pres">
      <dgm:prSet presAssocID="{C544CD99-7CF7-44C7-B526-953E9D17EA64}" presName="node" presStyleLbl="node1" presStyleIdx="2" presStyleCnt="8" custScaleX="164478" custScaleY="48968">
        <dgm:presLayoutVars>
          <dgm:bulletEnabled val="1"/>
        </dgm:presLayoutVars>
      </dgm:prSet>
      <dgm:spPr/>
      <dgm:t>
        <a:bodyPr/>
        <a:lstStyle/>
        <a:p>
          <a:endParaRPr lang="ru-RU"/>
        </a:p>
      </dgm:t>
    </dgm:pt>
    <dgm:pt modelId="{041F87E1-F82D-45A3-A64B-1C57AB9F5824}" type="pres">
      <dgm:prSet presAssocID="{06EDE608-734D-47BC-AFF6-61855C815FF3}" presName="parTrans" presStyleLbl="sibTrans2D1" presStyleIdx="3" presStyleCnt="8"/>
      <dgm:spPr/>
      <dgm:t>
        <a:bodyPr/>
        <a:lstStyle/>
        <a:p>
          <a:endParaRPr lang="ru-RU"/>
        </a:p>
      </dgm:t>
    </dgm:pt>
    <dgm:pt modelId="{D1046116-BFC9-46A2-8301-163BF66F001D}" type="pres">
      <dgm:prSet presAssocID="{06EDE608-734D-47BC-AFF6-61855C815FF3}" presName="connectorText" presStyleLbl="sibTrans2D1" presStyleIdx="3" presStyleCnt="8"/>
      <dgm:spPr/>
      <dgm:t>
        <a:bodyPr/>
        <a:lstStyle/>
        <a:p>
          <a:endParaRPr lang="ru-RU"/>
        </a:p>
      </dgm:t>
    </dgm:pt>
    <dgm:pt modelId="{0E708FFE-BBB6-41FD-BC15-7125DF1A668B}" type="pres">
      <dgm:prSet presAssocID="{0C34C0CA-35C0-447A-8FC9-C647D9ACE27B}" presName="node" presStyleLbl="node1" presStyleIdx="3" presStyleCnt="8" custScaleX="169680" custScaleY="51297">
        <dgm:presLayoutVars>
          <dgm:bulletEnabled val="1"/>
        </dgm:presLayoutVars>
      </dgm:prSet>
      <dgm:spPr/>
      <dgm:t>
        <a:bodyPr/>
        <a:lstStyle/>
        <a:p>
          <a:endParaRPr lang="ru-RU"/>
        </a:p>
      </dgm:t>
    </dgm:pt>
    <dgm:pt modelId="{5346EB77-9CA2-481D-999C-3AC8F5C64C1C}" type="pres">
      <dgm:prSet presAssocID="{933C4C65-6DB2-4B0D-BF31-49C28BEF1ED5}" presName="parTrans" presStyleLbl="sibTrans2D1" presStyleIdx="4" presStyleCnt="8"/>
      <dgm:spPr/>
      <dgm:t>
        <a:bodyPr/>
        <a:lstStyle/>
        <a:p>
          <a:endParaRPr lang="ru-RU"/>
        </a:p>
      </dgm:t>
    </dgm:pt>
    <dgm:pt modelId="{DF355E31-6B4C-424D-BC7D-0EF30592F28C}" type="pres">
      <dgm:prSet presAssocID="{933C4C65-6DB2-4B0D-BF31-49C28BEF1ED5}" presName="connectorText" presStyleLbl="sibTrans2D1" presStyleIdx="4" presStyleCnt="8"/>
      <dgm:spPr/>
      <dgm:t>
        <a:bodyPr/>
        <a:lstStyle/>
        <a:p>
          <a:endParaRPr lang="ru-RU"/>
        </a:p>
      </dgm:t>
    </dgm:pt>
    <dgm:pt modelId="{001EE482-5B70-4F06-9531-263242310F6F}" type="pres">
      <dgm:prSet presAssocID="{28B113A2-9F4B-4FC1-B273-FB270890B6B4}" presName="node" presStyleLbl="node1" presStyleIdx="4" presStyleCnt="8" custScaleX="187735" custScaleY="44239">
        <dgm:presLayoutVars>
          <dgm:bulletEnabled val="1"/>
        </dgm:presLayoutVars>
      </dgm:prSet>
      <dgm:spPr/>
      <dgm:t>
        <a:bodyPr/>
        <a:lstStyle/>
        <a:p>
          <a:endParaRPr lang="ru-RU"/>
        </a:p>
      </dgm:t>
    </dgm:pt>
    <dgm:pt modelId="{1A7AE58A-5C04-4291-9B0A-B60BA3557D6A}" type="pres">
      <dgm:prSet presAssocID="{5E2782A6-C0AA-4D6C-BB32-8668C7FEE182}" presName="parTrans" presStyleLbl="sibTrans2D1" presStyleIdx="5" presStyleCnt="8"/>
      <dgm:spPr/>
      <dgm:t>
        <a:bodyPr/>
        <a:lstStyle/>
        <a:p>
          <a:endParaRPr lang="ru-RU"/>
        </a:p>
      </dgm:t>
    </dgm:pt>
    <dgm:pt modelId="{978AA978-38B7-4503-9B01-D005301B8894}" type="pres">
      <dgm:prSet presAssocID="{5E2782A6-C0AA-4D6C-BB32-8668C7FEE182}" presName="connectorText" presStyleLbl="sibTrans2D1" presStyleIdx="5" presStyleCnt="8"/>
      <dgm:spPr/>
      <dgm:t>
        <a:bodyPr/>
        <a:lstStyle/>
        <a:p>
          <a:endParaRPr lang="ru-RU"/>
        </a:p>
      </dgm:t>
    </dgm:pt>
    <dgm:pt modelId="{99396922-AC00-4995-A6C1-2FC5A3D63517}" type="pres">
      <dgm:prSet presAssocID="{F43D9C48-91E9-418A-A304-AD97357CFF7B}" presName="node" presStyleLbl="node1" presStyleIdx="5" presStyleCnt="8" custScaleX="185952" custScaleY="45468">
        <dgm:presLayoutVars>
          <dgm:bulletEnabled val="1"/>
        </dgm:presLayoutVars>
      </dgm:prSet>
      <dgm:spPr/>
      <dgm:t>
        <a:bodyPr/>
        <a:lstStyle/>
        <a:p>
          <a:endParaRPr lang="ru-RU"/>
        </a:p>
      </dgm:t>
    </dgm:pt>
    <dgm:pt modelId="{A03CD149-29FE-448B-B40A-B4C126705EE7}" type="pres">
      <dgm:prSet presAssocID="{FA6EF93C-E0A3-4765-81BF-C1B2BB42C4BF}" presName="parTrans" presStyleLbl="sibTrans2D1" presStyleIdx="6" presStyleCnt="8"/>
      <dgm:spPr/>
      <dgm:t>
        <a:bodyPr/>
        <a:lstStyle/>
        <a:p>
          <a:endParaRPr lang="ru-RU"/>
        </a:p>
      </dgm:t>
    </dgm:pt>
    <dgm:pt modelId="{73FBAD0F-BC31-4775-BAAA-1C0756855EBC}" type="pres">
      <dgm:prSet presAssocID="{FA6EF93C-E0A3-4765-81BF-C1B2BB42C4BF}" presName="connectorText" presStyleLbl="sibTrans2D1" presStyleIdx="6" presStyleCnt="8"/>
      <dgm:spPr/>
      <dgm:t>
        <a:bodyPr/>
        <a:lstStyle/>
        <a:p>
          <a:endParaRPr lang="ru-RU"/>
        </a:p>
      </dgm:t>
    </dgm:pt>
    <dgm:pt modelId="{85C523E8-5CE0-4B91-9992-F4BAA5EF4647}" type="pres">
      <dgm:prSet presAssocID="{0EAB3EEA-ACC0-4962-9A39-C1DDF16D94A4}" presName="node" presStyleLbl="node1" presStyleIdx="6" presStyleCnt="8" custScaleX="170858" custScaleY="54903">
        <dgm:presLayoutVars>
          <dgm:bulletEnabled val="1"/>
        </dgm:presLayoutVars>
      </dgm:prSet>
      <dgm:spPr/>
      <dgm:t>
        <a:bodyPr/>
        <a:lstStyle/>
        <a:p>
          <a:endParaRPr lang="ru-RU"/>
        </a:p>
      </dgm:t>
    </dgm:pt>
    <dgm:pt modelId="{8757B3C7-DE3C-40ED-A39E-4932FE3A4447}" type="pres">
      <dgm:prSet presAssocID="{8E8DEC77-B95E-4E70-91AA-574EA2F922B1}" presName="parTrans" presStyleLbl="sibTrans2D1" presStyleIdx="7" presStyleCnt="8"/>
      <dgm:spPr/>
      <dgm:t>
        <a:bodyPr/>
        <a:lstStyle/>
        <a:p>
          <a:endParaRPr lang="ru-RU"/>
        </a:p>
      </dgm:t>
    </dgm:pt>
    <dgm:pt modelId="{1AF3D5A1-E5D9-44D5-8DB9-1803D71121A0}" type="pres">
      <dgm:prSet presAssocID="{8E8DEC77-B95E-4E70-91AA-574EA2F922B1}" presName="connectorText" presStyleLbl="sibTrans2D1" presStyleIdx="7" presStyleCnt="8"/>
      <dgm:spPr/>
      <dgm:t>
        <a:bodyPr/>
        <a:lstStyle/>
        <a:p>
          <a:endParaRPr lang="ru-RU"/>
        </a:p>
      </dgm:t>
    </dgm:pt>
    <dgm:pt modelId="{8594B9B3-15A6-4EDE-AC8C-6CCA8DB8EC83}" type="pres">
      <dgm:prSet presAssocID="{800FDB82-F355-4FFE-A0A2-038242CA2CDC}" presName="node" presStyleLbl="node1" presStyleIdx="7" presStyleCnt="8" custScaleX="206504" custScaleY="36848">
        <dgm:presLayoutVars>
          <dgm:bulletEnabled val="1"/>
        </dgm:presLayoutVars>
      </dgm:prSet>
      <dgm:spPr/>
      <dgm:t>
        <a:bodyPr/>
        <a:lstStyle/>
        <a:p>
          <a:endParaRPr lang="ru-RU"/>
        </a:p>
      </dgm:t>
    </dgm:pt>
  </dgm:ptLst>
  <dgm:cxnLst>
    <dgm:cxn modelId="{83352DA2-D68E-4EA4-9B0C-3549E79DAB69}" type="presOf" srcId="{5E2782A6-C0AA-4D6C-BB32-8668C7FEE182}" destId="{1A7AE58A-5C04-4291-9B0A-B60BA3557D6A}" srcOrd="0" destOrd="0" presId="urn:microsoft.com/office/officeart/2005/8/layout/radial5"/>
    <dgm:cxn modelId="{4216690D-956B-4BC1-AED7-44DCD1593293}" srcId="{BA1E6BBE-3B88-4837-862A-D3A0E0C23787}" destId="{28B113A2-9F4B-4FC1-B273-FB270890B6B4}" srcOrd="4" destOrd="0" parTransId="{933C4C65-6DB2-4B0D-BF31-49C28BEF1ED5}" sibTransId="{415EF717-94F5-4A70-9899-36B4E319198B}"/>
    <dgm:cxn modelId="{4DCBDCD5-CDFB-4533-8151-7C492084867B}" type="presOf" srcId="{5E2782A6-C0AA-4D6C-BB32-8668C7FEE182}" destId="{978AA978-38B7-4503-9B01-D005301B8894}" srcOrd="1" destOrd="0" presId="urn:microsoft.com/office/officeart/2005/8/layout/radial5"/>
    <dgm:cxn modelId="{B3169812-B1D0-4BC1-945E-25B1050E68F2}" type="presOf" srcId="{0C34C0CA-35C0-447A-8FC9-C647D9ACE27B}" destId="{0E708FFE-BBB6-41FD-BC15-7125DF1A668B}" srcOrd="0" destOrd="0" presId="urn:microsoft.com/office/officeart/2005/8/layout/radial5"/>
    <dgm:cxn modelId="{AAD6321F-F195-4157-A9E5-62B08439B9AD}" type="presOf" srcId="{06EDE608-734D-47BC-AFF6-61855C815FF3}" destId="{041F87E1-F82D-45A3-A64B-1C57AB9F5824}" srcOrd="0" destOrd="0" presId="urn:microsoft.com/office/officeart/2005/8/layout/radial5"/>
    <dgm:cxn modelId="{97ED481C-4BC8-4471-BFE9-0C11FB6CA157}" type="presOf" srcId="{933C4C65-6DB2-4B0D-BF31-49C28BEF1ED5}" destId="{DF355E31-6B4C-424D-BC7D-0EF30592F28C}" srcOrd="1" destOrd="0" presId="urn:microsoft.com/office/officeart/2005/8/layout/radial5"/>
    <dgm:cxn modelId="{962874DF-EF9C-45F8-8136-E1EEF514D946}" type="presOf" srcId="{03E45D71-35E3-4225-85A2-BF924E570793}" destId="{23F65D2B-B59A-464A-B2A8-D9BD8F7A4824}" srcOrd="1" destOrd="0" presId="urn:microsoft.com/office/officeart/2005/8/layout/radial5"/>
    <dgm:cxn modelId="{CD986785-A406-439E-82C3-3C8AFE1710BA}" type="presOf" srcId="{0EAB3EEA-ACC0-4962-9A39-C1DDF16D94A4}" destId="{85C523E8-5CE0-4B91-9992-F4BAA5EF4647}" srcOrd="0" destOrd="0" presId="urn:microsoft.com/office/officeart/2005/8/layout/radial5"/>
    <dgm:cxn modelId="{3085E00D-E996-4394-866F-988C788299D7}" type="presOf" srcId="{C544CD99-7CF7-44C7-B526-953E9D17EA64}" destId="{5045A54C-6C4F-4B89-B487-B694ABD4A7CA}" srcOrd="0" destOrd="0" presId="urn:microsoft.com/office/officeart/2005/8/layout/radial5"/>
    <dgm:cxn modelId="{E3BE2D4B-7734-4799-8472-7207E5C3ADCE}" type="presOf" srcId="{8E8DEC77-B95E-4E70-91AA-574EA2F922B1}" destId="{1AF3D5A1-E5D9-44D5-8DB9-1803D71121A0}" srcOrd="1" destOrd="0" presId="urn:microsoft.com/office/officeart/2005/8/layout/radial5"/>
    <dgm:cxn modelId="{143926BA-3976-4D77-B58C-E15B2323AFAE}" type="presOf" srcId="{E86B699C-BD16-4AF6-838C-525EC506629F}" destId="{9AB42A8A-7F38-4A69-80A6-6EC90F2B36CF}" srcOrd="0" destOrd="0" presId="urn:microsoft.com/office/officeart/2005/8/layout/radial5"/>
    <dgm:cxn modelId="{3B0E30F7-0744-4BCD-93C1-22694B45A5F0}" type="presOf" srcId="{03E45D71-35E3-4225-85A2-BF924E570793}" destId="{937CFB17-A34A-4898-B383-286B95F2F1DC}" srcOrd="0" destOrd="0" presId="urn:microsoft.com/office/officeart/2005/8/layout/radial5"/>
    <dgm:cxn modelId="{EA914E7C-730F-4C6C-945B-2E1D4DF76009}" srcId="{BA1E6BBE-3B88-4837-862A-D3A0E0C23787}" destId="{0EAB3EEA-ACC0-4962-9A39-C1DDF16D94A4}" srcOrd="6" destOrd="0" parTransId="{FA6EF93C-E0A3-4765-81BF-C1B2BB42C4BF}" sibTransId="{2325F16A-258C-4665-B13C-E600E79142A1}"/>
    <dgm:cxn modelId="{C6E22197-8267-419D-B3A0-9089F58F0A13}" srcId="{BA1E6BBE-3B88-4837-862A-D3A0E0C23787}" destId="{800FDB82-F355-4FFE-A0A2-038242CA2CDC}" srcOrd="7" destOrd="0" parTransId="{8E8DEC77-B95E-4E70-91AA-574EA2F922B1}" sibTransId="{A40B5C7B-4EA6-4EB7-8ABE-DC677D4B8D0F}"/>
    <dgm:cxn modelId="{B5A5EB2C-3235-4D36-9248-87F2CA84C578}" type="presOf" srcId="{F43D9C48-91E9-418A-A304-AD97357CFF7B}" destId="{99396922-AC00-4995-A6C1-2FC5A3D63517}" srcOrd="0" destOrd="0" presId="urn:microsoft.com/office/officeart/2005/8/layout/radial5"/>
    <dgm:cxn modelId="{3D8DC9BC-373F-488A-8D74-DD0C26D2601D}" type="presOf" srcId="{8E8DEC77-B95E-4E70-91AA-574EA2F922B1}" destId="{8757B3C7-DE3C-40ED-A39E-4932FE3A4447}" srcOrd="0" destOrd="0" presId="urn:microsoft.com/office/officeart/2005/8/layout/radial5"/>
    <dgm:cxn modelId="{C1AE9690-ADC3-488E-BEB3-0A1FB7E31793}" type="presOf" srcId="{28B113A2-9F4B-4FC1-B273-FB270890B6B4}" destId="{001EE482-5B70-4F06-9531-263242310F6F}" srcOrd="0" destOrd="0" presId="urn:microsoft.com/office/officeart/2005/8/layout/radial5"/>
    <dgm:cxn modelId="{2398669A-E7E1-4D4F-B8CB-2BF219DD93CD}" srcId="{BA1E6BBE-3B88-4837-862A-D3A0E0C23787}" destId="{E86B699C-BD16-4AF6-838C-525EC506629F}" srcOrd="1" destOrd="0" parTransId="{5417E04F-1537-4836-BCC4-29E5FEC11F54}" sibTransId="{062171FB-7EA8-42A9-BECD-8E157C9F669E}"/>
    <dgm:cxn modelId="{54A5B9C4-20D2-4D4F-B847-CBA4E26D4306}" type="presOf" srcId="{BA1E6BBE-3B88-4837-862A-D3A0E0C23787}" destId="{AA78C2E0-825D-4B76-BEA4-06CE9412B5B8}" srcOrd="0" destOrd="0" presId="urn:microsoft.com/office/officeart/2005/8/layout/radial5"/>
    <dgm:cxn modelId="{66B97EEF-0DC0-43C3-ACB0-762FA0F38CC4}" srcId="{BA1E6BBE-3B88-4837-862A-D3A0E0C23787}" destId="{0C34C0CA-35C0-447A-8FC9-C647D9ACE27B}" srcOrd="3" destOrd="0" parTransId="{06EDE608-734D-47BC-AFF6-61855C815FF3}" sibTransId="{CB676FF5-1F59-47A1-B792-843F02DF374F}"/>
    <dgm:cxn modelId="{CB9BE261-E2FD-43AB-9A16-2D0E85913AA7}" type="presOf" srcId="{800FDB82-F355-4FFE-A0A2-038242CA2CDC}" destId="{8594B9B3-15A6-4EDE-AC8C-6CCA8DB8EC83}" srcOrd="0" destOrd="0" presId="urn:microsoft.com/office/officeart/2005/8/layout/radial5"/>
    <dgm:cxn modelId="{A3E56454-01C7-44C7-AD29-35DFACF23D9B}" type="presOf" srcId="{5417E04F-1537-4836-BCC4-29E5FEC11F54}" destId="{11BBD68D-E74B-4998-A647-0E06E8D180F3}" srcOrd="1" destOrd="0" presId="urn:microsoft.com/office/officeart/2005/8/layout/radial5"/>
    <dgm:cxn modelId="{4D8FBEB5-78FF-4B55-9D82-D4F7DC3CE16A}" type="presOf" srcId="{FA6EF93C-E0A3-4765-81BF-C1B2BB42C4BF}" destId="{A03CD149-29FE-448B-B40A-B4C126705EE7}" srcOrd="0" destOrd="0" presId="urn:microsoft.com/office/officeart/2005/8/layout/radial5"/>
    <dgm:cxn modelId="{896FC92A-2093-4E2C-8380-DB0E3A37E060}" type="presOf" srcId="{933C4C65-6DB2-4B0D-BF31-49C28BEF1ED5}" destId="{5346EB77-9CA2-481D-999C-3AC8F5C64C1C}" srcOrd="0" destOrd="0" presId="urn:microsoft.com/office/officeart/2005/8/layout/radial5"/>
    <dgm:cxn modelId="{8C8C10B4-CA43-46AD-B47F-8C24154C4033}" srcId="{BA1E6BBE-3B88-4837-862A-D3A0E0C23787}" destId="{C544CD99-7CF7-44C7-B526-953E9D17EA64}" srcOrd="2" destOrd="0" parTransId="{03E45D71-35E3-4225-85A2-BF924E570793}" sibTransId="{106156BB-2B00-429A-84EA-C1E9CC0FF13B}"/>
    <dgm:cxn modelId="{73105635-CAA7-4646-AECE-35571493E23F}" srcId="{BA1E6BBE-3B88-4837-862A-D3A0E0C23787}" destId="{73506064-5204-4248-844E-972545A057CF}" srcOrd="0" destOrd="0" parTransId="{6E03DDEE-F662-47C3-AC79-1B9450F1170E}" sibTransId="{F9AFFE71-31F3-4EDE-ADD9-87AB2CF76464}"/>
    <dgm:cxn modelId="{D8CE5F30-0164-48F3-ABBF-0B3DE75DEB8F}" type="presOf" srcId="{FA6EF93C-E0A3-4765-81BF-C1B2BB42C4BF}" destId="{73FBAD0F-BC31-4775-BAAA-1C0756855EBC}" srcOrd="1" destOrd="0" presId="urn:microsoft.com/office/officeart/2005/8/layout/radial5"/>
    <dgm:cxn modelId="{E7B24B5B-6504-4F7A-85E8-4AEE4009AB95}" type="presOf" srcId="{6E03DDEE-F662-47C3-AC79-1B9450F1170E}" destId="{BB7A1237-753B-438F-BC42-D5336A2104C4}" srcOrd="0" destOrd="0" presId="urn:microsoft.com/office/officeart/2005/8/layout/radial5"/>
    <dgm:cxn modelId="{4A11B5C2-94A4-4242-BF1A-D1D58DBA778A}" type="presOf" srcId="{73506064-5204-4248-844E-972545A057CF}" destId="{C38BEBA1-BAFE-4749-8B7F-653310C7D8E5}" srcOrd="0" destOrd="0" presId="urn:microsoft.com/office/officeart/2005/8/layout/radial5"/>
    <dgm:cxn modelId="{BFF236D1-4C30-474C-8F57-949C2B5D4385}" srcId="{9AD626D2-F6AF-4847-8979-E17044D80751}" destId="{BA1E6BBE-3B88-4837-862A-D3A0E0C23787}" srcOrd="0" destOrd="0" parTransId="{51BFB52B-A4B2-4371-B0DB-01C67B61BBC3}" sibTransId="{9B29989E-70D9-4FB4-9B26-16C838699837}"/>
    <dgm:cxn modelId="{4848D707-109E-431D-AA13-CC04FC3A5ACC}" type="presOf" srcId="{5417E04F-1537-4836-BCC4-29E5FEC11F54}" destId="{1226D36E-B7AF-427A-B166-F54E89469ED9}" srcOrd="0" destOrd="0" presId="urn:microsoft.com/office/officeart/2005/8/layout/radial5"/>
    <dgm:cxn modelId="{5DFFE5BF-79B9-44AB-945E-8F01D4658587}" srcId="{BA1E6BBE-3B88-4837-862A-D3A0E0C23787}" destId="{F43D9C48-91E9-418A-A304-AD97357CFF7B}" srcOrd="5" destOrd="0" parTransId="{5E2782A6-C0AA-4D6C-BB32-8668C7FEE182}" sibTransId="{9278D824-A187-440A-A7D0-82D1A5DE2C52}"/>
    <dgm:cxn modelId="{13B2912C-3BB1-41B5-8D33-E252EEC55598}" type="presOf" srcId="{9AD626D2-F6AF-4847-8979-E17044D80751}" destId="{5EBCEDBB-BB0D-4BFA-BBE0-45F9FDE816CA}" srcOrd="0" destOrd="0" presId="urn:microsoft.com/office/officeart/2005/8/layout/radial5"/>
    <dgm:cxn modelId="{830749EE-F5E5-484A-AF83-ED1E27509981}" type="presOf" srcId="{6E03DDEE-F662-47C3-AC79-1B9450F1170E}" destId="{09970EFA-5C00-4366-9998-B2A55761FA1F}" srcOrd="1" destOrd="0" presId="urn:microsoft.com/office/officeart/2005/8/layout/radial5"/>
    <dgm:cxn modelId="{082D4BDC-BAA4-4262-B8C6-32D673D30607}" type="presOf" srcId="{06EDE608-734D-47BC-AFF6-61855C815FF3}" destId="{D1046116-BFC9-46A2-8301-163BF66F001D}" srcOrd="1" destOrd="0" presId="urn:microsoft.com/office/officeart/2005/8/layout/radial5"/>
    <dgm:cxn modelId="{A2D90B9F-71F0-41DA-A7FC-4BD88659AFD1}" type="presParOf" srcId="{5EBCEDBB-BB0D-4BFA-BBE0-45F9FDE816CA}" destId="{AA78C2E0-825D-4B76-BEA4-06CE9412B5B8}" srcOrd="0" destOrd="0" presId="urn:microsoft.com/office/officeart/2005/8/layout/radial5"/>
    <dgm:cxn modelId="{73D1595E-42CA-46BE-91BE-0D1BAE630AD1}" type="presParOf" srcId="{5EBCEDBB-BB0D-4BFA-BBE0-45F9FDE816CA}" destId="{BB7A1237-753B-438F-BC42-D5336A2104C4}" srcOrd="1" destOrd="0" presId="urn:microsoft.com/office/officeart/2005/8/layout/radial5"/>
    <dgm:cxn modelId="{36B64837-6BE4-4283-B980-744BEDAAA622}" type="presParOf" srcId="{BB7A1237-753B-438F-BC42-D5336A2104C4}" destId="{09970EFA-5C00-4366-9998-B2A55761FA1F}" srcOrd="0" destOrd="0" presId="urn:microsoft.com/office/officeart/2005/8/layout/radial5"/>
    <dgm:cxn modelId="{025B83BB-6560-4FC6-B0F1-C89A3938FE76}" type="presParOf" srcId="{5EBCEDBB-BB0D-4BFA-BBE0-45F9FDE816CA}" destId="{C38BEBA1-BAFE-4749-8B7F-653310C7D8E5}" srcOrd="2" destOrd="0" presId="urn:microsoft.com/office/officeart/2005/8/layout/radial5"/>
    <dgm:cxn modelId="{6DABA335-62A0-48A0-8B45-DB16268B8533}" type="presParOf" srcId="{5EBCEDBB-BB0D-4BFA-BBE0-45F9FDE816CA}" destId="{1226D36E-B7AF-427A-B166-F54E89469ED9}" srcOrd="3" destOrd="0" presId="urn:microsoft.com/office/officeart/2005/8/layout/radial5"/>
    <dgm:cxn modelId="{4EFC2FA3-E3CA-487D-8115-174ACA018BEA}" type="presParOf" srcId="{1226D36E-B7AF-427A-B166-F54E89469ED9}" destId="{11BBD68D-E74B-4998-A647-0E06E8D180F3}" srcOrd="0" destOrd="0" presId="urn:microsoft.com/office/officeart/2005/8/layout/radial5"/>
    <dgm:cxn modelId="{E2C2B092-6246-448E-9BF9-2AA8DD4A32CA}" type="presParOf" srcId="{5EBCEDBB-BB0D-4BFA-BBE0-45F9FDE816CA}" destId="{9AB42A8A-7F38-4A69-80A6-6EC90F2B36CF}" srcOrd="4" destOrd="0" presId="urn:microsoft.com/office/officeart/2005/8/layout/radial5"/>
    <dgm:cxn modelId="{805D5BDC-9F29-493E-AE4F-E97D3CDCCB17}" type="presParOf" srcId="{5EBCEDBB-BB0D-4BFA-BBE0-45F9FDE816CA}" destId="{937CFB17-A34A-4898-B383-286B95F2F1DC}" srcOrd="5" destOrd="0" presId="urn:microsoft.com/office/officeart/2005/8/layout/radial5"/>
    <dgm:cxn modelId="{8E3C187F-FFF1-4480-B7CF-218A5ECD8D00}" type="presParOf" srcId="{937CFB17-A34A-4898-B383-286B95F2F1DC}" destId="{23F65D2B-B59A-464A-B2A8-D9BD8F7A4824}" srcOrd="0" destOrd="0" presId="urn:microsoft.com/office/officeart/2005/8/layout/radial5"/>
    <dgm:cxn modelId="{D765B9C1-103F-4D68-96A3-9C44A76DC8CA}" type="presParOf" srcId="{5EBCEDBB-BB0D-4BFA-BBE0-45F9FDE816CA}" destId="{5045A54C-6C4F-4B89-B487-B694ABD4A7CA}" srcOrd="6" destOrd="0" presId="urn:microsoft.com/office/officeart/2005/8/layout/radial5"/>
    <dgm:cxn modelId="{6A7362CD-B3D5-493A-A4B8-222B647D96F6}" type="presParOf" srcId="{5EBCEDBB-BB0D-4BFA-BBE0-45F9FDE816CA}" destId="{041F87E1-F82D-45A3-A64B-1C57AB9F5824}" srcOrd="7" destOrd="0" presId="urn:microsoft.com/office/officeart/2005/8/layout/radial5"/>
    <dgm:cxn modelId="{770F4F7D-8728-4EB5-A80C-91D843FFDC2D}" type="presParOf" srcId="{041F87E1-F82D-45A3-A64B-1C57AB9F5824}" destId="{D1046116-BFC9-46A2-8301-163BF66F001D}" srcOrd="0" destOrd="0" presId="urn:microsoft.com/office/officeart/2005/8/layout/radial5"/>
    <dgm:cxn modelId="{59965B37-904C-4A5A-8F3D-178381E21B98}" type="presParOf" srcId="{5EBCEDBB-BB0D-4BFA-BBE0-45F9FDE816CA}" destId="{0E708FFE-BBB6-41FD-BC15-7125DF1A668B}" srcOrd="8" destOrd="0" presId="urn:microsoft.com/office/officeart/2005/8/layout/radial5"/>
    <dgm:cxn modelId="{0D57A9FF-4029-4CF7-AC3B-9BA5D983113A}" type="presParOf" srcId="{5EBCEDBB-BB0D-4BFA-BBE0-45F9FDE816CA}" destId="{5346EB77-9CA2-481D-999C-3AC8F5C64C1C}" srcOrd="9" destOrd="0" presId="urn:microsoft.com/office/officeart/2005/8/layout/radial5"/>
    <dgm:cxn modelId="{E58E25C7-CC20-41EC-BE0E-666292CED4C1}" type="presParOf" srcId="{5346EB77-9CA2-481D-999C-3AC8F5C64C1C}" destId="{DF355E31-6B4C-424D-BC7D-0EF30592F28C}" srcOrd="0" destOrd="0" presId="urn:microsoft.com/office/officeart/2005/8/layout/radial5"/>
    <dgm:cxn modelId="{694B34C0-560A-4E08-895C-F1216EC14744}" type="presParOf" srcId="{5EBCEDBB-BB0D-4BFA-BBE0-45F9FDE816CA}" destId="{001EE482-5B70-4F06-9531-263242310F6F}" srcOrd="10" destOrd="0" presId="urn:microsoft.com/office/officeart/2005/8/layout/radial5"/>
    <dgm:cxn modelId="{BD9156F6-1325-4538-96E1-BEC7CAB8AC25}" type="presParOf" srcId="{5EBCEDBB-BB0D-4BFA-BBE0-45F9FDE816CA}" destId="{1A7AE58A-5C04-4291-9B0A-B60BA3557D6A}" srcOrd="11" destOrd="0" presId="urn:microsoft.com/office/officeart/2005/8/layout/radial5"/>
    <dgm:cxn modelId="{D7D18DD6-DEC4-4CC8-ABB5-D58BD0F8D465}" type="presParOf" srcId="{1A7AE58A-5C04-4291-9B0A-B60BA3557D6A}" destId="{978AA978-38B7-4503-9B01-D005301B8894}" srcOrd="0" destOrd="0" presId="urn:microsoft.com/office/officeart/2005/8/layout/radial5"/>
    <dgm:cxn modelId="{1DDD22D5-091D-4655-8DD9-53AB2AA17AE1}" type="presParOf" srcId="{5EBCEDBB-BB0D-4BFA-BBE0-45F9FDE816CA}" destId="{99396922-AC00-4995-A6C1-2FC5A3D63517}" srcOrd="12" destOrd="0" presId="urn:microsoft.com/office/officeart/2005/8/layout/radial5"/>
    <dgm:cxn modelId="{BB8DFDC5-D5E1-458E-A980-DDDD3468FF8D}" type="presParOf" srcId="{5EBCEDBB-BB0D-4BFA-BBE0-45F9FDE816CA}" destId="{A03CD149-29FE-448B-B40A-B4C126705EE7}" srcOrd="13" destOrd="0" presId="urn:microsoft.com/office/officeart/2005/8/layout/radial5"/>
    <dgm:cxn modelId="{14BB89E5-8154-47E2-BA4F-8751FD25C799}" type="presParOf" srcId="{A03CD149-29FE-448B-B40A-B4C126705EE7}" destId="{73FBAD0F-BC31-4775-BAAA-1C0756855EBC}" srcOrd="0" destOrd="0" presId="urn:microsoft.com/office/officeart/2005/8/layout/radial5"/>
    <dgm:cxn modelId="{46C23E3F-891E-41C7-B871-400D7CE5F749}" type="presParOf" srcId="{5EBCEDBB-BB0D-4BFA-BBE0-45F9FDE816CA}" destId="{85C523E8-5CE0-4B91-9992-F4BAA5EF4647}" srcOrd="14" destOrd="0" presId="urn:microsoft.com/office/officeart/2005/8/layout/radial5"/>
    <dgm:cxn modelId="{6069F433-FF90-44C8-BA43-20D7BA0A0EEB}" type="presParOf" srcId="{5EBCEDBB-BB0D-4BFA-BBE0-45F9FDE816CA}" destId="{8757B3C7-DE3C-40ED-A39E-4932FE3A4447}" srcOrd="15" destOrd="0" presId="urn:microsoft.com/office/officeart/2005/8/layout/radial5"/>
    <dgm:cxn modelId="{929A1C43-AE80-473D-8CF0-FADFBAEC403F}" type="presParOf" srcId="{8757B3C7-DE3C-40ED-A39E-4932FE3A4447}" destId="{1AF3D5A1-E5D9-44D5-8DB9-1803D71121A0}" srcOrd="0" destOrd="0" presId="urn:microsoft.com/office/officeart/2005/8/layout/radial5"/>
    <dgm:cxn modelId="{EA2D79C8-A03A-4819-BA65-ADD6AB503452}" type="presParOf" srcId="{5EBCEDBB-BB0D-4BFA-BBE0-45F9FDE816CA}" destId="{8594B9B3-15A6-4EDE-AC8C-6CCA8DB8EC83}" srcOrd="16"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B7F29C-BABD-4A34-9141-1AC6DC138770}" type="doc">
      <dgm:prSet loTypeId="urn:microsoft.com/office/officeart/2005/8/layout/lProcess1" loCatId="process" qsTypeId="urn:microsoft.com/office/officeart/2005/8/quickstyle/simple3" qsCatId="simple" csTypeId="urn:microsoft.com/office/officeart/2005/8/colors/accent5_2" csCatId="accent5" phldr="1"/>
      <dgm:spPr/>
      <dgm:t>
        <a:bodyPr/>
        <a:lstStyle/>
        <a:p>
          <a:endParaRPr lang="ru-RU"/>
        </a:p>
      </dgm:t>
    </dgm:pt>
    <dgm:pt modelId="{798AC7A3-46B7-45EA-BA1D-1D41EDB8D01D}">
      <dgm:prSet phldrT="[Текст]" custT="1"/>
      <dgm:spPr/>
      <dgm:t>
        <a:bodyPr/>
        <a:lstStyle/>
        <a:p>
          <a:r>
            <a:rPr lang="en-US" sz="4400" dirty="0" smtClean="0">
              <a:solidFill>
                <a:srgbClr val="0070C0"/>
              </a:solidFill>
              <a:latin typeface="Aharoni" pitchFamily="2" charset="-79"/>
              <a:cs typeface="Aharoni" pitchFamily="2" charset="-79"/>
            </a:rPr>
            <a:t>Instruments</a:t>
          </a:r>
          <a:endParaRPr lang="ru-RU" sz="4400" dirty="0">
            <a:solidFill>
              <a:srgbClr val="0070C0"/>
            </a:solidFill>
            <a:cs typeface="Aharoni" pitchFamily="2" charset="-79"/>
          </a:endParaRPr>
        </a:p>
      </dgm:t>
    </dgm:pt>
    <dgm:pt modelId="{BC5064E6-5E42-4B57-B0BC-693AE54C5B11}" type="parTrans" cxnId="{A0496700-083A-4633-A705-CEA27953E4FC}">
      <dgm:prSet/>
      <dgm:spPr/>
      <dgm:t>
        <a:bodyPr/>
        <a:lstStyle/>
        <a:p>
          <a:endParaRPr lang="ru-RU"/>
        </a:p>
      </dgm:t>
    </dgm:pt>
    <dgm:pt modelId="{5E8F9626-CFD1-45EB-A0B2-0A3065A6BEB6}" type="sibTrans" cxnId="{A0496700-083A-4633-A705-CEA27953E4FC}">
      <dgm:prSet/>
      <dgm:spPr/>
      <dgm:t>
        <a:bodyPr/>
        <a:lstStyle/>
        <a:p>
          <a:endParaRPr lang="ru-RU"/>
        </a:p>
      </dgm:t>
    </dgm:pt>
    <dgm:pt modelId="{85ECA57C-233A-418F-8C39-2664C0896E8F}">
      <dgm:prSet phldrT="[Текст]" custT="1"/>
      <dgm:spPr/>
      <dgm:t>
        <a:bodyPr/>
        <a:lstStyle/>
        <a:p>
          <a:r>
            <a:rPr lang="en-US" sz="1600" dirty="0" smtClean="0"/>
            <a:t>__________________</a:t>
          </a:r>
          <a:endParaRPr lang="ru-RU" sz="1600" dirty="0"/>
        </a:p>
      </dgm:t>
    </dgm:pt>
    <dgm:pt modelId="{4293FFC9-4D67-4A3B-BF8C-A26ED7E0E8C6}" type="parTrans" cxnId="{9C546149-6301-4814-833B-BD0E90DE2A88}">
      <dgm:prSet/>
      <dgm:spPr/>
      <dgm:t>
        <a:bodyPr/>
        <a:lstStyle/>
        <a:p>
          <a:endParaRPr lang="ru-RU"/>
        </a:p>
      </dgm:t>
    </dgm:pt>
    <dgm:pt modelId="{8E2A03DC-134B-46ED-8C2D-35ABABF2B50C}" type="sibTrans" cxnId="{9C546149-6301-4814-833B-BD0E90DE2A88}">
      <dgm:prSet/>
      <dgm:spPr/>
      <dgm:t>
        <a:bodyPr/>
        <a:lstStyle/>
        <a:p>
          <a:endParaRPr lang="ru-RU"/>
        </a:p>
      </dgm:t>
    </dgm:pt>
    <dgm:pt modelId="{7A22AD0A-3096-41B9-BC0E-0D4C958545D1}">
      <dgm:prSet phldrT="[Текст]"/>
      <dgm:spPr/>
      <dgm:t>
        <a:bodyPr/>
        <a:lstStyle/>
        <a:p>
          <a:r>
            <a:rPr lang="en-US" dirty="0" smtClean="0"/>
            <a:t>_________</a:t>
          </a:r>
          <a:endParaRPr lang="ru-RU" dirty="0"/>
        </a:p>
      </dgm:t>
    </dgm:pt>
    <dgm:pt modelId="{6CF099BD-A552-411E-BF3D-2001D3E3EED6}" type="parTrans" cxnId="{D1A8DCA1-02C4-4EAF-930C-7EA1D2F1D14D}">
      <dgm:prSet/>
      <dgm:spPr/>
      <dgm:t>
        <a:bodyPr/>
        <a:lstStyle/>
        <a:p>
          <a:endParaRPr lang="ru-RU"/>
        </a:p>
      </dgm:t>
    </dgm:pt>
    <dgm:pt modelId="{CDCA2823-8848-4CCE-965E-A269DF8155AF}" type="sibTrans" cxnId="{D1A8DCA1-02C4-4EAF-930C-7EA1D2F1D14D}">
      <dgm:prSet/>
      <dgm:spPr/>
      <dgm:t>
        <a:bodyPr/>
        <a:lstStyle/>
        <a:p>
          <a:endParaRPr lang="ru-RU"/>
        </a:p>
      </dgm:t>
    </dgm:pt>
    <dgm:pt modelId="{8D1EAC98-188B-4A46-AD0A-3288F46EA75D}">
      <dgm:prSet phldrT="[Текст]" custT="1"/>
      <dgm:spPr/>
      <dgm:t>
        <a:bodyPr/>
        <a:lstStyle/>
        <a:p>
          <a:r>
            <a:rPr lang="en-US" sz="4000" dirty="0" smtClean="0">
              <a:solidFill>
                <a:srgbClr val="0070C0"/>
              </a:solidFill>
              <a:latin typeface="Aharoni" pitchFamily="2" charset="-79"/>
              <a:cs typeface="Aharoni" pitchFamily="2" charset="-79"/>
            </a:rPr>
            <a:t>Types of music</a:t>
          </a:r>
          <a:endParaRPr lang="ru-RU" sz="4000" dirty="0">
            <a:solidFill>
              <a:srgbClr val="0070C0"/>
            </a:solidFill>
            <a:cs typeface="Aharoni" pitchFamily="2" charset="-79"/>
          </a:endParaRPr>
        </a:p>
      </dgm:t>
    </dgm:pt>
    <dgm:pt modelId="{136EB5D0-E8C0-447B-B324-37E525ECDDA8}" type="parTrans" cxnId="{38D04D5E-85FD-49B7-871E-DD36303ADC84}">
      <dgm:prSet/>
      <dgm:spPr/>
      <dgm:t>
        <a:bodyPr/>
        <a:lstStyle/>
        <a:p>
          <a:endParaRPr lang="ru-RU"/>
        </a:p>
      </dgm:t>
    </dgm:pt>
    <dgm:pt modelId="{EC29EDB5-8C44-45D4-A56D-FF0D743D80FD}" type="sibTrans" cxnId="{38D04D5E-85FD-49B7-871E-DD36303ADC84}">
      <dgm:prSet/>
      <dgm:spPr/>
      <dgm:t>
        <a:bodyPr/>
        <a:lstStyle/>
        <a:p>
          <a:endParaRPr lang="ru-RU"/>
        </a:p>
      </dgm:t>
    </dgm:pt>
    <dgm:pt modelId="{F653FA3F-4AAF-458B-B496-ECFC93922A89}">
      <dgm:prSet phldrT="[Текст]"/>
      <dgm:spPr/>
      <dgm:t>
        <a:bodyPr/>
        <a:lstStyle/>
        <a:p>
          <a:r>
            <a:rPr lang="en-US" dirty="0" smtClean="0"/>
            <a:t>_________</a:t>
          </a:r>
          <a:endParaRPr lang="ru-RU" dirty="0"/>
        </a:p>
      </dgm:t>
    </dgm:pt>
    <dgm:pt modelId="{730892BD-F464-4280-A0AA-C4824312E9A1}" type="parTrans" cxnId="{1D3278E0-CBBA-4C5F-BC6B-435BB63663B9}">
      <dgm:prSet/>
      <dgm:spPr/>
      <dgm:t>
        <a:bodyPr/>
        <a:lstStyle/>
        <a:p>
          <a:endParaRPr lang="ru-RU"/>
        </a:p>
      </dgm:t>
    </dgm:pt>
    <dgm:pt modelId="{BC76ED3A-9000-4EC2-9CE8-625DAF4CCA9E}" type="sibTrans" cxnId="{1D3278E0-CBBA-4C5F-BC6B-435BB63663B9}">
      <dgm:prSet/>
      <dgm:spPr/>
      <dgm:t>
        <a:bodyPr/>
        <a:lstStyle/>
        <a:p>
          <a:endParaRPr lang="ru-RU"/>
        </a:p>
      </dgm:t>
    </dgm:pt>
    <dgm:pt modelId="{B11BE3D8-CDAC-4EE5-89C5-0E9538240D91}">
      <dgm:prSet phldrT="[Текст]"/>
      <dgm:spPr/>
      <dgm:t>
        <a:bodyPr/>
        <a:lstStyle/>
        <a:p>
          <a:r>
            <a:rPr lang="en-US" dirty="0" smtClean="0"/>
            <a:t>_________</a:t>
          </a:r>
          <a:endParaRPr lang="ru-RU" dirty="0"/>
        </a:p>
      </dgm:t>
    </dgm:pt>
    <dgm:pt modelId="{0CA8CA01-FD3C-4B22-ADF4-2D5A8C591CB7}" type="parTrans" cxnId="{F5545145-C790-4B0F-BB99-00111502C9F0}">
      <dgm:prSet/>
      <dgm:spPr/>
      <dgm:t>
        <a:bodyPr/>
        <a:lstStyle/>
        <a:p>
          <a:endParaRPr lang="ru-RU"/>
        </a:p>
      </dgm:t>
    </dgm:pt>
    <dgm:pt modelId="{86C5E248-88FC-43B0-9F61-5CDF8E1B51FB}" type="sibTrans" cxnId="{F5545145-C790-4B0F-BB99-00111502C9F0}">
      <dgm:prSet/>
      <dgm:spPr/>
      <dgm:t>
        <a:bodyPr/>
        <a:lstStyle/>
        <a:p>
          <a:endParaRPr lang="ru-RU"/>
        </a:p>
      </dgm:t>
    </dgm:pt>
    <dgm:pt modelId="{B62B7790-E7F5-4FAF-8237-FF53458BD0FB}" type="pres">
      <dgm:prSet presAssocID="{32B7F29C-BABD-4A34-9141-1AC6DC138770}" presName="Name0" presStyleCnt="0">
        <dgm:presLayoutVars>
          <dgm:dir/>
          <dgm:animLvl val="lvl"/>
          <dgm:resizeHandles val="exact"/>
        </dgm:presLayoutVars>
      </dgm:prSet>
      <dgm:spPr/>
      <dgm:t>
        <a:bodyPr/>
        <a:lstStyle/>
        <a:p>
          <a:endParaRPr lang="ru-RU"/>
        </a:p>
      </dgm:t>
    </dgm:pt>
    <dgm:pt modelId="{7014D383-056B-41BF-BC21-23A3D71B7EE1}" type="pres">
      <dgm:prSet presAssocID="{798AC7A3-46B7-45EA-BA1D-1D41EDB8D01D}" presName="vertFlow" presStyleCnt="0"/>
      <dgm:spPr/>
    </dgm:pt>
    <dgm:pt modelId="{B3FB3D05-0017-458E-8F01-0CCD62712898}" type="pres">
      <dgm:prSet presAssocID="{798AC7A3-46B7-45EA-BA1D-1D41EDB8D01D}" presName="header" presStyleLbl="node1" presStyleIdx="0" presStyleCnt="2" custAng="0"/>
      <dgm:spPr/>
      <dgm:t>
        <a:bodyPr/>
        <a:lstStyle/>
        <a:p>
          <a:endParaRPr lang="ru-RU"/>
        </a:p>
      </dgm:t>
    </dgm:pt>
    <dgm:pt modelId="{D05F2462-AA15-4C50-B43C-41A44932EEC1}" type="pres">
      <dgm:prSet presAssocID="{4293FFC9-4D67-4A3B-BF8C-A26ED7E0E8C6}" presName="parTrans" presStyleLbl="sibTrans2D1" presStyleIdx="0" presStyleCnt="4"/>
      <dgm:spPr/>
      <dgm:t>
        <a:bodyPr/>
        <a:lstStyle/>
        <a:p>
          <a:endParaRPr lang="ru-RU"/>
        </a:p>
      </dgm:t>
    </dgm:pt>
    <dgm:pt modelId="{5DB670DD-9053-4476-B196-C2F59EB8E9A0}" type="pres">
      <dgm:prSet presAssocID="{85ECA57C-233A-418F-8C39-2664C0896E8F}" presName="child" presStyleLbl="alignAccFollowNode1" presStyleIdx="0" presStyleCnt="4" custFlipVert="1" custScaleY="39337">
        <dgm:presLayoutVars>
          <dgm:chMax val="0"/>
          <dgm:bulletEnabled val="1"/>
        </dgm:presLayoutVars>
      </dgm:prSet>
      <dgm:spPr/>
      <dgm:t>
        <a:bodyPr/>
        <a:lstStyle/>
        <a:p>
          <a:endParaRPr lang="ru-RU"/>
        </a:p>
      </dgm:t>
    </dgm:pt>
    <dgm:pt modelId="{AFC9339A-56E5-48EA-A1BA-42D9EAE88E1A}" type="pres">
      <dgm:prSet presAssocID="{8E2A03DC-134B-46ED-8C2D-35ABABF2B50C}" presName="sibTrans" presStyleLbl="sibTrans2D1" presStyleIdx="1" presStyleCnt="4"/>
      <dgm:spPr/>
      <dgm:t>
        <a:bodyPr/>
        <a:lstStyle/>
        <a:p>
          <a:endParaRPr lang="ru-RU"/>
        </a:p>
      </dgm:t>
    </dgm:pt>
    <dgm:pt modelId="{96DC9EC7-C725-4E2A-B7DA-BBD60A0079D7}" type="pres">
      <dgm:prSet presAssocID="{7A22AD0A-3096-41B9-BC0E-0D4C958545D1}" presName="child" presStyleLbl="alignAccFollowNode1" presStyleIdx="1" presStyleCnt="4" custScaleY="49448">
        <dgm:presLayoutVars>
          <dgm:chMax val="0"/>
          <dgm:bulletEnabled val="1"/>
        </dgm:presLayoutVars>
      </dgm:prSet>
      <dgm:spPr/>
      <dgm:t>
        <a:bodyPr/>
        <a:lstStyle/>
        <a:p>
          <a:endParaRPr lang="ru-RU"/>
        </a:p>
      </dgm:t>
    </dgm:pt>
    <dgm:pt modelId="{BF2CC1C0-F9DD-40FF-AE11-7CA8242A707C}" type="pres">
      <dgm:prSet presAssocID="{798AC7A3-46B7-45EA-BA1D-1D41EDB8D01D}" presName="hSp" presStyleCnt="0"/>
      <dgm:spPr/>
    </dgm:pt>
    <dgm:pt modelId="{121EC0A4-8CC7-48F5-83A1-ABF3464EB8C3}" type="pres">
      <dgm:prSet presAssocID="{8D1EAC98-188B-4A46-AD0A-3288F46EA75D}" presName="vertFlow" presStyleCnt="0"/>
      <dgm:spPr/>
    </dgm:pt>
    <dgm:pt modelId="{1A982DC0-2F8F-48F5-B167-BB6F4453439E}" type="pres">
      <dgm:prSet presAssocID="{8D1EAC98-188B-4A46-AD0A-3288F46EA75D}" presName="header" presStyleLbl="node1" presStyleIdx="1" presStyleCnt="2"/>
      <dgm:spPr/>
      <dgm:t>
        <a:bodyPr/>
        <a:lstStyle/>
        <a:p>
          <a:endParaRPr lang="ru-RU"/>
        </a:p>
      </dgm:t>
    </dgm:pt>
    <dgm:pt modelId="{A34E9E95-21E1-4211-B120-6261DE2ABEE2}" type="pres">
      <dgm:prSet presAssocID="{730892BD-F464-4280-A0AA-C4824312E9A1}" presName="parTrans" presStyleLbl="sibTrans2D1" presStyleIdx="2" presStyleCnt="4"/>
      <dgm:spPr/>
      <dgm:t>
        <a:bodyPr/>
        <a:lstStyle/>
        <a:p>
          <a:endParaRPr lang="ru-RU"/>
        </a:p>
      </dgm:t>
    </dgm:pt>
    <dgm:pt modelId="{3011B34F-1865-460E-839B-B0B471B9193B}" type="pres">
      <dgm:prSet presAssocID="{F653FA3F-4AAF-458B-B496-ECFC93922A89}" presName="child" presStyleLbl="alignAccFollowNode1" presStyleIdx="2" presStyleCnt="4" custScaleY="45861">
        <dgm:presLayoutVars>
          <dgm:chMax val="0"/>
          <dgm:bulletEnabled val="1"/>
        </dgm:presLayoutVars>
      </dgm:prSet>
      <dgm:spPr/>
      <dgm:t>
        <a:bodyPr/>
        <a:lstStyle/>
        <a:p>
          <a:endParaRPr lang="ru-RU"/>
        </a:p>
      </dgm:t>
    </dgm:pt>
    <dgm:pt modelId="{8B76D5AC-CEA1-43AA-AD17-3C8C03649794}" type="pres">
      <dgm:prSet presAssocID="{BC76ED3A-9000-4EC2-9CE8-625DAF4CCA9E}" presName="sibTrans" presStyleLbl="sibTrans2D1" presStyleIdx="3" presStyleCnt="4"/>
      <dgm:spPr/>
      <dgm:t>
        <a:bodyPr/>
        <a:lstStyle/>
        <a:p>
          <a:endParaRPr lang="ru-RU"/>
        </a:p>
      </dgm:t>
    </dgm:pt>
    <dgm:pt modelId="{51DBFF51-BA6C-4214-AC2F-61044AD6F43E}" type="pres">
      <dgm:prSet presAssocID="{B11BE3D8-CDAC-4EE5-89C5-0E9538240D91}" presName="child" presStyleLbl="alignAccFollowNode1" presStyleIdx="3" presStyleCnt="4" custFlipVert="1" custScaleY="52648">
        <dgm:presLayoutVars>
          <dgm:chMax val="0"/>
          <dgm:bulletEnabled val="1"/>
        </dgm:presLayoutVars>
      </dgm:prSet>
      <dgm:spPr/>
      <dgm:t>
        <a:bodyPr/>
        <a:lstStyle/>
        <a:p>
          <a:endParaRPr lang="ru-RU"/>
        </a:p>
      </dgm:t>
    </dgm:pt>
  </dgm:ptLst>
  <dgm:cxnLst>
    <dgm:cxn modelId="{1D3278E0-CBBA-4C5F-BC6B-435BB63663B9}" srcId="{8D1EAC98-188B-4A46-AD0A-3288F46EA75D}" destId="{F653FA3F-4AAF-458B-B496-ECFC93922A89}" srcOrd="0" destOrd="0" parTransId="{730892BD-F464-4280-A0AA-C4824312E9A1}" sibTransId="{BC76ED3A-9000-4EC2-9CE8-625DAF4CCA9E}"/>
    <dgm:cxn modelId="{B2D92E56-DD38-4CCA-A0C4-9E4330838DDD}" type="presOf" srcId="{798AC7A3-46B7-45EA-BA1D-1D41EDB8D01D}" destId="{B3FB3D05-0017-458E-8F01-0CCD62712898}" srcOrd="0" destOrd="0" presId="urn:microsoft.com/office/officeart/2005/8/layout/lProcess1"/>
    <dgm:cxn modelId="{A6CF2E83-6905-48D6-BF2A-24CA71094FD3}" type="presOf" srcId="{85ECA57C-233A-418F-8C39-2664C0896E8F}" destId="{5DB670DD-9053-4476-B196-C2F59EB8E9A0}" srcOrd="0" destOrd="0" presId="urn:microsoft.com/office/officeart/2005/8/layout/lProcess1"/>
    <dgm:cxn modelId="{5F6C7621-0916-4C35-9034-9905E101933C}" type="presOf" srcId="{8D1EAC98-188B-4A46-AD0A-3288F46EA75D}" destId="{1A982DC0-2F8F-48F5-B167-BB6F4453439E}" srcOrd="0" destOrd="0" presId="urn:microsoft.com/office/officeart/2005/8/layout/lProcess1"/>
    <dgm:cxn modelId="{9C546149-6301-4814-833B-BD0E90DE2A88}" srcId="{798AC7A3-46B7-45EA-BA1D-1D41EDB8D01D}" destId="{85ECA57C-233A-418F-8C39-2664C0896E8F}" srcOrd="0" destOrd="0" parTransId="{4293FFC9-4D67-4A3B-BF8C-A26ED7E0E8C6}" sibTransId="{8E2A03DC-134B-46ED-8C2D-35ABABF2B50C}"/>
    <dgm:cxn modelId="{38D04D5E-85FD-49B7-871E-DD36303ADC84}" srcId="{32B7F29C-BABD-4A34-9141-1AC6DC138770}" destId="{8D1EAC98-188B-4A46-AD0A-3288F46EA75D}" srcOrd="1" destOrd="0" parTransId="{136EB5D0-E8C0-447B-B324-37E525ECDDA8}" sibTransId="{EC29EDB5-8C44-45D4-A56D-FF0D743D80FD}"/>
    <dgm:cxn modelId="{6288C7F0-89C1-402D-820D-E40F38364A0E}" type="presOf" srcId="{7A22AD0A-3096-41B9-BC0E-0D4C958545D1}" destId="{96DC9EC7-C725-4E2A-B7DA-BBD60A0079D7}" srcOrd="0" destOrd="0" presId="urn:microsoft.com/office/officeart/2005/8/layout/lProcess1"/>
    <dgm:cxn modelId="{F24EF032-03BF-4CE6-BD56-C61533115C58}" type="presOf" srcId="{BC76ED3A-9000-4EC2-9CE8-625DAF4CCA9E}" destId="{8B76D5AC-CEA1-43AA-AD17-3C8C03649794}" srcOrd="0" destOrd="0" presId="urn:microsoft.com/office/officeart/2005/8/layout/lProcess1"/>
    <dgm:cxn modelId="{B3F805E7-15A0-45BC-A778-64DC88B50DF1}" type="presOf" srcId="{4293FFC9-4D67-4A3B-BF8C-A26ED7E0E8C6}" destId="{D05F2462-AA15-4C50-B43C-41A44932EEC1}" srcOrd="0" destOrd="0" presId="urn:microsoft.com/office/officeart/2005/8/layout/lProcess1"/>
    <dgm:cxn modelId="{A0496700-083A-4633-A705-CEA27953E4FC}" srcId="{32B7F29C-BABD-4A34-9141-1AC6DC138770}" destId="{798AC7A3-46B7-45EA-BA1D-1D41EDB8D01D}" srcOrd="0" destOrd="0" parTransId="{BC5064E6-5E42-4B57-B0BC-693AE54C5B11}" sibTransId="{5E8F9626-CFD1-45EB-A0B2-0A3065A6BEB6}"/>
    <dgm:cxn modelId="{2E04E461-9F45-4ED9-BEA5-F0302B00F5D7}" type="presOf" srcId="{F653FA3F-4AAF-458B-B496-ECFC93922A89}" destId="{3011B34F-1865-460E-839B-B0B471B9193B}" srcOrd="0" destOrd="0" presId="urn:microsoft.com/office/officeart/2005/8/layout/lProcess1"/>
    <dgm:cxn modelId="{92F26FB5-1B33-436C-A566-E115A521287C}" type="presOf" srcId="{8E2A03DC-134B-46ED-8C2D-35ABABF2B50C}" destId="{AFC9339A-56E5-48EA-A1BA-42D9EAE88E1A}" srcOrd="0" destOrd="0" presId="urn:microsoft.com/office/officeart/2005/8/layout/lProcess1"/>
    <dgm:cxn modelId="{8B46FB6E-5679-4FCD-BB4C-57B976ED87A2}" type="presOf" srcId="{32B7F29C-BABD-4A34-9141-1AC6DC138770}" destId="{B62B7790-E7F5-4FAF-8237-FF53458BD0FB}" srcOrd="0" destOrd="0" presId="urn:microsoft.com/office/officeart/2005/8/layout/lProcess1"/>
    <dgm:cxn modelId="{EF3EA31B-7F26-4181-B987-E28909369CA2}" type="presOf" srcId="{B11BE3D8-CDAC-4EE5-89C5-0E9538240D91}" destId="{51DBFF51-BA6C-4214-AC2F-61044AD6F43E}" srcOrd="0" destOrd="0" presId="urn:microsoft.com/office/officeart/2005/8/layout/lProcess1"/>
    <dgm:cxn modelId="{D1A8DCA1-02C4-4EAF-930C-7EA1D2F1D14D}" srcId="{798AC7A3-46B7-45EA-BA1D-1D41EDB8D01D}" destId="{7A22AD0A-3096-41B9-BC0E-0D4C958545D1}" srcOrd="1" destOrd="0" parTransId="{6CF099BD-A552-411E-BF3D-2001D3E3EED6}" sibTransId="{CDCA2823-8848-4CCE-965E-A269DF8155AF}"/>
    <dgm:cxn modelId="{F5545145-C790-4B0F-BB99-00111502C9F0}" srcId="{8D1EAC98-188B-4A46-AD0A-3288F46EA75D}" destId="{B11BE3D8-CDAC-4EE5-89C5-0E9538240D91}" srcOrd="1" destOrd="0" parTransId="{0CA8CA01-FD3C-4B22-ADF4-2D5A8C591CB7}" sibTransId="{86C5E248-88FC-43B0-9F61-5CDF8E1B51FB}"/>
    <dgm:cxn modelId="{AF9D93F0-1D00-4236-B109-93BAA1B821E1}" type="presOf" srcId="{730892BD-F464-4280-A0AA-C4824312E9A1}" destId="{A34E9E95-21E1-4211-B120-6261DE2ABEE2}" srcOrd="0" destOrd="0" presId="urn:microsoft.com/office/officeart/2005/8/layout/lProcess1"/>
    <dgm:cxn modelId="{EE5A2C5F-55B9-4064-9E09-D143F6430069}" type="presParOf" srcId="{B62B7790-E7F5-4FAF-8237-FF53458BD0FB}" destId="{7014D383-056B-41BF-BC21-23A3D71B7EE1}" srcOrd="0" destOrd="0" presId="urn:microsoft.com/office/officeart/2005/8/layout/lProcess1"/>
    <dgm:cxn modelId="{1201944E-88D6-411F-946C-8EE0BF3A9757}" type="presParOf" srcId="{7014D383-056B-41BF-BC21-23A3D71B7EE1}" destId="{B3FB3D05-0017-458E-8F01-0CCD62712898}" srcOrd="0" destOrd="0" presId="urn:microsoft.com/office/officeart/2005/8/layout/lProcess1"/>
    <dgm:cxn modelId="{F91B1B1B-C2B7-4AC9-9D6D-4C4ED6BD22D1}" type="presParOf" srcId="{7014D383-056B-41BF-BC21-23A3D71B7EE1}" destId="{D05F2462-AA15-4C50-B43C-41A44932EEC1}" srcOrd="1" destOrd="0" presId="urn:microsoft.com/office/officeart/2005/8/layout/lProcess1"/>
    <dgm:cxn modelId="{5FEEAA38-675D-4A39-953C-2E4D79A75731}" type="presParOf" srcId="{7014D383-056B-41BF-BC21-23A3D71B7EE1}" destId="{5DB670DD-9053-4476-B196-C2F59EB8E9A0}" srcOrd="2" destOrd="0" presId="urn:microsoft.com/office/officeart/2005/8/layout/lProcess1"/>
    <dgm:cxn modelId="{F81FFBF0-CC26-43D1-BCF6-FAB7EF1D0632}" type="presParOf" srcId="{7014D383-056B-41BF-BC21-23A3D71B7EE1}" destId="{AFC9339A-56E5-48EA-A1BA-42D9EAE88E1A}" srcOrd="3" destOrd="0" presId="urn:microsoft.com/office/officeart/2005/8/layout/lProcess1"/>
    <dgm:cxn modelId="{92E2889A-3791-4CE6-A223-9AE9637E49A8}" type="presParOf" srcId="{7014D383-056B-41BF-BC21-23A3D71B7EE1}" destId="{96DC9EC7-C725-4E2A-B7DA-BBD60A0079D7}" srcOrd="4" destOrd="0" presId="urn:microsoft.com/office/officeart/2005/8/layout/lProcess1"/>
    <dgm:cxn modelId="{C05277C6-18BE-4882-BB9A-02787CD492EB}" type="presParOf" srcId="{B62B7790-E7F5-4FAF-8237-FF53458BD0FB}" destId="{BF2CC1C0-F9DD-40FF-AE11-7CA8242A707C}" srcOrd="1" destOrd="0" presId="urn:microsoft.com/office/officeart/2005/8/layout/lProcess1"/>
    <dgm:cxn modelId="{690712B9-A931-4B32-BF0B-D96DF4380253}" type="presParOf" srcId="{B62B7790-E7F5-4FAF-8237-FF53458BD0FB}" destId="{121EC0A4-8CC7-48F5-83A1-ABF3464EB8C3}" srcOrd="2" destOrd="0" presId="urn:microsoft.com/office/officeart/2005/8/layout/lProcess1"/>
    <dgm:cxn modelId="{E2998096-5E77-4F74-B72A-025E21D0EB0C}" type="presParOf" srcId="{121EC0A4-8CC7-48F5-83A1-ABF3464EB8C3}" destId="{1A982DC0-2F8F-48F5-B167-BB6F4453439E}" srcOrd="0" destOrd="0" presId="urn:microsoft.com/office/officeart/2005/8/layout/lProcess1"/>
    <dgm:cxn modelId="{FD383F82-795C-4664-AEF4-920038BA0D90}" type="presParOf" srcId="{121EC0A4-8CC7-48F5-83A1-ABF3464EB8C3}" destId="{A34E9E95-21E1-4211-B120-6261DE2ABEE2}" srcOrd="1" destOrd="0" presId="urn:microsoft.com/office/officeart/2005/8/layout/lProcess1"/>
    <dgm:cxn modelId="{D995BEC4-2994-4783-BFE5-F87533814252}" type="presParOf" srcId="{121EC0A4-8CC7-48F5-83A1-ABF3464EB8C3}" destId="{3011B34F-1865-460E-839B-B0B471B9193B}" srcOrd="2" destOrd="0" presId="urn:microsoft.com/office/officeart/2005/8/layout/lProcess1"/>
    <dgm:cxn modelId="{3DB85F6F-8B19-48F4-B1D9-E6B5152030C9}" type="presParOf" srcId="{121EC0A4-8CC7-48F5-83A1-ABF3464EB8C3}" destId="{8B76D5AC-CEA1-43AA-AD17-3C8C03649794}" srcOrd="3" destOrd="0" presId="urn:microsoft.com/office/officeart/2005/8/layout/lProcess1"/>
    <dgm:cxn modelId="{CD90779F-FEEA-4028-BEBA-4D02169AB9E3}" type="presParOf" srcId="{121EC0A4-8CC7-48F5-83A1-ABF3464EB8C3}" destId="{51DBFF51-BA6C-4214-AC2F-61044AD6F43E}" srcOrd="4" destOrd="0" presId="urn:microsoft.com/office/officeart/2005/8/layout/l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78C2E0-825D-4B76-BEA4-06CE9412B5B8}">
      <dsp:nvSpPr>
        <dsp:cNvPr id="0" name=""/>
        <dsp:cNvSpPr/>
      </dsp:nvSpPr>
      <dsp:spPr>
        <a:xfrm>
          <a:off x="3032481" y="1817089"/>
          <a:ext cx="2197400" cy="9872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i="1" kern="1200" dirty="0" smtClean="0">
              <a:solidFill>
                <a:srgbClr val="000099"/>
              </a:solidFill>
              <a:latin typeface="Aharoni" pitchFamily="2" charset="-79"/>
              <a:cs typeface="Aharoni" pitchFamily="2" charset="-79"/>
            </a:rPr>
            <a:t>Music</a:t>
          </a:r>
          <a:endParaRPr lang="ru-RU" sz="2800" b="1" kern="1200" dirty="0">
            <a:solidFill>
              <a:srgbClr val="000099"/>
            </a:solidFill>
            <a:cs typeface="Aharoni" pitchFamily="2" charset="-79"/>
          </a:endParaRPr>
        </a:p>
      </dsp:txBody>
      <dsp:txXfrm>
        <a:off x="3032481" y="1817089"/>
        <a:ext cx="2197400" cy="987236"/>
      </dsp:txXfrm>
    </dsp:sp>
    <dsp:sp modelId="{BB7A1237-753B-438F-BC42-D5336A2104C4}">
      <dsp:nvSpPr>
        <dsp:cNvPr id="0" name=""/>
        <dsp:cNvSpPr/>
      </dsp:nvSpPr>
      <dsp:spPr>
        <a:xfrm rot="16200000">
          <a:off x="3884626" y="1171839"/>
          <a:ext cx="493111"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6200000">
        <a:off x="3884626" y="1171839"/>
        <a:ext cx="493111" cy="388012"/>
      </dsp:txXfrm>
    </dsp:sp>
    <dsp:sp modelId="{C38BEBA1-BAFE-4749-8B7F-653310C7D8E5}">
      <dsp:nvSpPr>
        <dsp:cNvPr id="0" name=""/>
        <dsp:cNvSpPr/>
      </dsp:nvSpPr>
      <dsp:spPr>
        <a:xfrm>
          <a:off x="3128077" y="241408"/>
          <a:ext cx="2006209" cy="6452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M______ </a:t>
          </a:r>
          <a:r>
            <a:rPr lang="en-US" sz="1800" b="1" i="1" kern="1200" dirty="0" err="1" smtClean="0">
              <a:solidFill>
                <a:srgbClr val="660066"/>
              </a:solidFill>
              <a:latin typeface="Aharoni" pitchFamily="2" charset="-79"/>
              <a:cs typeface="Aharoni" pitchFamily="2" charset="-79"/>
            </a:rPr>
            <a:t>i</a:t>
          </a:r>
          <a:r>
            <a:rPr lang="en-US" sz="1800" b="1" i="1" kern="1200" dirty="0" smtClean="0">
              <a:solidFill>
                <a:srgbClr val="660066"/>
              </a:solidFill>
              <a:latin typeface="Aharoni" pitchFamily="2" charset="-79"/>
              <a:cs typeface="Aharoni" pitchFamily="2" charset="-79"/>
            </a:rPr>
            <a:t>________</a:t>
          </a:r>
          <a:endParaRPr lang="ru-RU" sz="1800" b="1" i="1" kern="1200" dirty="0">
            <a:solidFill>
              <a:srgbClr val="660066"/>
            </a:solidFill>
            <a:cs typeface="Aharoni" pitchFamily="2" charset="-79"/>
          </a:endParaRPr>
        </a:p>
      </dsp:txBody>
      <dsp:txXfrm>
        <a:off x="3128077" y="241408"/>
        <a:ext cx="2006209" cy="645281"/>
      </dsp:txXfrm>
    </dsp:sp>
    <dsp:sp modelId="{1226D36E-B7AF-427A-B166-F54E89469ED9}">
      <dsp:nvSpPr>
        <dsp:cNvPr id="0" name=""/>
        <dsp:cNvSpPr/>
      </dsp:nvSpPr>
      <dsp:spPr>
        <a:xfrm rot="18900000">
          <a:off x="4645831" y="1383156"/>
          <a:ext cx="437791"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8900000">
        <a:off x="4645831" y="1383156"/>
        <a:ext cx="437791" cy="388012"/>
      </dsp:txXfrm>
    </dsp:sp>
    <dsp:sp modelId="{9AB42A8A-7F38-4A69-80A6-6EC90F2B36CF}">
      <dsp:nvSpPr>
        <dsp:cNvPr id="0" name=""/>
        <dsp:cNvSpPr/>
      </dsp:nvSpPr>
      <dsp:spPr>
        <a:xfrm>
          <a:off x="4313137" y="871160"/>
          <a:ext cx="2106238" cy="40894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C_______</a:t>
          </a:r>
          <a:endParaRPr lang="ru-RU" sz="1800" b="1" i="1" kern="1200" dirty="0">
            <a:solidFill>
              <a:srgbClr val="660066"/>
            </a:solidFill>
            <a:cs typeface="Aharoni" pitchFamily="2" charset="-79"/>
          </a:endParaRPr>
        </a:p>
      </dsp:txBody>
      <dsp:txXfrm>
        <a:off x="4313137" y="871160"/>
        <a:ext cx="2106238" cy="408947"/>
      </dsp:txXfrm>
    </dsp:sp>
    <dsp:sp modelId="{937CFB17-A34A-4898-B383-286B95F2F1DC}">
      <dsp:nvSpPr>
        <dsp:cNvPr id="0" name=""/>
        <dsp:cNvSpPr/>
      </dsp:nvSpPr>
      <dsp:spPr>
        <a:xfrm rot="10800000">
          <a:off x="5082348" y="2116701"/>
          <a:ext cx="104257"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0800000">
        <a:off x="5082348" y="2116701"/>
        <a:ext cx="104257" cy="388012"/>
      </dsp:txXfrm>
    </dsp:sp>
    <dsp:sp modelId="{5045A54C-6C4F-4B89-B487-B694ABD4A7CA}">
      <dsp:nvSpPr>
        <dsp:cNvPr id="0" name=""/>
        <dsp:cNvSpPr/>
      </dsp:nvSpPr>
      <dsp:spPr>
        <a:xfrm>
          <a:off x="5033169" y="2059234"/>
          <a:ext cx="1689341" cy="5029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O________</a:t>
          </a:r>
          <a:endParaRPr lang="ru-RU" sz="1800" b="1" i="1" kern="1200" dirty="0">
            <a:solidFill>
              <a:srgbClr val="660066"/>
            </a:solidFill>
            <a:cs typeface="Aharoni" pitchFamily="2" charset="-79"/>
          </a:endParaRPr>
        </a:p>
      </dsp:txBody>
      <dsp:txXfrm>
        <a:off x="5033169" y="2059234"/>
        <a:ext cx="1689341" cy="502946"/>
      </dsp:txXfrm>
    </dsp:sp>
    <dsp:sp modelId="{041F87E1-F82D-45A3-A64B-1C57AB9F5824}">
      <dsp:nvSpPr>
        <dsp:cNvPr id="0" name=""/>
        <dsp:cNvSpPr/>
      </dsp:nvSpPr>
      <dsp:spPr>
        <a:xfrm rot="2700000">
          <a:off x="4640160" y="2825299"/>
          <a:ext cx="399237"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2700000">
        <a:off x="4640160" y="2825299"/>
        <a:ext cx="399237" cy="388012"/>
      </dsp:txXfrm>
    </dsp:sp>
    <dsp:sp modelId="{0E708FFE-BBB6-41FD-BC15-7125DF1A668B}">
      <dsp:nvSpPr>
        <dsp:cNvPr id="0" name=""/>
        <dsp:cNvSpPr/>
      </dsp:nvSpPr>
      <dsp:spPr>
        <a:xfrm>
          <a:off x="4494870" y="3282348"/>
          <a:ext cx="1742770" cy="52686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J___</a:t>
          </a:r>
          <a:endParaRPr lang="ru-RU" sz="1800" b="1" i="1" kern="1200" dirty="0">
            <a:solidFill>
              <a:srgbClr val="660066"/>
            </a:solidFill>
            <a:cs typeface="Aharoni" pitchFamily="2" charset="-79"/>
          </a:endParaRPr>
        </a:p>
      </dsp:txBody>
      <dsp:txXfrm>
        <a:off x="4494870" y="3282348"/>
        <a:ext cx="1742770" cy="526867"/>
      </dsp:txXfrm>
    </dsp:sp>
    <dsp:sp modelId="{5346EB77-9CA2-481D-999C-3AC8F5C64C1C}">
      <dsp:nvSpPr>
        <dsp:cNvPr id="0" name=""/>
        <dsp:cNvSpPr/>
      </dsp:nvSpPr>
      <dsp:spPr>
        <a:xfrm rot="5400000">
          <a:off x="3859331" y="3107858"/>
          <a:ext cx="543701"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5400000">
        <a:off x="3859331" y="3107858"/>
        <a:ext cx="543701" cy="388012"/>
      </dsp:txXfrm>
    </dsp:sp>
    <dsp:sp modelId="{001EE482-5B70-4F06-9531-263242310F6F}">
      <dsp:nvSpPr>
        <dsp:cNvPr id="0" name=""/>
        <dsp:cNvSpPr/>
      </dsp:nvSpPr>
      <dsp:spPr>
        <a:xfrm>
          <a:off x="3167075" y="3830178"/>
          <a:ext cx="1928212" cy="45437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R___</a:t>
          </a:r>
          <a:endParaRPr lang="ru-RU" sz="1800" b="1" i="1" kern="1200" dirty="0">
            <a:solidFill>
              <a:srgbClr val="660066"/>
            </a:solidFill>
            <a:cs typeface="Aharoni" pitchFamily="2" charset="-79"/>
          </a:endParaRPr>
        </a:p>
      </dsp:txBody>
      <dsp:txXfrm>
        <a:off x="3167075" y="3830178"/>
        <a:ext cx="1928212" cy="454375"/>
      </dsp:txXfrm>
    </dsp:sp>
    <dsp:sp modelId="{1A7AE58A-5C04-4291-9B0A-B60BA3557D6A}">
      <dsp:nvSpPr>
        <dsp:cNvPr id="0" name=""/>
        <dsp:cNvSpPr/>
      </dsp:nvSpPr>
      <dsp:spPr>
        <a:xfrm rot="8100000">
          <a:off x="3201174" y="2837591"/>
          <a:ext cx="418234"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8100000">
        <a:off x="3201174" y="2837591"/>
        <a:ext cx="418234" cy="388012"/>
      </dsp:txXfrm>
    </dsp:sp>
    <dsp:sp modelId="{99396922-AC00-4995-A6C1-2FC5A3D63517}">
      <dsp:nvSpPr>
        <dsp:cNvPr id="0" name=""/>
        <dsp:cNvSpPr/>
      </dsp:nvSpPr>
      <dsp:spPr>
        <a:xfrm>
          <a:off x="1941158" y="3312282"/>
          <a:ext cx="1909899" cy="46699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P__ m____</a:t>
          </a:r>
          <a:endParaRPr lang="ru-RU" sz="1800" b="1" i="1" kern="1200" dirty="0">
            <a:solidFill>
              <a:srgbClr val="660066"/>
            </a:solidFill>
            <a:cs typeface="Aharoni" pitchFamily="2" charset="-79"/>
          </a:endParaRPr>
        </a:p>
      </dsp:txBody>
      <dsp:txXfrm>
        <a:off x="1941158" y="3312282"/>
        <a:ext cx="1909899" cy="466998"/>
      </dsp:txXfrm>
    </dsp:sp>
    <dsp:sp modelId="{A03CD149-29FE-448B-B40A-B4C126705EE7}">
      <dsp:nvSpPr>
        <dsp:cNvPr id="0" name=""/>
        <dsp:cNvSpPr/>
      </dsp:nvSpPr>
      <dsp:spPr>
        <a:xfrm>
          <a:off x="3082966" y="2116701"/>
          <a:ext cx="121622"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a:off x="3082966" y="2116701"/>
        <a:ext cx="121622" cy="388012"/>
      </dsp:txXfrm>
    </dsp:sp>
    <dsp:sp modelId="{85C523E8-5CE0-4B91-9992-F4BAA5EF4647}">
      <dsp:nvSpPr>
        <dsp:cNvPr id="0" name=""/>
        <dsp:cNvSpPr/>
      </dsp:nvSpPr>
      <dsp:spPr>
        <a:xfrm>
          <a:off x="1507088" y="2028755"/>
          <a:ext cx="1754869" cy="56390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S____</a:t>
          </a:r>
          <a:endParaRPr lang="ru-RU" sz="1800" b="1" i="1" kern="1200" dirty="0">
            <a:solidFill>
              <a:srgbClr val="660066"/>
            </a:solidFill>
            <a:cs typeface="Aharoni" pitchFamily="2" charset="-79"/>
          </a:endParaRPr>
        </a:p>
      </dsp:txBody>
      <dsp:txXfrm>
        <a:off x="1507088" y="2028755"/>
        <a:ext cx="1754869" cy="563904"/>
      </dsp:txXfrm>
    </dsp:sp>
    <dsp:sp modelId="{8757B3C7-DE3C-40ED-A39E-4932FE3A4447}">
      <dsp:nvSpPr>
        <dsp:cNvPr id="0" name=""/>
        <dsp:cNvSpPr/>
      </dsp:nvSpPr>
      <dsp:spPr>
        <a:xfrm rot="13500000">
          <a:off x="3166329" y="1376155"/>
          <a:ext cx="448611"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3500000">
        <a:off x="3166329" y="1376155"/>
        <a:ext cx="448611" cy="388012"/>
      </dsp:txXfrm>
    </dsp:sp>
    <dsp:sp modelId="{8594B9B3-15A6-4EDE-AC8C-6CCA8DB8EC83}">
      <dsp:nvSpPr>
        <dsp:cNvPr id="0" name=""/>
        <dsp:cNvSpPr/>
      </dsp:nvSpPr>
      <dsp:spPr>
        <a:xfrm>
          <a:off x="1835614" y="886402"/>
          <a:ext cx="2120987" cy="37846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S______</a:t>
          </a:r>
          <a:endParaRPr lang="ru-RU" sz="1800" b="1" i="1" kern="1200" dirty="0">
            <a:solidFill>
              <a:srgbClr val="660066"/>
            </a:solidFill>
            <a:cs typeface="Aharoni" pitchFamily="2" charset="-79"/>
          </a:endParaRPr>
        </a:p>
      </dsp:txBody>
      <dsp:txXfrm>
        <a:off x="1835614" y="886402"/>
        <a:ext cx="2120987" cy="37846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78C2E0-825D-4B76-BEA4-06CE9412B5B8}">
      <dsp:nvSpPr>
        <dsp:cNvPr id="0" name=""/>
        <dsp:cNvSpPr/>
      </dsp:nvSpPr>
      <dsp:spPr>
        <a:xfrm>
          <a:off x="3106183" y="1850202"/>
          <a:ext cx="2049996" cy="92101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i="1" kern="1200" dirty="0" smtClean="0">
              <a:solidFill>
                <a:srgbClr val="000099"/>
              </a:solidFill>
              <a:latin typeface="Aharoni" pitchFamily="2" charset="-79"/>
              <a:cs typeface="Aharoni" pitchFamily="2" charset="-79"/>
            </a:rPr>
            <a:t>Music</a:t>
          </a:r>
          <a:endParaRPr lang="ru-RU" sz="2800" b="1" kern="1200" dirty="0">
            <a:solidFill>
              <a:srgbClr val="000099"/>
            </a:solidFill>
            <a:cs typeface="Aharoni" pitchFamily="2" charset="-79"/>
          </a:endParaRPr>
        </a:p>
      </dsp:txBody>
      <dsp:txXfrm>
        <a:off x="3106183" y="1850202"/>
        <a:ext cx="2049996" cy="921011"/>
      </dsp:txXfrm>
    </dsp:sp>
    <dsp:sp modelId="{BB7A1237-753B-438F-BC42-D5336A2104C4}">
      <dsp:nvSpPr>
        <dsp:cNvPr id="0" name=""/>
        <dsp:cNvSpPr/>
      </dsp:nvSpPr>
      <dsp:spPr>
        <a:xfrm rot="16200000">
          <a:off x="3875851" y="1188892"/>
          <a:ext cx="510661"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6200000">
        <a:off x="3875851" y="1188892"/>
        <a:ext cx="510661" cy="388012"/>
      </dsp:txXfrm>
    </dsp:sp>
    <dsp:sp modelId="{C38BEBA1-BAFE-4749-8B7F-653310C7D8E5}">
      <dsp:nvSpPr>
        <dsp:cNvPr id="0" name=""/>
        <dsp:cNvSpPr/>
      </dsp:nvSpPr>
      <dsp:spPr>
        <a:xfrm>
          <a:off x="3128077" y="241408"/>
          <a:ext cx="2006209" cy="6452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musical instruments</a:t>
          </a:r>
          <a:endParaRPr lang="ru-RU" sz="1800" b="1" i="1" kern="1200" dirty="0">
            <a:solidFill>
              <a:srgbClr val="660066"/>
            </a:solidFill>
            <a:cs typeface="Aharoni" pitchFamily="2" charset="-79"/>
          </a:endParaRPr>
        </a:p>
      </dsp:txBody>
      <dsp:txXfrm>
        <a:off x="3128077" y="241408"/>
        <a:ext cx="2006209" cy="645281"/>
      </dsp:txXfrm>
    </dsp:sp>
    <dsp:sp modelId="{1226D36E-B7AF-427A-B166-F54E89469ED9}">
      <dsp:nvSpPr>
        <dsp:cNvPr id="0" name=""/>
        <dsp:cNvSpPr/>
      </dsp:nvSpPr>
      <dsp:spPr>
        <a:xfrm rot="18900000">
          <a:off x="4618956" y="1398711"/>
          <a:ext cx="460430"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8900000">
        <a:off x="4618956" y="1398711"/>
        <a:ext cx="460430" cy="388012"/>
      </dsp:txXfrm>
    </dsp:sp>
    <dsp:sp modelId="{9AB42A8A-7F38-4A69-80A6-6EC90F2B36CF}">
      <dsp:nvSpPr>
        <dsp:cNvPr id="0" name=""/>
        <dsp:cNvSpPr/>
      </dsp:nvSpPr>
      <dsp:spPr>
        <a:xfrm>
          <a:off x="4313137" y="871160"/>
          <a:ext cx="2106238" cy="40894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composer</a:t>
          </a:r>
          <a:endParaRPr lang="ru-RU" sz="1800" b="1" i="1" kern="1200" dirty="0">
            <a:solidFill>
              <a:srgbClr val="660066"/>
            </a:solidFill>
            <a:cs typeface="Aharoni" pitchFamily="2" charset="-79"/>
          </a:endParaRPr>
        </a:p>
      </dsp:txBody>
      <dsp:txXfrm>
        <a:off x="4313137" y="871160"/>
        <a:ext cx="2106238" cy="408947"/>
      </dsp:txXfrm>
    </dsp:sp>
    <dsp:sp modelId="{937CFB17-A34A-4898-B383-286B95F2F1DC}">
      <dsp:nvSpPr>
        <dsp:cNvPr id="0" name=""/>
        <dsp:cNvSpPr/>
      </dsp:nvSpPr>
      <dsp:spPr>
        <a:xfrm rot="10800000">
          <a:off x="5063922" y="2116701"/>
          <a:ext cx="65195"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0800000">
        <a:off x="5063922" y="2116701"/>
        <a:ext cx="65195" cy="388012"/>
      </dsp:txXfrm>
    </dsp:sp>
    <dsp:sp modelId="{5045A54C-6C4F-4B89-B487-B694ABD4A7CA}">
      <dsp:nvSpPr>
        <dsp:cNvPr id="0" name=""/>
        <dsp:cNvSpPr/>
      </dsp:nvSpPr>
      <dsp:spPr>
        <a:xfrm>
          <a:off x="5033169" y="2059234"/>
          <a:ext cx="1689341" cy="5029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orchestra</a:t>
          </a:r>
          <a:endParaRPr lang="ru-RU" sz="1800" b="1" i="1" kern="1200" dirty="0">
            <a:solidFill>
              <a:srgbClr val="660066"/>
            </a:solidFill>
            <a:cs typeface="Aharoni" pitchFamily="2" charset="-79"/>
          </a:endParaRPr>
        </a:p>
      </dsp:txBody>
      <dsp:txXfrm>
        <a:off x="5033169" y="2059234"/>
        <a:ext cx="1689341" cy="502946"/>
      </dsp:txXfrm>
    </dsp:sp>
    <dsp:sp modelId="{041F87E1-F82D-45A3-A64B-1C57AB9F5824}">
      <dsp:nvSpPr>
        <dsp:cNvPr id="0" name=""/>
        <dsp:cNvSpPr/>
      </dsp:nvSpPr>
      <dsp:spPr>
        <a:xfrm rot="2700000">
          <a:off x="4613286" y="2809744"/>
          <a:ext cx="421876"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2700000">
        <a:off x="4613286" y="2809744"/>
        <a:ext cx="421876" cy="388012"/>
      </dsp:txXfrm>
    </dsp:sp>
    <dsp:sp modelId="{0E708FFE-BBB6-41FD-BC15-7125DF1A668B}">
      <dsp:nvSpPr>
        <dsp:cNvPr id="0" name=""/>
        <dsp:cNvSpPr/>
      </dsp:nvSpPr>
      <dsp:spPr>
        <a:xfrm>
          <a:off x="4494870" y="3282348"/>
          <a:ext cx="1742770" cy="52686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Jazz</a:t>
          </a:r>
          <a:endParaRPr lang="ru-RU" sz="1800" b="1" i="1" kern="1200" dirty="0">
            <a:solidFill>
              <a:srgbClr val="660066"/>
            </a:solidFill>
            <a:cs typeface="Aharoni" pitchFamily="2" charset="-79"/>
          </a:endParaRPr>
        </a:p>
      </dsp:txBody>
      <dsp:txXfrm>
        <a:off x="4494870" y="3282348"/>
        <a:ext cx="1742770" cy="526867"/>
      </dsp:txXfrm>
    </dsp:sp>
    <dsp:sp modelId="{5346EB77-9CA2-481D-999C-3AC8F5C64C1C}">
      <dsp:nvSpPr>
        <dsp:cNvPr id="0" name=""/>
        <dsp:cNvSpPr/>
      </dsp:nvSpPr>
      <dsp:spPr>
        <a:xfrm rot="5400000">
          <a:off x="3850556" y="3090805"/>
          <a:ext cx="561251"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5400000">
        <a:off x="3850556" y="3090805"/>
        <a:ext cx="561251" cy="388012"/>
      </dsp:txXfrm>
    </dsp:sp>
    <dsp:sp modelId="{001EE482-5B70-4F06-9531-263242310F6F}">
      <dsp:nvSpPr>
        <dsp:cNvPr id="0" name=""/>
        <dsp:cNvSpPr/>
      </dsp:nvSpPr>
      <dsp:spPr>
        <a:xfrm>
          <a:off x="3167075" y="3830178"/>
          <a:ext cx="1928212" cy="45437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Rock</a:t>
          </a:r>
          <a:endParaRPr lang="ru-RU" sz="1800" b="1" i="1" kern="1200" dirty="0">
            <a:solidFill>
              <a:srgbClr val="660066"/>
            </a:solidFill>
            <a:cs typeface="Aharoni" pitchFamily="2" charset="-79"/>
          </a:endParaRPr>
        </a:p>
      </dsp:txBody>
      <dsp:txXfrm>
        <a:off x="3167075" y="3830178"/>
        <a:ext cx="1928212" cy="454375"/>
      </dsp:txXfrm>
    </dsp:sp>
    <dsp:sp modelId="{1A7AE58A-5C04-4291-9B0A-B60BA3557D6A}">
      <dsp:nvSpPr>
        <dsp:cNvPr id="0" name=""/>
        <dsp:cNvSpPr/>
      </dsp:nvSpPr>
      <dsp:spPr>
        <a:xfrm rot="8100000">
          <a:off x="3205410" y="2822036"/>
          <a:ext cx="440873"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8100000">
        <a:off x="3205410" y="2822036"/>
        <a:ext cx="440873" cy="388012"/>
      </dsp:txXfrm>
    </dsp:sp>
    <dsp:sp modelId="{99396922-AC00-4995-A6C1-2FC5A3D63517}">
      <dsp:nvSpPr>
        <dsp:cNvPr id="0" name=""/>
        <dsp:cNvSpPr/>
      </dsp:nvSpPr>
      <dsp:spPr>
        <a:xfrm>
          <a:off x="1941158" y="3312282"/>
          <a:ext cx="1909899" cy="46699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pop music</a:t>
          </a:r>
          <a:endParaRPr lang="ru-RU" sz="1800" b="1" i="1" kern="1200" dirty="0">
            <a:solidFill>
              <a:srgbClr val="660066"/>
            </a:solidFill>
            <a:cs typeface="Aharoni" pitchFamily="2" charset="-79"/>
          </a:endParaRPr>
        </a:p>
      </dsp:txBody>
      <dsp:txXfrm>
        <a:off x="1941158" y="3312282"/>
        <a:ext cx="1909899" cy="466998"/>
      </dsp:txXfrm>
    </dsp:sp>
    <dsp:sp modelId="{A03CD149-29FE-448B-B40A-B4C126705EE7}">
      <dsp:nvSpPr>
        <dsp:cNvPr id="0" name=""/>
        <dsp:cNvSpPr/>
      </dsp:nvSpPr>
      <dsp:spPr>
        <a:xfrm>
          <a:off x="3140454" y="2116701"/>
          <a:ext cx="82560"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a:off x="3140454" y="2116701"/>
        <a:ext cx="82560" cy="388012"/>
      </dsp:txXfrm>
    </dsp:sp>
    <dsp:sp modelId="{85C523E8-5CE0-4B91-9992-F4BAA5EF4647}">
      <dsp:nvSpPr>
        <dsp:cNvPr id="0" name=""/>
        <dsp:cNvSpPr/>
      </dsp:nvSpPr>
      <dsp:spPr>
        <a:xfrm>
          <a:off x="1507088" y="2028755"/>
          <a:ext cx="1754869" cy="56390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songs</a:t>
          </a:r>
          <a:endParaRPr lang="ru-RU" sz="1800" b="1" i="1" kern="1200" dirty="0">
            <a:solidFill>
              <a:srgbClr val="660066"/>
            </a:solidFill>
            <a:cs typeface="Aharoni" pitchFamily="2" charset="-79"/>
          </a:endParaRPr>
        </a:p>
      </dsp:txBody>
      <dsp:txXfrm>
        <a:off x="1507088" y="2028755"/>
        <a:ext cx="1754869" cy="563904"/>
      </dsp:txXfrm>
    </dsp:sp>
    <dsp:sp modelId="{8757B3C7-DE3C-40ED-A39E-4932FE3A4447}">
      <dsp:nvSpPr>
        <dsp:cNvPr id="0" name=""/>
        <dsp:cNvSpPr/>
      </dsp:nvSpPr>
      <dsp:spPr>
        <a:xfrm rot="13500000">
          <a:off x="3170565" y="1391710"/>
          <a:ext cx="471250" cy="3880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3500000">
        <a:off x="3170565" y="1391710"/>
        <a:ext cx="471250" cy="388012"/>
      </dsp:txXfrm>
    </dsp:sp>
    <dsp:sp modelId="{8594B9B3-15A6-4EDE-AC8C-6CCA8DB8EC83}">
      <dsp:nvSpPr>
        <dsp:cNvPr id="0" name=""/>
        <dsp:cNvSpPr/>
      </dsp:nvSpPr>
      <dsp:spPr>
        <a:xfrm>
          <a:off x="1835614" y="886402"/>
          <a:ext cx="2120987" cy="37846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solidFill>
                <a:srgbClr val="660066"/>
              </a:solidFill>
              <a:latin typeface="Aharoni" pitchFamily="2" charset="-79"/>
              <a:cs typeface="Aharoni" pitchFamily="2" charset="-79"/>
            </a:rPr>
            <a:t>singers</a:t>
          </a:r>
          <a:endParaRPr lang="ru-RU" sz="1800" b="1" i="1" kern="1200" dirty="0">
            <a:solidFill>
              <a:srgbClr val="660066"/>
            </a:solidFill>
            <a:cs typeface="Aharoni" pitchFamily="2" charset="-79"/>
          </a:endParaRPr>
        </a:p>
      </dsp:txBody>
      <dsp:txXfrm>
        <a:off x="1835614" y="886402"/>
        <a:ext cx="2120987" cy="37846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3FB3D05-0017-458E-8F01-0CCD62712898}">
      <dsp:nvSpPr>
        <dsp:cNvPr id="0" name=""/>
        <dsp:cNvSpPr/>
      </dsp:nvSpPr>
      <dsp:spPr>
        <a:xfrm>
          <a:off x="328" y="972359"/>
          <a:ext cx="3845300" cy="961325"/>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kern="1200" dirty="0" smtClean="0">
              <a:solidFill>
                <a:srgbClr val="0070C0"/>
              </a:solidFill>
              <a:latin typeface="Aharoni" pitchFamily="2" charset="-79"/>
              <a:cs typeface="Aharoni" pitchFamily="2" charset="-79"/>
            </a:rPr>
            <a:t>Instruments</a:t>
          </a:r>
          <a:endParaRPr lang="ru-RU" sz="4400" kern="1200" dirty="0">
            <a:solidFill>
              <a:srgbClr val="0070C0"/>
            </a:solidFill>
            <a:cs typeface="Aharoni" pitchFamily="2" charset="-79"/>
          </a:endParaRPr>
        </a:p>
      </dsp:txBody>
      <dsp:txXfrm>
        <a:off x="328" y="972359"/>
        <a:ext cx="3845300" cy="961325"/>
      </dsp:txXfrm>
    </dsp:sp>
    <dsp:sp modelId="{D05F2462-AA15-4C50-B43C-41A44932EEC1}">
      <dsp:nvSpPr>
        <dsp:cNvPr id="0" name=""/>
        <dsp:cNvSpPr/>
      </dsp:nvSpPr>
      <dsp:spPr>
        <a:xfrm rot="5400000">
          <a:off x="1838862" y="2017800"/>
          <a:ext cx="168231" cy="168231"/>
        </a:xfrm>
        <a:prstGeom prst="rightArrow">
          <a:avLst>
            <a:gd name="adj1" fmla="val 66700"/>
            <a:gd name="adj2" fmla="val 50000"/>
          </a:avLst>
        </a:prstGeom>
        <a:gradFill rotWithShape="0">
          <a:gsLst>
            <a:gs pos="0">
              <a:schemeClr val="accent5">
                <a:tint val="60000"/>
                <a:hueOff val="0"/>
                <a:satOff val="0"/>
                <a:lumOff val="0"/>
                <a:alphaOff val="0"/>
                <a:tint val="50000"/>
                <a:satMod val="300000"/>
              </a:schemeClr>
            </a:gs>
            <a:gs pos="35000">
              <a:schemeClr val="accent5">
                <a:tint val="60000"/>
                <a:hueOff val="0"/>
                <a:satOff val="0"/>
                <a:lumOff val="0"/>
                <a:alphaOff val="0"/>
                <a:tint val="37000"/>
                <a:satMod val="300000"/>
              </a:schemeClr>
            </a:gs>
            <a:gs pos="100000">
              <a:schemeClr val="accent5">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5DB670DD-9053-4476-B196-C2F59EB8E9A0}">
      <dsp:nvSpPr>
        <dsp:cNvPr id="0" name=""/>
        <dsp:cNvSpPr/>
      </dsp:nvSpPr>
      <dsp:spPr>
        <a:xfrm flipV="1">
          <a:off x="328" y="2270148"/>
          <a:ext cx="3845300" cy="378156"/>
        </a:xfrm>
        <a:prstGeom prst="roundRect">
          <a:avLst>
            <a:gd name="adj" fmla="val 10000"/>
          </a:avLst>
        </a:prstGeom>
        <a:solidFill>
          <a:schemeClr val="accent5">
            <a:alpha val="90000"/>
            <a:tint val="40000"/>
            <a:hueOff val="0"/>
            <a:satOff val="0"/>
            <a:lumOff val="0"/>
            <a:alphaOff val="0"/>
          </a:schemeClr>
        </a:solidFill>
        <a:ln w="9525" cap="flat" cmpd="sng" algn="ctr">
          <a:solidFill>
            <a:schemeClr val="accent5">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__________________</a:t>
          </a:r>
          <a:endParaRPr lang="ru-RU" sz="1600" kern="1200" dirty="0"/>
        </a:p>
      </dsp:txBody>
      <dsp:txXfrm flipV="1">
        <a:off x="328" y="2270148"/>
        <a:ext cx="3845300" cy="378156"/>
      </dsp:txXfrm>
    </dsp:sp>
    <dsp:sp modelId="{AFC9339A-56E5-48EA-A1BA-42D9EAE88E1A}">
      <dsp:nvSpPr>
        <dsp:cNvPr id="0" name=""/>
        <dsp:cNvSpPr/>
      </dsp:nvSpPr>
      <dsp:spPr>
        <a:xfrm rot="5400000">
          <a:off x="1838862" y="2732420"/>
          <a:ext cx="168231" cy="168231"/>
        </a:xfrm>
        <a:prstGeom prst="rightArrow">
          <a:avLst>
            <a:gd name="adj1" fmla="val 66700"/>
            <a:gd name="adj2" fmla="val 50000"/>
          </a:avLst>
        </a:prstGeom>
        <a:gradFill rotWithShape="0">
          <a:gsLst>
            <a:gs pos="0">
              <a:schemeClr val="accent5">
                <a:tint val="60000"/>
                <a:hueOff val="0"/>
                <a:satOff val="0"/>
                <a:lumOff val="0"/>
                <a:alphaOff val="0"/>
                <a:tint val="50000"/>
                <a:satMod val="300000"/>
              </a:schemeClr>
            </a:gs>
            <a:gs pos="35000">
              <a:schemeClr val="accent5">
                <a:tint val="60000"/>
                <a:hueOff val="0"/>
                <a:satOff val="0"/>
                <a:lumOff val="0"/>
                <a:alphaOff val="0"/>
                <a:tint val="37000"/>
                <a:satMod val="300000"/>
              </a:schemeClr>
            </a:gs>
            <a:gs pos="100000">
              <a:schemeClr val="accent5">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96DC9EC7-C725-4E2A-B7DA-BBD60A0079D7}">
      <dsp:nvSpPr>
        <dsp:cNvPr id="0" name=""/>
        <dsp:cNvSpPr/>
      </dsp:nvSpPr>
      <dsp:spPr>
        <a:xfrm>
          <a:off x="328" y="2984768"/>
          <a:ext cx="3845300" cy="475356"/>
        </a:xfrm>
        <a:prstGeom prst="roundRect">
          <a:avLst>
            <a:gd name="adj" fmla="val 10000"/>
          </a:avLst>
        </a:prstGeom>
        <a:solidFill>
          <a:schemeClr val="accent5">
            <a:alpha val="90000"/>
            <a:tint val="40000"/>
            <a:hueOff val="0"/>
            <a:satOff val="0"/>
            <a:lumOff val="0"/>
            <a:alphaOff val="0"/>
          </a:schemeClr>
        </a:solidFill>
        <a:ln w="9525" cap="flat" cmpd="sng" algn="ctr">
          <a:solidFill>
            <a:schemeClr val="accent5">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_________</a:t>
          </a:r>
          <a:endParaRPr lang="ru-RU" sz="2500" kern="1200" dirty="0"/>
        </a:p>
      </dsp:txBody>
      <dsp:txXfrm>
        <a:off x="328" y="2984768"/>
        <a:ext cx="3845300" cy="475356"/>
      </dsp:txXfrm>
    </dsp:sp>
    <dsp:sp modelId="{1A982DC0-2F8F-48F5-B167-BB6F4453439E}">
      <dsp:nvSpPr>
        <dsp:cNvPr id="0" name=""/>
        <dsp:cNvSpPr/>
      </dsp:nvSpPr>
      <dsp:spPr>
        <a:xfrm>
          <a:off x="4383971" y="972359"/>
          <a:ext cx="3845300" cy="961325"/>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en-US" sz="4000" kern="1200" dirty="0" smtClean="0">
              <a:solidFill>
                <a:srgbClr val="0070C0"/>
              </a:solidFill>
              <a:latin typeface="Aharoni" pitchFamily="2" charset="-79"/>
              <a:cs typeface="Aharoni" pitchFamily="2" charset="-79"/>
            </a:rPr>
            <a:t>Types of music</a:t>
          </a:r>
          <a:endParaRPr lang="ru-RU" sz="4000" kern="1200" dirty="0">
            <a:solidFill>
              <a:srgbClr val="0070C0"/>
            </a:solidFill>
            <a:cs typeface="Aharoni" pitchFamily="2" charset="-79"/>
          </a:endParaRPr>
        </a:p>
      </dsp:txBody>
      <dsp:txXfrm>
        <a:off x="4383971" y="972359"/>
        <a:ext cx="3845300" cy="961325"/>
      </dsp:txXfrm>
    </dsp:sp>
    <dsp:sp modelId="{A34E9E95-21E1-4211-B120-6261DE2ABEE2}">
      <dsp:nvSpPr>
        <dsp:cNvPr id="0" name=""/>
        <dsp:cNvSpPr/>
      </dsp:nvSpPr>
      <dsp:spPr>
        <a:xfrm rot="5400000">
          <a:off x="6222505" y="2017800"/>
          <a:ext cx="168231" cy="168231"/>
        </a:xfrm>
        <a:prstGeom prst="rightArrow">
          <a:avLst>
            <a:gd name="adj1" fmla="val 66700"/>
            <a:gd name="adj2" fmla="val 50000"/>
          </a:avLst>
        </a:prstGeom>
        <a:gradFill rotWithShape="0">
          <a:gsLst>
            <a:gs pos="0">
              <a:schemeClr val="accent5">
                <a:tint val="60000"/>
                <a:hueOff val="0"/>
                <a:satOff val="0"/>
                <a:lumOff val="0"/>
                <a:alphaOff val="0"/>
                <a:tint val="50000"/>
                <a:satMod val="300000"/>
              </a:schemeClr>
            </a:gs>
            <a:gs pos="35000">
              <a:schemeClr val="accent5">
                <a:tint val="60000"/>
                <a:hueOff val="0"/>
                <a:satOff val="0"/>
                <a:lumOff val="0"/>
                <a:alphaOff val="0"/>
                <a:tint val="37000"/>
                <a:satMod val="300000"/>
              </a:schemeClr>
            </a:gs>
            <a:gs pos="100000">
              <a:schemeClr val="accent5">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3011B34F-1865-460E-839B-B0B471B9193B}">
      <dsp:nvSpPr>
        <dsp:cNvPr id="0" name=""/>
        <dsp:cNvSpPr/>
      </dsp:nvSpPr>
      <dsp:spPr>
        <a:xfrm>
          <a:off x="4383971" y="2270148"/>
          <a:ext cx="3845300" cy="440873"/>
        </a:xfrm>
        <a:prstGeom prst="roundRect">
          <a:avLst>
            <a:gd name="adj" fmla="val 10000"/>
          </a:avLst>
        </a:prstGeom>
        <a:solidFill>
          <a:schemeClr val="accent5">
            <a:alpha val="90000"/>
            <a:tint val="40000"/>
            <a:hueOff val="0"/>
            <a:satOff val="0"/>
            <a:lumOff val="0"/>
            <a:alphaOff val="0"/>
          </a:schemeClr>
        </a:solidFill>
        <a:ln w="9525" cap="flat" cmpd="sng" algn="ctr">
          <a:solidFill>
            <a:schemeClr val="accent5">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_________</a:t>
          </a:r>
          <a:endParaRPr lang="ru-RU" sz="2500" kern="1200" dirty="0"/>
        </a:p>
      </dsp:txBody>
      <dsp:txXfrm>
        <a:off x="4383971" y="2270148"/>
        <a:ext cx="3845300" cy="440873"/>
      </dsp:txXfrm>
    </dsp:sp>
    <dsp:sp modelId="{8B76D5AC-CEA1-43AA-AD17-3C8C03649794}">
      <dsp:nvSpPr>
        <dsp:cNvPr id="0" name=""/>
        <dsp:cNvSpPr/>
      </dsp:nvSpPr>
      <dsp:spPr>
        <a:xfrm rot="5400000">
          <a:off x="6222505" y="2795137"/>
          <a:ext cx="168231" cy="168231"/>
        </a:xfrm>
        <a:prstGeom prst="rightArrow">
          <a:avLst>
            <a:gd name="adj1" fmla="val 66700"/>
            <a:gd name="adj2" fmla="val 50000"/>
          </a:avLst>
        </a:prstGeom>
        <a:gradFill rotWithShape="0">
          <a:gsLst>
            <a:gs pos="0">
              <a:schemeClr val="accent5">
                <a:tint val="60000"/>
                <a:hueOff val="0"/>
                <a:satOff val="0"/>
                <a:lumOff val="0"/>
                <a:alphaOff val="0"/>
                <a:tint val="50000"/>
                <a:satMod val="300000"/>
              </a:schemeClr>
            </a:gs>
            <a:gs pos="35000">
              <a:schemeClr val="accent5">
                <a:tint val="60000"/>
                <a:hueOff val="0"/>
                <a:satOff val="0"/>
                <a:lumOff val="0"/>
                <a:alphaOff val="0"/>
                <a:tint val="37000"/>
                <a:satMod val="300000"/>
              </a:schemeClr>
            </a:gs>
            <a:gs pos="100000">
              <a:schemeClr val="accent5">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51DBFF51-BA6C-4214-AC2F-61044AD6F43E}">
      <dsp:nvSpPr>
        <dsp:cNvPr id="0" name=""/>
        <dsp:cNvSpPr/>
      </dsp:nvSpPr>
      <dsp:spPr>
        <a:xfrm flipV="1">
          <a:off x="4383971" y="3047485"/>
          <a:ext cx="3845300" cy="506118"/>
        </a:xfrm>
        <a:prstGeom prst="roundRect">
          <a:avLst>
            <a:gd name="adj" fmla="val 10000"/>
          </a:avLst>
        </a:prstGeom>
        <a:solidFill>
          <a:schemeClr val="accent5">
            <a:alpha val="90000"/>
            <a:tint val="40000"/>
            <a:hueOff val="0"/>
            <a:satOff val="0"/>
            <a:lumOff val="0"/>
            <a:alphaOff val="0"/>
          </a:schemeClr>
        </a:solidFill>
        <a:ln w="9525" cap="flat" cmpd="sng" algn="ctr">
          <a:solidFill>
            <a:schemeClr val="accent5">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_________</a:t>
          </a:r>
          <a:endParaRPr lang="ru-RU" sz="2500" kern="1200" dirty="0"/>
        </a:p>
      </dsp:txBody>
      <dsp:txXfrm flipV="1">
        <a:off x="4383971" y="3047485"/>
        <a:ext cx="3845300" cy="506118"/>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descr="0i4l2h0mas.jpg"/>
          <p:cNvPicPr>
            <a:picLocks noChangeAspect="1"/>
          </p:cNvPicPr>
          <p:nvPr userDrawn="1"/>
        </p:nvPicPr>
        <p:blipFill>
          <a:blip r:embed="rId2" cstate="print">
            <a:duotone>
              <a:schemeClr val="accent4">
                <a:shade val="45000"/>
                <a:satMod val="135000"/>
              </a:schemeClr>
              <a:prstClr val="white"/>
            </a:duotone>
          </a:blip>
          <a:stretch>
            <a:fillRect/>
          </a:stretch>
        </p:blipFill>
        <p:spPr>
          <a:xfrm>
            <a:off x="-33" y="-22"/>
            <a:ext cx="9144033" cy="6858022"/>
          </a:xfrm>
          <a:prstGeom prst="rect">
            <a:avLst/>
          </a:prstGeom>
        </p:spPr>
      </p:pic>
      <p:sp>
        <p:nvSpPr>
          <p:cNvPr id="2" name="Заголовок 1"/>
          <p:cNvSpPr>
            <a:spLocks noGrp="1"/>
          </p:cNvSpPr>
          <p:nvPr>
            <p:ph type="ctrTitle"/>
          </p:nvPr>
        </p:nvSpPr>
        <p:spPr>
          <a:xfrm>
            <a:off x="685800" y="2130425"/>
            <a:ext cx="7772400" cy="1470025"/>
          </a:xfrm>
        </p:spPr>
        <p:txBody>
          <a:bodyPr/>
          <a:lstStyle>
            <a:lvl1pPr>
              <a:defRPr>
                <a:solidFill>
                  <a:srgbClr val="7030A0"/>
                </a:solidFill>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b="1">
                <a:solidFill>
                  <a:schemeClr val="accent4">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ru-RU" dirty="0"/>
          </a:p>
        </p:txBody>
      </p:sp>
      <p:sp>
        <p:nvSpPr>
          <p:cNvPr id="4" name="Дата 3"/>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DEBA2B-A0C7-4083-85C9-50863A282629}" type="datetimeFigureOut">
              <a:rPr lang="ru-RU" smtClean="0"/>
              <a:pPr/>
              <a:t>24.11.2015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F6917B2-25B1-4B1A-AA03-D29ADD12DD2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6000"/>
          </a:stretch>
        </a:blipFill>
        <a:effectLst/>
      </p:bgPr>
    </p:bg>
    <p:spTree>
      <p:nvGrpSpPr>
        <p:cNvPr id="1" name=""/>
        <p:cNvGrpSpPr/>
        <p:nvPr/>
      </p:nvGrpSpPr>
      <p:grpSpPr>
        <a:xfrm>
          <a:off x="0" y="0"/>
          <a:ext cx="0" cy="0"/>
          <a:chOff x="0" y="0"/>
          <a:chExt cx="0" cy="0"/>
        </a:xfrm>
      </p:grpSpPr>
      <p:sp>
        <p:nvSpPr>
          <p:cNvPr id="7" name="Скругленный прямоугольник 6"/>
          <p:cNvSpPr/>
          <p:nvPr userDrawn="1"/>
        </p:nvSpPr>
        <p:spPr>
          <a:xfrm>
            <a:off x="285720" y="214290"/>
            <a:ext cx="8572560" cy="6429420"/>
          </a:xfrm>
          <a:prstGeom prst="roundRect">
            <a:avLst>
              <a:gd name="adj" fmla="val 8900"/>
            </a:avLst>
          </a:prstGeom>
          <a:noFill/>
          <a:ln>
            <a:solidFill>
              <a:srgbClr val="FF6699"/>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EBA2B-A0C7-4083-85C9-50863A282629}" type="datetimeFigureOut">
              <a:rPr lang="ru-RU" smtClean="0"/>
              <a:pPr/>
              <a:t>24.11.2015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6917B2-25B1-4B1A-AA03-D29ADD12DD2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6.xml"/><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Picture 4" descr="C:\Users\HP\Desktop\music2.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algn="l"/>
            <a:r>
              <a:rPr lang="en-US" sz="6000" i="1" dirty="0" smtClean="0">
                <a:solidFill>
                  <a:srgbClr val="FF0000"/>
                </a:solidFill>
                <a:latin typeface="Aharoni" pitchFamily="2" charset="-79"/>
                <a:cs typeface="Aharoni" pitchFamily="2" charset="-79"/>
              </a:rPr>
              <a:t>Answer the questions.</a:t>
            </a:r>
            <a:r>
              <a:rPr lang="ru-RU" dirty="0" smtClean="0">
                <a:solidFill>
                  <a:srgbClr val="000099"/>
                </a:solidFill>
                <a:cs typeface="Aharoni" pitchFamily="2" charset="-79"/>
              </a:rPr>
              <a:t/>
            </a:r>
            <a:br>
              <a:rPr lang="ru-RU" dirty="0" smtClean="0">
                <a:solidFill>
                  <a:srgbClr val="000099"/>
                </a:solidFill>
                <a:cs typeface="Aharoni" pitchFamily="2" charset="-79"/>
              </a:rPr>
            </a:br>
            <a:r>
              <a:rPr lang="en-US" sz="4000" b="1" i="1" dirty="0" smtClean="0">
                <a:solidFill>
                  <a:srgbClr val="000099"/>
                </a:solidFill>
                <a:latin typeface="Aharoni" pitchFamily="2" charset="-79"/>
                <a:cs typeface="Aharoni" pitchFamily="2" charset="-79"/>
              </a:rPr>
              <a:t>1. People can live without music, can't they?</a:t>
            </a:r>
            <a:r>
              <a:rPr lang="ru-RU" sz="4000" dirty="0" smtClean="0">
                <a:solidFill>
                  <a:srgbClr val="000099"/>
                </a:solidFill>
                <a:cs typeface="Aharoni" pitchFamily="2" charset="-79"/>
              </a:rPr>
              <a:t/>
            </a:r>
            <a:br>
              <a:rPr lang="ru-RU" sz="4000" dirty="0" smtClean="0">
                <a:solidFill>
                  <a:srgbClr val="000099"/>
                </a:solidFill>
                <a:cs typeface="Aharoni" pitchFamily="2" charset="-79"/>
              </a:rPr>
            </a:br>
            <a:r>
              <a:rPr lang="en-US" sz="4000" b="1" i="1" dirty="0" smtClean="0">
                <a:solidFill>
                  <a:srgbClr val="000099"/>
                </a:solidFill>
                <a:latin typeface="Aharoni" pitchFamily="2" charset="-79"/>
                <a:cs typeface="Aharoni" pitchFamily="2" charset="-79"/>
              </a:rPr>
              <a:t>2. Where can they listen to the music?</a:t>
            </a:r>
            <a:r>
              <a:rPr lang="ru-RU" sz="4000" dirty="0" smtClean="0">
                <a:solidFill>
                  <a:srgbClr val="000099"/>
                </a:solidFill>
                <a:cs typeface="Aharoni" pitchFamily="2" charset="-79"/>
              </a:rPr>
              <a:t/>
            </a:r>
            <a:br>
              <a:rPr lang="ru-RU" sz="4000" dirty="0" smtClean="0">
                <a:solidFill>
                  <a:srgbClr val="000099"/>
                </a:solidFill>
                <a:cs typeface="Aharoni" pitchFamily="2" charset="-79"/>
              </a:rPr>
            </a:br>
            <a:r>
              <a:rPr lang="en-US" sz="4000" b="1" i="1" dirty="0" smtClean="0">
                <a:solidFill>
                  <a:srgbClr val="000099"/>
                </a:solidFill>
                <a:latin typeface="Aharoni" pitchFamily="2" charset="-79"/>
                <a:cs typeface="Aharoni" pitchFamily="2" charset="-79"/>
              </a:rPr>
              <a:t>3. What is classical music?</a:t>
            </a:r>
            <a:r>
              <a:rPr lang="ru-RU" sz="4000" dirty="0" smtClean="0">
                <a:solidFill>
                  <a:srgbClr val="000099"/>
                </a:solidFill>
                <a:cs typeface="Aharoni" pitchFamily="2" charset="-79"/>
              </a:rPr>
              <a:t/>
            </a:r>
            <a:br>
              <a:rPr lang="ru-RU" sz="4000" dirty="0" smtClean="0">
                <a:solidFill>
                  <a:srgbClr val="000099"/>
                </a:solidFill>
                <a:cs typeface="Aharoni" pitchFamily="2" charset="-79"/>
              </a:rPr>
            </a:br>
            <a:r>
              <a:rPr lang="en-US" sz="4000" b="1" i="1" dirty="0" smtClean="0">
                <a:solidFill>
                  <a:srgbClr val="000099"/>
                </a:solidFill>
                <a:latin typeface="Aharoni" pitchFamily="2" charset="-79"/>
                <a:cs typeface="Aharoni" pitchFamily="2" charset="-79"/>
              </a:rPr>
              <a:t>4. What is modern music?</a:t>
            </a:r>
            <a:r>
              <a:rPr lang="ru-RU" sz="4000" dirty="0" smtClean="0">
                <a:solidFill>
                  <a:srgbClr val="000099"/>
                </a:solidFill>
                <a:cs typeface="Aharoni" pitchFamily="2" charset="-79"/>
              </a:rPr>
              <a:t/>
            </a:r>
            <a:br>
              <a:rPr lang="ru-RU" sz="4000" dirty="0" smtClean="0">
                <a:solidFill>
                  <a:srgbClr val="000099"/>
                </a:solidFill>
                <a:cs typeface="Aharoni" pitchFamily="2" charset="-79"/>
              </a:rPr>
            </a:br>
            <a:r>
              <a:rPr lang="en-US" sz="4000" b="1" i="1" dirty="0" smtClean="0">
                <a:solidFill>
                  <a:srgbClr val="000099"/>
                </a:solidFill>
                <a:latin typeface="Aharoni" pitchFamily="2" charset="-79"/>
                <a:cs typeface="Aharoni" pitchFamily="2" charset="-79"/>
              </a:rPr>
              <a:t>5. What music do you prefer?</a:t>
            </a:r>
            <a:r>
              <a:rPr lang="ru-RU" sz="4000" dirty="0" smtClean="0">
                <a:solidFill>
                  <a:srgbClr val="000099"/>
                </a:solidFill>
                <a:cs typeface="Aharoni" pitchFamily="2" charset="-79"/>
              </a:rPr>
              <a:t/>
            </a:r>
            <a:br>
              <a:rPr lang="ru-RU" sz="4000" dirty="0" smtClean="0">
                <a:solidFill>
                  <a:srgbClr val="000099"/>
                </a:solidFill>
                <a:cs typeface="Aharoni" pitchFamily="2" charset="-79"/>
              </a:rPr>
            </a:br>
            <a:r>
              <a:rPr lang="en-US" sz="4000" b="1" i="1" dirty="0" smtClean="0">
                <a:solidFill>
                  <a:srgbClr val="000099"/>
                </a:solidFill>
                <a:latin typeface="Aharoni" pitchFamily="2" charset="-79"/>
                <a:cs typeface="Aharoni" pitchFamily="2" charset="-79"/>
              </a:rPr>
              <a:t>6. What are different kinds of modern music?</a:t>
            </a:r>
            <a:r>
              <a:rPr lang="ru-RU" sz="4000" dirty="0" smtClean="0">
                <a:solidFill>
                  <a:srgbClr val="000099"/>
                </a:solidFill>
                <a:cs typeface="Aharoni" pitchFamily="2" charset="-79"/>
              </a:rPr>
              <a:t/>
            </a:r>
            <a:br>
              <a:rPr lang="ru-RU" sz="4000" dirty="0" smtClean="0">
                <a:solidFill>
                  <a:srgbClr val="000099"/>
                </a:solidFill>
                <a:cs typeface="Aharoni" pitchFamily="2" charset="-79"/>
              </a:rPr>
            </a:br>
            <a:r>
              <a:rPr lang="en-US" sz="4000" b="1" i="1" dirty="0" smtClean="0">
                <a:solidFill>
                  <a:srgbClr val="000099"/>
                </a:solidFill>
                <a:latin typeface="Aharoni" pitchFamily="2" charset="-79"/>
                <a:cs typeface="Aharoni" pitchFamily="2" charset="-79"/>
              </a:rPr>
              <a:t>7. What music do the teenagers / older people prefer?</a:t>
            </a:r>
            <a:endParaRPr lang="ru-RU"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83362"/>
          </a:xfrm>
        </p:spPr>
        <p:txBody>
          <a:bodyPr>
            <a:normAutofit/>
          </a:bodyPr>
          <a:lstStyle/>
          <a:p>
            <a:r>
              <a:rPr lang="en-US" sz="9600" b="1" dirty="0" smtClean="0">
                <a:solidFill>
                  <a:srgbClr val="000099"/>
                </a:solidFill>
                <a:latin typeface="Viner Hand ITC" pitchFamily="66" charset="0"/>
              </a:rPr>
              <a:t>Homework</a:t>
            </a:r>
            <a:endParaRPr lang="ru-RU" sz="9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a:bodyPr>
          <a:lstStyle/>
          <a:p>
            <a:pPr algn="l"/>
            <a:r>
              <a:rPr lang="en-US" sz="2000" dirty="0" smtClean="0">
                <a:solidFill>
                  <a:srgbClr val="FFFF00"/>
                </a:solidFill>
                <a:latin typeface="Aharoni" pitchFamily="2" charset="-79"/>
                <a:cs typeface="Aharoni" pitchFamily="2" charset="-79"/>
              </a:rPr>
              <a:t>                                       </a:t>
            </a:r>
            <a:r>
              <a:rPr lang="en-US" sz="4000" dirty="0" smtClean="0">
                <a:solidFill>
                  <a:srgbClr val="FFFF00"/>
                </a:solidFill>
                <a:latin typeface="Aharoni" pitchFamily="2" charset="-79"/>
                <a:cs typeface="Aharoni" pitchFamily="2" charset="-79"/>
              </a:rPr>
              <a:t>Max </a:t>
            </a:r>
            <a:r>
              <a:rPr lang="en-US" sz="4000" dirty="0" err="1" smtClean="0">
                <a:solidFill>
                  <a:srgbClr val="FFFF00"/>
                </a:solidFill>
                <a:latin typeface="Aharoni" pitchFamily="2" charset="-79"/>
                <a:cs typeface="Aharoni" pitchFamily="2" charset="-79"/>
              </a:rPr>
              <a:t>Barsky</a:t>
            </a:r>
            <a:r>
              <a:rPr lang="en-US" sz="4000" dirty="0" smtClean="0">
                <a:solidFill>
                  <a:srgbClr val="FFFF00"/>
                </a:solidFill>
                <a:latin typeface="Aharoni" pitchFamily="2" charset="-79"/>
                <a:cs typeface="Aharoni" pitchFamily="2" charset="-79"/>
              </a:rPr>
              <a:t> </a:t>
            </a:r>
            <a:r>
              <a:rPr lang="en-US" sz="2000" dirty="0" smtClean="0">
                <a:solidFill>
                  <a:schemeClr val="accent5">
                    <a:lumMod val="50000"/>
                  </a:schemeClr>
                </a:solidFill>
                <a:latin typeface="Aharoni" pitchFamily="2" charset="-79"/>
                <a:cs typeface="Aharoni" pitchFamily="2" charset="-79"/>
              </a:rPr>
              <a:t/>
            </a:r>
            <a:br>
              <a:rPr lang="en-US" sz="2000" dirty="0" smtClean="0">
                <a:solidFill>
                  <a:schemeClr val="accent5">
                    <a:lumMod val="50000"/>
                  </a:schemeClr>
                </a:solidFill>
                <a:latin typeface="Aharoni" pitchFamily="2" charset="-79"/>
                <a:cs typeface="Aharoni" pitchFamily="2" charset="-79"/>
              </a:rPr>
            </a:br>
            <a:r>
              <a:rPr lang="en-US" sz="2000" dirty="0" smtClean="0">
                <a:solidFill>
                  <a:schemeClr val="accent5">
                    <a:lumMod val="50000"/>
                  </a:schemeClr>
                </a:solidFill>
                <a:latin typeface="Aharoni" pitchFamily="2" charset="-79"/>
                <a:cs typeface="Aharoni" pitchFamily="2" charset="-79"/>
              </a:rPr>
              <a:t>   </a:t>
            </a:r>
            <a:r>
              <a:rPr lang="en-US" sz="2000" dirty="0" smtClean="0">
                <a:solidFill>
                  <a:srgbClr val="000099"/>
                </a:solidFill>
                <a:latin typeface="Aharoni" pitchFamily="2" charset="-79"/>
                <a:cs typeface="Aharoni" pitchFamily="2" charset="-79"/>
              </a:rPr>
              <a:t>Max </a:t>
            </a:r>
            <a:r>
              <a:rPr lang="en-US" sz="2000" dirty="0" err="1" smtClean="0">
                <a:solidFill>
                  <a:srgbClr val="000099"/>
                </a:solidFill>
                <a:latin typeface="Aharoni" pitchFamily="2" charset="-79"/>
                <a:cs typeface="Aharoni" pitchFamily="2" charset="-79"/>
              </a:rPr>
              <a:t>Barsky</a:t>
            </a:r>
            <a:r>
              <a:rPr lang="en-US" sz="2000" dirty="0" smtClean="0">
                <a:solidFill>
                  <a:srgbClr val="000099"/>
                </a:solidFill>
                <a:latin typeface="Aharoni" pitchFamily="2" charset="-79"/>
                <a:cs typeface="Aharoni" pitchFamily="2" charset="-79"/>
              </a:rPr>
              <a:t> - a popular Ukrainian singer, who recorded many songs and clips, which a huge number of fans in Ukraine and abroad.</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   Born on 8 March 1990, the city of Kherson, Ukraine. Your real name </a:t>
            </a:r>
            <a:r>
              <a:rPr lang="en-US" sz="2000" dirty="0" err="1" smtClean="0">
                <a:solidFill>
                  <a:srgbClr val="000099"/>
                </a:solidFill>
                <a:latin typeface="Aharoni" pitchFamily="2" charset="-79"/>
                <a:cs typeface="Aharoni" pitchFamily="2" charset="-79"/>
              </a:rPr>
              <a:t>Nikolay</a:t>
            </a:r>
            <a:r>
              <a:rPr lang="en-US" sz="2000" dirty="0" smtClean="0">
                <a:solidFill>
                  <a:srgbClr val="000099"/>
                </a:solidFill>
                <a:latin typeface="Aharoni" pitchFamily="2" charset="-79"/>
                <a:cs typeface="Aharoni" pitchFamily="2" charset="-79"/>
              </a:rPr>
              <a:t> </a:t>
            </a:r>
            <a:r>
              <a:rPr lang="en-US" sz="2000" dirty="0" err="1" smtClean="0">
                <a:solidFill>
                  <a:srgbClr val="000099"/>
                </a:solidFill>
                <a:latin typeface="Aharoni" pitchFamily="2" charset="-79"/>
                <a:cs typeface="Aharoni" pitchFamily="2" charset="-79"/>
              </a:rPr>
              <a:t>Bortnik</a:t>
            </a:r>
            <a:r>
              <a:rPr lang="en-US" sz="2000" dirty="0" smtClean="0">
                <a:solidFill>
                  <a:srgbClr val="000099"/>
                </a:solidFill>
                <a:latin typeface="Aharoni" pitchFamily="2" charset="-79"/>
                <a:cs typeface="Aharoni" pitchFamily="2" charset="-79"/>
              </a:rPr>
              <a:t>. After the man finished school, he moved to Kiev. Here he entered the Kiev Academy of pop art. His specialty was the vocals.</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Career</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   In 2008 he participated in the casting of "Star Factory - 2" and the fall in the number of project participants.</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   In 2011, </a:t>
            </a:r>
            <a:r>
              <a:rPr lang="en-US" sz="2000" dirty="0" err="1" smtClean="0">
                <a:solidFill>
                  <a:srgbClr val="000099"/>
                </a:solidFill>
                <a:latin typeface="Aharoni" pitchFamily="2" charset="-79"/>
                <a:cs typeface="Aharoni" pitchFamily="2" charset="-79"/>
              </a:rPr>
              <a:t>Barsky</a:t>
            </a:r>
            <a:r>
              <a:rPr lang="en-US" sz="2000" dirty="0" smtClean="0">
                <a:solidFill>
                  <a:srgbClr val="000099"/>
                </a:solidFill>
                <a:latin typeface="Aharoni" pitchFamily="2" charset="-79"/>
                <a:cs typeface="Aharoni" pitchFamily="2" charset="-79"/>
              </a:rPr>
              <a:t> first starred in the video for the song "Losing You". This video won the "Top 40 </a:t>
            </a:r>
            <a:r>
              <a:rPr lang="en-US" sz="2000" dirty="0" err="1" smtClean="0">
                <a:solidFill>
                  <a:srgbClr val="000099"/>
                </a:solidFill>
                <a:latin typeface="Aharoni" pitchFamily="2" charset="-79"/>
                <a:cs typeface="Aharoni" pitchFamily="2" charset="-79"/>
              </a:rPr>
              <a:t>EuroChem</a:t>
            </a:r>
            <a:r>
              <a:rPr lang="en-US" sz="2000" dirty="0" smtClean="0">
                <a:solidFill>
                  <a:srgbClr val="000099"/>
                </a:solidFill>
                <a:latin typeface="Aharoni" pitchFamily="2" charset="-79"/>
                <a:cs typeface="Aharoni" pitchFamily="2" charset="-79"/>
              </a:rPr>
              <a:t>". Next, Max acts in Moscow and is becoming increasingly popular.</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   August 9, 2011 Max </a:t>
            </a:r>
            <a:r>
              <a:rPr lang="en-US" sz="2000" dirty="0" err="1" smtClean="0">
                <a:solidFill>
                  <a:srgbClr val="000099"/>
                </a:solidFill>
                <a:latin typeface="Aharoni" pitchFamily="2" charset="-79"/>
                <a:cs typeface="Aharoni" pitchFamily="2" charset="-79"/>
              </a:rPr>
              <a:t>Barsky</a:t>
            </a:r>
            <a:r>
              <a:rPr lang="en-US" sz="2000" dirty="0" smtClean="0">
                <a:solidFill>
                  <a:srgbClr val="000099"/>
                </a:solidFill>
                <a:latin typeface="Aharoni" pitchFamily="2" charset="-79"/>
                <a:cs typeface="Aharoni" pitchFamily="2" charset="-79"/>
              </a:rPr>
              <a:t> received a crystal microphone, and was named the best singer of the year.</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   August 16 the same year out video for the song "Eyes - killer." Its premiere took place in the capital of Russia.</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   In 2012 he took part in the qualifying round of the Eurovision Song Contest, but took second place.</a:t>
            </a:r>
            <a:br>
              <a:rPr lang="en-US" sz="2000" dirty="0" smtClean="0">
                <a:solidFill>
                  <a:srgbClr val="000099"/>
                </a:solidFill>
                <a:latin typeface="Aharoni" pitchFamily="2" charset="-79"/>
                <a:cs typeface="Aharoni" pitchFamily="2" charset="-79"/>
              </a:rPr>
            </a:br>
            <a:r>
              <a:rPr lang="en-US" sz="2000" dirty="0" smtClean="0">
                <a:solidFill>
                  <a:srgbClr val="000099"/>
                </a:solidFill>
                <a:latin typeface="Aharoni" pitchFamily="2" charset="-79"/>
                <a:cs typeface="Aharoni" pitchFamily="2" charset="-79"/>
              </a:rPr>
              <a:t>   May 3, 2012 he released his album called «</a:t>
            </a:r>
            <a:r>
              <a:rPr lang="en-US" sz="2000" dirty="0" err="1" smtClean="0">
                <a:solidFill>
                  <a:srgbClr val="000099"/>
                </a:solidFill>
                <a:latin typeface="Aharoni" pitchFamily="2" charset="-79"/>
                <a:cs typeface="Aharoni" pitchFamily="2" charset="-79"/>
              </a:rPr>
              <a:t>Z.Dance</a:t>
            </a:r>
            <a:r>
              <a:rPr lang="en-US" sz="2000" dirty="0" smtClean="0">
                <a:solidFill>
                  <a:srgbClr val="000099"/>
                </a:solidFill>
                <a:latin typeface="Aharoni" pitchFamily="2" charset="-79"/>
                <a:cs typeface="Aharoni" pitchFamily="2" charset="-79"/>
              </a:rPr>
              <a:t>», whose songs in English</a:t>
            </a:r>
            <a:endParaRPr lang="ru-RU" sz="2000" dirty="0">
              <a:solidFill>
                <a:srgbClr val="000099"/>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64704"/>
          </a:xfrm>
        </p:spPr>
        <p:txBody>
          <a:bodyPr>
            <a:normAutofit/>
          </a:bodyPr>
          <a:lstStyle/>
          <a:p>
            <a:r>
              <a:rPr lang="en-US" sz="4000" dirty="0" smtClean="0">
                <a:solidFill>
                  <a:srgbClr val="FFFF00"/>
                </a:solidFill>
                <a:latin typeface="Aharoni" pitchFamily="2" charset="-79"/>
                <a:cs typeface="Aharoni" pitchFamily="2" charset="-79"/>
              </a:rPr>
              <a:t>Max </a:t>
            </a:r>
            <a:r>
              <a:rPr lang="en-US" sz="4000" dirty="0" err="1" smtClean="0">
                <a:solidFill>
                  <a:srgbClr val="FFFF00"/>
                </a:solidFill>
                <a:latin typeface="Aharoni" pitchFamily="2" charset="-79"/>
                <a:cs typeface="Aharoni" pitchFamily="2" charset="-79"/>
              </a:rPr>
              <a:t>Barsky</a:t>
            </a:r>
            <a:endParaRPr lang="ru-RU" sz="4000" dirty="0"/>
          </a:p>
        </p:txBody>
      </p:sp>
      <p:pic>
        <p:nvPicPr>
          <p:cNvPr id="3" name="Picture 2" descr="C:\Users\HP\Desktop\medium_338e29afb0fb2aa16f67de667e0c33d4.png"/>
          <p:cNvPicPr>
            <a:picLocks noChangeAspect="1" noChangeArrowheads="1"/>
          </p:cNvPicPr>
          <p:nvPr/>
        </p:nvPicPr>
        <p:blipFill>
          <a:blip r:embed="rId2" cstate="print"/>
          <a:srcRect/>
          <a:stretch>
            <a:fillRect/>
          </a:stretch>
        </p:blipFill>
        <p:spPr bwMode="auto">
          <a:xfrm>
            <a:off x="3275857" y="3284984"/>
            <a:ext cx="2484002" cy="3190180"/>
          </a:xfrm>
          <a:prstGeom prst="rect">
            <a:avLst/>
          </a:prstGeom>
          <a:noFill/>
          <a:ln w="9525">
            <a:noFill/>
            <a:miter lim="800000"/>
            <a:headEnd/>
            <a:tailEnd/>
          </a:ln>
        </p:spPr>
      </p:pic>
      <p:pic>
        <p:nvPicPr>
          <p:cNvPr id="4" name="Picture 3" descr="C:\Users\HP\Desktop\3f1b14d099.jpg"/>
          <p:cNvPicPr>
            <a:picLocks noChangeAspect="1" noChangeArrowheads="1"/>
          </p:cNvPicPr>
          <p:nvPr/>
        </p:nvPicPr>
        <p:blipFill>
          <a:blip r:embed="rId3" cstate="print"/>
          <a:srcRect/>
          <a:stretch>
            <a:fillRect/>
          </a:stretch>
        </p:blipFill>
        <p:spPr bwMode="auto">
          <a:xfrm rot="20598178">
            <a:off x="227552" y="1194844"/>
            <a:ext cx="3810000" cy="2143125"/>
          </a:xfrm>
          <a:prstGeom prst="rect">
            <a:avLst/>
          </a:prstGeom>
          <a:noFill/>
          <a:ln w="9525">
            <a:noFill/>
            <a:miter lim="800000"/>
            <a:headEnd/>
            <a:tailEnd/>
          </a:ln>
        </p:spPr>
      </p:pic>
      <p:pic>
        <p:nvPicPr>
          <p:cNvPr id="5" name="Picture 4" descr="C:\Users\HP\Desktop\01.jpg"/>
          <p:cNvPicPr>
            <a:picLocks noChangeAspect="1" noChangeArrowheads="1"/>
          </p:cNvPicPr>
          <p:nvPr/>
        </p:nvPicPr>
        <p:blipFill>
          <a:blip r:embed="rId4" cstate="print"/>
          <a:srcRect/>
          <a:stretch>
            <a:fillRect/>
          </a:stretch>
        </p:blipFill>
        <p:spPr bwMode="auto">
          <a:xfrm rot="789607">
            <a:off x="5206046" y="1110354"/>
            <a:ext cx="3583461" cy="2722705"/>
          </a:xfrm>
          <a:prstGeom prst="rect">
            <a:avLst/>
          </a:prstGeom>
          <a:noFill/>
          <a:ln w="9525">
            <a:noFill/>
            <a:miter lim="800000"/>
            <a:headEnd/>
            <a:tailEnd/>
          </a:ln>
        </p:spPr>
      </p:pic>
      <p:pic>
        <p:nvPicPr>
          <p:cNvPr id="6" name="Picture 2" descr="C:\Users\HP\Desktop\medium_338e29afb0fb2aa16f67de667e0c33d4.png"/>
          <p:cNvPicPr>
            <a:picLocks noChangeAspect="1" noChangeArrowheads="1"/>
          </p:cNvPicPr>
          <p:nvPr/>
        </p:nvPicPr>
        <p:blipFill>
          <a:blip r:embed="rId2" cstate="print"/>
          <a:srcRect/>
          <a:stretch>
            <a:fillRect/>
          </a:stretch>
        </p:blipFill>
        <p:spPr bwMode="auto">
          <a:xfrm>
            <a:off x="3275856" y="3284984"/>
            <a:ext cx="2484002" cy="319018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08720"/>
          </a:xfrm>
        </p:spPr>
        <p:txBody>
          <a:bodyPr/>
          <a:lstStyle/>
          <a:p>
            <a:r>
              <a:rPr lang="en-US" dirty="0" smtClean="0">
                <a:solidFill>
                  <a:srgbClr val="FF0000"/>
                </a:solidFill>
                <a:latin typeface="Aharoni" pitchFamily="2" charset="-79"/>
                <a:cs typeface="Aharoni" pitchFamily="2" charset="-79"/>
              </a:rPr>
              <a:t>Maria </a:t>
            </a:r>
            <a:r>
              <a:rPr lang="en-US" dirty="0" err="1" smtClean="0">
                <a:solidFill>
                  <a:srgbClr val="FF0000"/>
                </a:solidFill>
                <a:latin typeface="Aharoni" pitchFamily="2" charset="-79"/>
                <a:cs typeface="Aharoni" pitchFamily="2" charset="-79"/>
              </a:rPr>
              <a:t>Yaremchuk</a:t>
            </a:r>
            <a:endParaRPr lang="ru-RU" dirty="0">
              <a:solidFill>
                <a:srgbClr val="FF0000"/>
              </a:solidFill>
              <a:cs typeface="Aharoni" pitchFamily="2" charset="-79"/>
            </a:endParaRPr>
          </a:p>
        </p:txBody>
      </p:sp>
      <p:sp>
        <p:nvSpPr>
          <p:cNvPr id="3" name="Содержимое 2"/>
          <p:cNvSpPr>
            <a:spLocks noGrp="1"/>
          </p:cNvSpPr>
          <p:nvPr>
            <p:ph idx="1"/>
          </p:nvPr>
        </p:nvSpPr>
        <p:spPr>
          <a:xfrm>
            <a:off x="0" y="836712"/>
            <a:ext cx="9144000" cy="6021288"/>
          </a:xfrm>
        </p:spPr>
        <p:txBody>
          <a:bodyPr>
            <a:noAutofit/>
          </a:bodyPr>
          <a:lstStyle/>
          <a:p>
            <a:pPr>
              <a:buNone/>
            </a:pPr>
            <a:r>
              <a:rPr lang="en-US" sz="2400" dirty="0" smtClean="0">
                <a:solidFill>
                  <a:srgbClr val="800080"/>
                </a:solidFill>
                <a:latin typeface="Aharoni" pitchFamily="2" charset="-79"/>
                <a:cs typeface="Aharoni" pitchFamily="2" charset="-79"/>
              </a:rPr>
              <a:t>   Maria </a:t>
            </a:r>
            <a:r>
              <a:rPr lang="en-US" sz="2400" dirty="0" err="1" smtClean="0">
                <a:solidFill>
                  <a:srgbClr val="800080"/>
                </a:solidFill>
                <a:latin typeface="Aharoni" pitchFamily="2" charset="-79"/>
                <a:cs typeface="Aharoni" pitchFamily="2" charset="-79"/>
              </a:rPr>
              <a:t>Yaremchuk</a:t>
            </a:r>
            <a:r>
              <a:rPr lang="en-US" sz="2400" dirty="0" smtClean="0">
                <a:solidFill>
                  <a:srgbClr val="800080"/>
                </a:solidFill>
                <a:latin typeface="Aharoni" pitchFamily="2" charset="-79"/>
                <a:cs typeface="Aharoni" pitchFamily="2" charset="-79"/>
              </a:rPr>
              <a:t> was born March 2, 1993 in the city of</a:t>
            </a:r>
          </a:p>
          <a:p>
            <a:pPr>
              <a:buNone/>
            </a:pPr>
            <a:r>
              <a:rPr lang="en-US" sz="2400" dirty="0" err="1" smtClean="0">
                <a:solidFill>
                  <a:srgbClr val="800080"/>
                </a:solidFill>
                <a:latin typeface="Aharoni" pitchFamily="2" charset="-79"/>
                <a:cs typeface="Aharoni" pitchFamily="2" charset="-79"/>
              </a:rPr>
              <a:t>Chernivtsi</a:t>
            </a:r>
            <a:r>
              <a:rPr lang="en-US" sz="2400" dirty="0" smtClean="0">
                <a:solidFill>
                  <a:srgbClr val="800080"/>
                </a:solidFill>
                <a:latin typeface="Aharoni" pitchFamily="2" charset="-79"/>
                <a:cs typeface="Aharoni" pitchFamily="2" charset="-79"/>
              </a:rPr>
              <a:t>, the son of People's Artist of Ukraine </a:t>
            </a:r>
            <a:r>
              <a:rPr lang="en-US" sz="2400" dirty="0" err="1" smtClean="0">
                <a:solidFill>
                  <a:srgbClr val="800080"/>
                </a:solidFill>
                <a:latin typeface="Aharoni" pitchFamily="2" charset="-79"/>
                <a:cs typeface="Aharoni" pitchFamily="2" charset="-79"/>
              </a:rPr>
              <a:t>Nazar</a:t>
            </a:r>
            <a:endParaRPr lang="en-US" sz="2400" dirty="0" smtClean="0">
              <a:solidFill>
                <a:srgbClr val="800080"/>
              </a:solidFill>
              <a:latin typeface="Aharoni" pitchFamily="2" charset="-79"/>
              <a:cs typeface="Aharoni" pitchFamily="2" charset="-79"/>
            </a:endParaRPr>
          </a:p>
          <a:p>
            <a:pPr>
              <a:buNone/>
            </a:pPr>
            <a:r>
              <a:rPr lang="en-US" sz="2400" dirty="0" err="1" smtClean="0">
                <a:solidFill>
                  <a:srgbClr val="800080"/>
                </a:solidFill>
                <a:latin typeface="Aharoni" pitchFamily="2" charset="-79"/>
                <a:cs typeface="Aharoni" pitchFamily="2" charset="-79"/>
              </a:rPr>
              <a:t>Yaremchuk</a:t>
            </a:r>
            <a:r>
              <a:rPr lang="en-US" sz="2400" dirty="0" smtClean="0">
                <a:solidFill>
                  <a:srgbClr val="800080"/>
                </a:solidFill>
                <a:latin typeface="Aharoni" pitchFamily="2" charset="-79"/>
                <a:cs typeface="Aharoni" pitchFamily="2" charset="-79"/>
              </a:rPr>
              <a:t>.</a:t>
            </a:r>
          </a:p>
          <a:p>
            <a:pPr>
              <a:buNone/>
            </a:pPr>
            <a:r>
              <a:rPr lang="en-US" sz="2400" dirty="0" smtClean="0">
                <a:solidFill>
                  <a:srgbClr val="800080"/>
                </a:solidFill>
                <a:latin typeface="Aharoni" pitchFamily="2" charset="-79"/>
                <a:cs typeface="Aharoni" pitchFamily="2" charset="-79"/>
              </a:rPr>
              <a:t>   In 2009 Maria graduated from high school number 4 of</a:t>
            </a:r>
          </a:p>
          <a:p>
            <a:pPr>
              <a:buNone/>
            </a:pPr>
            <a:r>
              <a:rPr lang="en-US" sz="2400" dirty="0" err="1" smtClean="0">
                <a:solidFill>
                  <a:srgbClr val="800080"/>
                </a:solidFill>
                <a:latin typeface="Aharoni" pitchFamily="2" charset="-79"/>
                <a:cs typeface="Aharoni" pitchFamily="2" charset="-79"/>
              </a:rPr>
              <a:t>Chernivtsi</a:t>
            </a:r>
            <a:r>
              <a:rPr lang="en-US" sz="2400" dirty="0" smtClean="0">
                <a:solidFill>
                  <a:srgbClr val="800080"/>
                </a:solidFill>
                <a:latin typeface="Aharoni" pitchFamily="2" charset="-79"/>
                <a:cs typeface="Aharoni" pitchFamily="2" charset="-79"/>
              </a:rPr>
              <a:t> and entered the Kyiv Municipal Academy of Circus</a:t>
            </a:r>
          </a:p>
          <a:p>
            <a:pPr>
              <a:buNone/>
            </a:pPr>
            <a:r>
              <a:rPr lang="en-US" sz="2400" dirty="0" smtClean="0">
                <a:solidFill>
                  <a:srgbClr val="800080"/>
                </a:solidFill>
                <a:latin typeface="Aharoni" pitchFamily="2" charset="-79"/>
                <a:cs typeface="Aharoni" pitchFamily="2" charset="-79"/>
              </a:rPr>
              <a:t>and Variety Arts. LO </a:t>
            </a:r>
            <a:r>
              <a:rPr lang="en-US" sz="2400" dirty="0" err="1" smtClean="0">
                <a:solidFill>
                  <a:srgbClr val="800080"/>
                </a:solidFill>
                <a:latin typeface="Aharoni" pitchFamily="2" charset="-79"/>
                <a:cs typeface="Aharoni" pitchFamily="2" charset="-79"/>
              </a:rPr>
              <a:t>Utesov</a:t>
            </a:r>
            <a:r>
              <a:rPr lang="en-US" sz="2400" dirty="0" smtClean="0">
                <a:solidFill>
                  <a:srgbClr val="800080"/>
                </a:solidFill>
                <a:latin typeface="Aharoni" pitchFamily="2" charset="-79"/>
                <a:cs typeface="Aharoni" pitchFamily="2" charset="-79"/>
              </a:rPr>
              <a:t> on a class pop vocal.</a:t>
            </a:r>
          </a:p>
          <a:p>
            <a:pPr>
              <a:buNone/>
            </a:pPr>
            <a:r>
              <a:rPr lang="en-US" sz="2400" dirty="0" smtClean="0">
                <a:solidFill>
                  <a:srgbClr val="800080"/>
                </a:solidFill>
                <a:latin typeface="Aharoni" pitchFamily="2" charset="-79"/>
                <a:cs typeface="Aharoni" pitchFamily="2" charset="-79"/>
              </a:rPr>
              <a:t>   In 2012, he became a member of the project's voice </a:t>
            </a:r>
            <a:r>
              <a:rPr lang="en-US" sz="2400" dirty="0" err="1" smtClean="0">
                <a:solidFill>
                  <a:srgbClr val="800080"/>
                </a:solidFill>
                <a:latin typeface="Aharoni" pitchFamily="2" charset="-79"/>
                <a:cs typeface="Aharoni" pitchFamily="2" charset="-79"/>
              </a:rPr>
              <a:t>Kraina</a:t>
            </a:r>
            <a:endParaRPr lang="en-US" sz="2400" dirty="0" smtClean="0">
              <a:solidFill>
                <a:srgbClr val="800080"/>
              </a:solidFill>
              <a:latin typeface="Aharoni" pitchFamily="2" charset="-79"/>
              <a:cs typeface="Aharoni" pitchFamily="2" charset="-79"/>
            </a:endParaRPr>
          </a:p>
          <a:p>
            <a:pPr>
              <a:buNone/>
            </a:pPr>
            <a:r>
              <a:rPr lang="en-US" sz="2400" dirty="0" smtClean="0">
                <a:solidFill>
                  <a:srgbClr val="800080"/>
                </a:solidFill>
                <a:latin typeface="Aharoni" pitchFamily="2" charset="-79"/>
                <a:cs typeface="Aharoni" pitchFamily="2" charset="-79"/>
              </a:rPr>
              <a:t>and took 4th place.</a:t>
            </a:r>
          </a:p>
          <a:p>
            <a:pPr>
              <a:buNone/>
            </a:pPr>
            <a:r>
              <a:rPr lang="en-US" sz="2400" dirty="0" smtClean="0">
                <a:solidFill>
                  <a:srgbClr val="800080"/>
                </a:solidFill>
                <a:latin typeface="Aharoni" pitchFamily="2" charset="-79"/>
                <a:cs typeface="Aharoni" pitchFamily="2" charset="-79"/>
              </a:rPr>
              <a:t>   In April 2012, was cast in the contest New Wave 2012, where</a:t>
            </a:r>
          </a:p>
          <a:p>
            <a:pPr>
              <a:buNone/>
            </a:pPr>
            <a:r>
              <a:rPr lang="en-US" sz="2400" dirty="0" smtClean="0">
                <a:solidFill>
                  <a:srgbClr val="800080"/>
                </a:solidFill>
                <a:latin typeface="Aharoni" pitchFamily="2" charset="-79"/>
                <a:cs typeface="Aharoni" pitchFamily="2" charset="-79"/>
              </a:rPr>
              <a:t>Mary was ranked third.</a:t>
            </a:r>
          </a:p>
          <a:p>
            <a:pPr>
              <a:buNone/>
            </a:pPr>
            <a:r>
              <a:rPr lang="en-US" sz="2400" dirty="0" smtClean="0">
                <a:solidFill>
                  <a:srgbClr val="800080"/>
                </a:solidFill>
                <a:latin typeface="Aharoni" pitchFamily="2" charset="-79"/>
                <a:cs typeface="Aharoni" pitchFamily="2" charset="-79"/>
              </a:rPr>
              <a:t>   In October 2012, Maria presented the song to me again, and</a:t>
            </a:r>
          </a:p>
          <a:p>
            <a:pPr>
              <a:buNone/>
            </a:pPr>
            <a:r>
              <a:rPr lang="en-US" sz="2400" dirty="0" smtClean="0">
                <a:solidFill>
                  <a:srgbClr val="800080"/>
                </a:solidFill>
                <a:latin typeface="Aharoni" pitchFamily="2" charset="-79"/>
                <a:cs typeface="Aharoni" pitchFamily="2" charset="-79"/>
              </a:rPr>
              <a:t>November 26, 2012, the premiere of the video for this song.</a:t>
            </a:r>
          </a:p>
          <a:p>
            <a:pPr>
              <a:buNone/>
            </a:pPr>
            <a:r>
              <a:rPr lang="en-US" sz="2400" dirty="0" smtClean="0">
                <a:solidFill>
                  <a:srgbClr val="800080"/>
                </a:solidFill>
                <a:latin typeface="Aharoni" pitchFamily="2" charset="-79"/>
                <a:cs typeface="Aharoni" pitchFamily="2" charset="-79"/>
              </a:rPr>
              <a:t>   In May 2014 in Copenhagen, Maria </a:t>
            </a:r>
            <a:r>
              <a:rPr lang="en-US" sz="2400" dirty="0" err="1" smtClean="0">
                <a:solidFill>
                  <a:srgbClr val="800080"/>
                </a:solidFill>
                <a:latin typeface="Aharoni" pitchFamily="2" charset="-79"/>
                <a:cs typeface="Aharoni" pitchFamily="2" charset="-79"/>
              </a:rPr>
              <a:t>Yaremchuk</a:t>
            </a:r>
            <a:r>
              <a:rPr lang="en-US" sz="2400" dirty="0" smtClean="0">
                <a:solidFill>
                  <a:srgbClr val="800080"/>
                </a:solidFill>
                <a:latin typeface="Aharoni" pitchFamily="2" charset="-79"/>
                <a:cs typeface="Aharoni" pitchFamily="2" charset="-79"/>
              </a:rPr>
              <a:t> represented</a:t>
            </a:r>
          </a:p>
          <a:p>
            <a:pPr>
              <a:buNone/>
            </a:pPr>
            <a:r>
              <a:rPr lang="en-US" sz="2400" dirty="0" smtClean="0">
                <a:solidFill>
                  <a:srgbClr val="800080"/>
                </a:solidFill>
                <a:latin typeface="Aharoni" pitchFamily="2" charset="-79"/>
                <a:cs typeface="Aharoni" pitchFamily="2" charset="-79"/>
              </a:rPr>
              <a:t>Ukraine at Eurovision 2014.</a:t>
            </a:r>
            <a:endParaRPr lang="ru-RU" sz="2400" dirty="0">
              <a:solidFill>
                <a:srgbClr val="800080"/>
              </a:solidFill>
              <a:cs typeface="Aharoni" pitchFamily="2" charset="-79"/>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en-US" dirty="0" smtClean="0">
                <a:solidFill>
                  <a:srgbClr val="FF0000"/>
                </a:solidFill>
                <a:latin typeface="Aharoni" pitchFamily="2" charset="-79"/>
                <a:cs typeface="Aharoni" pitchFamily="2" charset="-79"/>
              </a:rPr>
              <a:t>Maria </a:t>
            </a:r>
            <a:r>
              <a:rPr lang="en-US" dirty="0" err="1" smtClean="0">
                <a:solidFill>
                  <a:srgbClr val="FF0000"/>
                </a:solidFill>
                <a:latin typeface="Aharoni" pitchFamily="2" charset="-79"/>
                <a:cs typeface="Aharoni" pitchFamily="2" charset="-79"/>
              </a:rPr>
              <a:t>Yaremchuk</a:t>
            </a:r>
            <a:endParaRPr lang="ru-RU" dirty="0"/>
          </a:p>
        </p:txBody>
      </p:sp>
      <p:pic>
        <p:nvPicPr>
          <p:cNvPr id="1026" name="Picture 2" descr="http://v.img.com.ua/b/orig/5/41/55711b6f5788170bc85f1796ea1be415.jpg"/>
          <p:cNvPicPr>
            <a:picLocks noChangeAspect="1" noChangeArrowheads="1"/>
          </p:cNvPicPr>
          <p:nvPr/>
        </p:nvPicPr>
        <p:blipFill>
          <a:blip r:embed="rId2" cstate="print"/>
          <a:srcRect/>
          <a:stretch>
            <a:fillRect/>
          </a:stretch>
        </p:blipFill>
        <p:spPr bwMode="auto">
          <a:xfrm>
            <a:off x="2915816" y="4005064"/>
            <a:ext cx="3672408" cy="2627784"/>
          </a:xfrm>
          <a:prstGeom prst="rect">
            <a:avLst/>
          </a:prstGeom>
          <a:noFill/>
        </p:spPr>
      </p:pic>
      <p:pic>
        <p:nvPicPr>
          <p:cNvPr id="1028" name="Picture 4" descr="http://joinfo.ua/images/news/2013/07/51ed40482280d_image1.jpeg"/>
          <p:cNvPicPr>
            <a:picLocks noChangeAspect="1" noChangeArrowheads="1"/>
          </p:cNvPicPr>
          <p:nvPr/>
        </p:nvPicPr>
        <p:blipFill>
          <a:blip r:embed="rId3" cstate="print"/>
          <a:srcRect/>
          <a:stretch>
            <a:fillRect/>
          </a:stretch>
        </p:blipFill>
        <p:spPr bwMode="auto">
          <a:xfrm rot="590642">
            <a:off x="4803016" y="1329525"/>
            <a:ext cx="4161564" cy="2457271"/>
          </a:xfrm>
          <a:prstGeom prst="rect">
            <a:avLst/>
          </a:prstGeom>
          <a:noFill/>
        </p:spPr>
      </p:pic>
      <p:pic>
        <p:nvPicPr>
          <p:cNvPr id="1030" name="Picture 6" descr="http://gaganews.com.ua/Content/photo/mariya-yaremchek-2012-rep.jpg"/>
          <p:cNvPicPr>
            <a:picLocks noChangeAspect="1" noChangeArrowheads="1"/>
          </p:cNvPicPr>
          <p:nvPr/>
        </p:nvPicPr>
        <p:blipFill>
          <a:blip r:embed="rId4" cstate="print"/>
          <a:srcRect/>
          <a:stretch>
            <a:fillRect/>
          </a:stretch>
        </p:blipFill>
        <p:spPr bwMode="auto">
          <a:xfrm rot="20854144">
            <a:off x="286536" y="1294843"/>
            <a:ext cx="3923928" cy="3089548"/>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a:bodyPr>
          <a:lstStyle/>
          <a:p>
            <a:pPr algn="l"/>
            <a:r>
              <a:rPr lang="en-US" sz="3600" dirty="0" smtClean="0">
                <a:latin typeface="Aharoni" pitchFamily="2" charset="-79"/>
                <a:cs typeface="Aharoni" pitchFamily="2" charset="-79"/>
              </a:rPr>
              <a:t>                       </a:t>
            </a:r>
            <a:r>
              <a:rPr lang="en-US" sz="3600" dirty="0" smtClean="0">
                <a:solidFill>
                  <a:srgbClr val="FFFF00"/>
                </a:solidFill>
                <a:latin typeface="Aharoni" pitchFamily="2" charset="-79"/>
                <a:cs typeface="Aharoni" pitchFamily="2" charset="-79"/>
              </a:rPr>
              <a:t>Oleg </a:t>
            </a:r>
            <a:r>
              <a:rPr lang="en-US" sz="3600" dirty="0" err="1" smtClean="0">
                <a:solidFill>
                  <a:srgbClr val="FFFF00"/>
                </a:solidFill>
                <a:latin typeface="Aharoni" pitchFamily="2" charset="-79"/>
                <a:cs typeface="Aharoni" pitchFamily="2" charset="-79"/>
              </a:rPr>
              <a:t>Skripka</a:t>
            </a:r>
            <a:r>
              <a:rPr lang="en-US" sz="3600" dirty="0" smtClean="0">
                <a:solidFill>
                  <a:srgbClr val="FFFF00"/>
                </a:solidFill>
                <a:latin typeface="Aharoni" pitchFamily="2" charset="-79"/>
                <a:cs typeface="Aharoni" pitchFamily="2" charset="-79"/>
              </a:rPr>
              <a:t> </a:t>
            </a:r>
            <a:r>
              <a:rPr lang="en-US" sz="2000" dirty="0" smtClean="0">
                <a:latin typeface="Aharoni" pitchFamily="2" charset="-79"/>
                <a:cs typeface="Aharoni" pitchFamily="2" charset="-79"/>
              </a:rPr>
              <a:t/>
            </a:r>
            <a:br>
              <a:rPr lang="en-US" sz="2000" dirty="0" smtClean="0">
                <a:latin typeface="Aharoni" pitchFamily="2" charset="-79"/>
                <a:cs typeface="Aharoni" pitchFamily="2" charset="-79"/>
              </a:rPr>
            </a:br>
            <a:r>
              <a:rPr lang="en-US" sz="2000" dirty="0" smtClean="0">
                <a:latin typeface="Aharoni" pitchFamily="2" charset="-79"/>
                <a:cs typeface="Aharoni" pitchFamily="2" charset="-79"/>
              </a:rPr>
              <a:t>   </a:t>
            </a:r>
            <a:r>
              <a:rPr lang="en-US" sz="2000" dirty="0" smtClean="0">
                <a:solidFill>
                  <a:srgbClr val="000066"/>
                </a:solidFill>
                <a:latin typeface="Aharoni" pitchFamily="2" charset="-79"/>
                <a:cs typeface="Aharoni" pitchFamily="2" charset="-79"/>
              </a:rPr>
              <a:t>Oleg </a:t>
            </a:r>
            <a:r>
              <a:rPr lang="en-US" sz="2000" dirty="0" err="1" smtClean="0">
                <a:solidFill>
                  <a:srgbClr val="000066"/>
                </a:solidFill>
                <a:latin typeface="Aharoni" pitchFamily="2" charset="-79"/>
                <a:cs typeface="Aharoni" pitchFamily="2" charset="-79"/>
              </a:rPr>
              <a:t>Skripka</a:t>
            </a:r>
            <a:r>
              <a:rPr lang="en-US" sz="2000" dirty="0" smtClean="0">
                <a:solidFill>
                  <a:srgbClr val="000066"/>
                </a:solidFill>
                <a:latin typeface="Aharoni" pitchFamily="2" charset="-79"/>
                <a:cs typeface="Aharoni" pitchFamily="2" charset="-79"/>
              </a:rPr>
              <a:t> was born in Tajikistan in a family of immigrants from Ukraine. He grew up in the Murmansk region in Russia.</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In 1987 he graduated from the Kiev Polytechnic Institute. In the same year it was created a group of "Screams </a:t>
            </a:r>
            <a:r>
              <a:rPr lang="en-US" sz="2000" dirty="0" err="1" smtClean="0">
                <a:solidFill>
                  <a:srgbClr val="000066"/>
                </a:solidFill>
                <a:latin typeface="Aharoni" pitchFamily="2" charset="-79"/>
                <a:cs typeface="Aharoni" pitchFamily="2" charset="-79"/>
              </a:rPr>
              <a:t>Vidopliassova</a:t>
            </a:r>
            <a:r>
              <a:rPr lang="en-US" sz="2000" dirty="0" smtClean="0">
                <a:solidFill>
                  <a:srgbClr val="000066"/>
                </a:solidFill>
                <a:latin typeface="Aharoni" pitchFamily="2" charset="-79"/>
                <a:cs typeface="Aharoni" pitchFamily="2" charset="-79"/>
              </a:rPr>
              <a:t>" ("BB").</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In 1987, the group "BB" becomes a member of the Kiev rock club, received first prize at the Kiev rock festival "Rock Parade", released his hit "Dancing."</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In 1990, "Screams </a:t>
            </a:r>
            <a:r>
              <a:rPr lang="en-US" sz="2000" dirty="0" err="1" smtClean="0">
                <a:solidFill>
                  <a:srgbClr val="000066"/>
                </a:solidFill>
                <a:latin typeface="Aharoni" pitchFamily="2" charset="-79"/>
                <a:cs typeface="Aharoni" pitchFamily="2" charset="-79"/>
              </a:rPr>
              <a:t>Vidopliassova</a:t>
            </a:r>
            <a:r>
              <a:rPr lang="en-US" sz="2000" dirty="0" smtClean="0">
                <a:solidFill>
                  <a:srgbClr val="000066"/>
                </a:solidFill>
                <a:latin typeface="Aharoni" pitchFamily="2" charset="-79"/>
                <a:cs typeface="Aharoni" pitchFamily="2" charset="-79"/>
              </a:rPr>
              <a:t>" provides a tour of France and Switzerland, during which a large French newspaper Le Monde out material about the group.</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In 2000, "BB" stands in Riga, London, gives a concert at the Moscow Palace of Youth tour in Siberia.</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In January 2002 - a tour of Israel and Portugal, in February of the same year - a few concerts in New York in 2003 - performance in Toronto.</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He is translating the songs of Viktor </a:t>
            </a:r>
            <a:r>
              <a:rPr lang="en-US" sz="2000" dirty="0" err="1" smtClean="0">
                <a:solidFill>
                  <a:srgbClr val="000066"/>
                </a:solidFill>
                <a:latin typeface="Aharoni" pitchFamily="2" charset="-79"/>
                <a:cs typeface="Aharoni" pitchFamily="2" charset="-79"/>
              </a:rPr>
              <a:t>Tsoi</a:t>
            </a:r>
            <a:r>
              <a:rPr lang="en-US" sz="2000" dirty="0" smtClean="0">
                <a:solidFill>
                  <a:srgbClr val="000066"/>
                </a:solidFill>
                <a:latin typeface="Aharoni" pitchFamily="2" charset="-79"/>
                <a:cs typeface="Aharoni" pitchFamily="2" charset="-79"/>
              </a:rPr>
              <a:t> in the Ukrainian language.</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In 2007, Oleg </a:t>
            </a:r>
            <a:r>
              <a:rPr lang="en-US" sz="2000" dirty="0" err="1" smtClean="0">
                <a:solidFill>
                  <a:srgbClr val="000066"/>
                </a:solidFill>
                <a:latin typeface="Aharoni" pitchFamily="2" charset="-79"/>
                <a:cs typeface="Aharoni" pitchFamily="2" charset="-79"/>
              </a:rPr>
              <a:t>Skripka</a:t>
            </a:r>
            <a:r>
              <a:rPr lang="en-US" sz="2000" dirty="0" smtClean="0">
                <a:solidFill>
                  <a:srgbClr val="000066"/>
                </a:solidFill>
                <a:latin typeface="Aharoni" pitchFamily="2" charset="-79"/>
                <a:cs typeface="Aharoni" pitchFamily="2" charset="-79"/>
              </a:rPr>
              <a:t> took 2nd place in the dance project Ukrainian TV channel 1 +1 "Dancing with the Stars."</a:t>
            </a:r>
            <a:br>
              <a:rPr lang="en-US" sz="2000" dirty="0" smtClean="0">
                <a:solidFill>
                  <a:srgbClr val="000066"/>
                </a:solidFill>
                <a:latin typeface="Aharoni" pitchFamily="2" charset="-79"/>
                <a:cs typeface="Aharoni" pitchFamily="2" charset="-79"/>
              </a:rPr>
            </a:br>
            <a:r>
              <a:rPr lang="en-US" sz="2000" dirty="0" smtClean="0">
                <a:solidFill>
                  <a:srgbClr val="000066"/>
                </a:solidFill>
                <a:latin typeface="Aharoni" pitchFamily="2" charset="-79"/>
                <a:cs typeface="Aharoni" pitchFamily="2" charset="-79"/>
              </a:rPr>
              <a:t>   The most famous song, "Spring", "share", "Dreamland".</a:t>
            </a:r>
            <a:endParaRPr lang="ru-RU"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en-US" dirty="0" smtClean="0">
                <a:solidFill>
                  <a:srgbClr val="FFFF00"/>
                </a:solidFill>
                <a:latin typeface="Aharoni" pitchFamily="2" charset="-79"/>
                <a:cs typeface="Aharoni" pitchFamily="2" charset="-79"/>
              </a:rPr>
              <a:t>Oleg </a:t>
            </a:r>
            <a:r>
              <a:rPr lang="en-US" dirty="0" err="1" smtClean="0">
                <a:solidFill>
                  <a:srgbClr val="FFFF00"/>
                </a:solidFill>
                <a:latin typeface="Aharoni" pitchFamily="2" charset="-79"/>
                <a:cs typeface="Aharoni" pitchFamily="2" charset="-79"/>
              </a:rPr>
              <a:t>Skripka</a:t>
            </a:r>
            <a:endParaRPr lang="ru-RU" dirty="0"/>
          </a:p>
        </p:txBody>
      </p:sp>
      <p:pic>
        <p:nvPicPr>
          <p:cNvPr id="3" name="Picture 4" descr="C:\Users\HP\Desktop\ycKg6_42asE.jpg"/>
          <p:cNvPicPr>
            <a:picLocks noChangeAspect="1" noChangeArrowheads="1"/>
          </p:cNvPicPr>
          <p:nvPr/>
        </p:nvPicPr>
        <p:blipFill>
          <a:blip r:embed="rId2" cstate="print"/>
          <a:srcRect/>
          <a:stretch>
            <a:fillRect/>
          </a:stretch>
        </p:blipFill>
        <p:spPr bwMode="auto">
          <a:xfrm rot="20778853">
            <a:off x="227938" y="1147142"/>
            <a:ext cx="3463639" cy="2026347"/>
          </a:xfrm>
          <a:prstGeom prst="rect">
            <a:avLst/>
          </a:prstGeom>
          <a:noFill/>
          <a:ln w="9525">
            <a:noFill/>
            <a:miter lim="800000"/>
            <a:headEnd/>
            <a:tailEnd/>
          </a:ln>
        </p:spPr>
      </p:pic>
      <p:pic>
        <p:nvPicPr>
          <p:cNvPr id="4" name="Picture 6" descr="C:\Users\HP\Desktop\maxresdefault.jpg"/>
          <p:cNvPicPr>
            <a:picLocks noChangeAspect="1" noChangeArrowheads="1"/>
          </p:cNvPicPr>
          <p:nvPr/>
        </p:nvPicPr>
        <p:blipFill>
          <a:blip r:embed="rId3" cstate="print"/>
          <a:srcRect/>
          <a:stretch>
            <a:fillRect/>
          </a:stretch>
        </p:blipFill>
        <p:spPr bwMode="auto">
          <a:xfrm rot="20693294">
            <a:off x="578167" y="3873606"/>
            <a:ext cx="3434399" cy="2322210"/>
          </a:xfrm>
          <a:prstGeom prst="rect">
            <a:avLst/>
          </a:prstGeom>
          <a:noFill/>
          <a:ln w="9525">
            <a:noFill/>
            <a:miter lim="800000"/>
            <a:headEnd/>
            <a:tailEnd/>
          </a:ln>
        </p:spPr>
      </p:pic>
      <p:pic>
        <p:nvPicPr>
          <p:cNvPr id="5" name="Picture 2" descr="C:\Users\HP\Desktop\30948_4tAc7F.jpeg"/>
          <p:cNvPicPr>
            <a:picLocks noChangeAspect="1" noChangeArrowheads="1"/>
          </p:cNvPicPr>
          <p:nvPr/>
        </p:nvPicPr>
        <p:blipFill>
          <a:blip r:embed="rId4" cstate="print"/>
          <a:srcRect/>
          <a:stretch>
            <a:fillRect/>
          </a:stretch>
        </p:blipFill>
        <p:spPr bwMode="auto">
          <a:xfrm>
            <a:off x="3203848" y="1124744"/>
            <a:ext cx="2879725" cy="4441825"/>
          </a:xfrm>
          <a:prstGeom prst="rect">
            <a:avLst/>
          </a:prstGeom>
          <a:noFill/>
          <a:ln w="9525">
            <a:noFill/>
            <a:miter lim="800000"/>
            <a:headEnd/>
            <a:tailEnd/>
          </a:ln>
        </p:spPr>
      </p:pic>
      <p:pic>
        <p:nvPicPr>
          <p:cNvPr id="6" name="Picture 3" descr="C:\Users\HP\Desktop\IkxE8a5-_Fo.jpg"/>
          <p:cNvPicPr>
            <a:picLocks noChangeAspect="1" noChangeArrowheads="1"/>
          </p:cNvPicPr>
          <p:nvPr/>
        </p:nvPicPr>
        <p:blipFill>
          <a:blip r:embed="rId5" cstate="print"/>
          <a:srcRect/>
          <a:stretch>
            <a:fillRect/>
          </a:stretch>
        </p:blipFill>
        <p:spPr bwMode="auto">
          <a:xfrm rot="659604">
            <a:off x="6838830" y="1119501"/>
            <a:ext cx="1651000" cy="2032000"/>
          </a:xfrm>
          <a:prstGeom prst="rect">
            <a:avLst/>
          </a:prstGeom>
          <a:noFill/>
          <a:ln w="9525">
            <a:noFill/>
            <a:miter lim="800000"/>
            <a:headEnd/>
            <a:tailEnd/>
          </a:ln>
        </p:spPr>
      </p:pic>
      <p:pic>
        <p:nvPicPr>
          <p:cNvPr id="7" name="Picture 5" descr="C:\Users\HP\Desktop\44_main.jpg"/>
          <p:cNvPicPr>
            <a:picLocks noChangeAspect="1" noChangeArrowheads="1"/>
          </p:cNvPicPr>
          <p:nvPr/>
        </p:nvPicPr>
        <p:blipFill>
          <a:blip r:embed="rId6" cstate="print"/>
          <a:srcRect/>
          <a:stretch>
            <a:fillRect/>
          </a:stretch>
        </p:blipFill>
        <p:spPr bwMode="auto">
          <a:xfrm rot="417186">
            <a:off x="5580719" y="4102870"/>
            <a:ext cx="3421062" cy="255746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algn="l"/>
            <a:r>
              <a:rPr lang="en-US" sz="2800" dirty="0" smtClean="0">
                <a:solidFill>
                  <a:srgbClr val="002060"/>
                </a:solidFill>
                <a:latin typeface="Aharoni" pitchFamily="2" charset="-79"/>
                <a:cs typeface="Aharoni" pitchFamily="2" charset="-79"/>
              </a:rPr>
              <a:t>                         </a:t>
            </a:r>
            <a:r>
              <a:rPr lang="en-US" sz="4900" dirty="0" smtClean="0">
                <a:solidFill>
                  <a:srgbClr val="006600"/>
                </a:solidFill>
                <a:latin typeface="Aharoni" pitchFamily="2" charset="-79"/>
                <a:cs typeface="Aharoni" pitchFamily="2" charset="-79"/>
              </a:rPr>
              <a:t>Alexander </a:t>
            </a:r>
            <a:r>
              <a:rPr lang="en-US" sz="4900" dirty="0" err="1" smtClean="0">
                <a:solidFill>
                  <a:srgbClr val="006600"/>
                </a:solidFill>
                <a:latin typeface="Aharoni" pitchFamily="2" charset="-79"/>
                <a:cs typeface="Aharoni" pitchFamily="2" charset="-79"/>
              </a:rPr>
              <a:t>Yarmak</a:t>
            </a:r>
            <a:r>
              <a:rPr lang="en-US" sz="4900" dirty="0" smtClean="0">
                <a:solidFill>
                  <a:srgbClr val="006600"/>
                </a:solidFill>
                <a:latin typeface="Aharoni" pitchFamily="2" charset="-79"/>
                <a:cs typeface="Aharoni" pitchFamily="2" charset="-79"/>
              </a:rPr>
              <a:t> </a:t>
            </a:r>
            <a:r>
              <a:rPr lang="en-US" sz="2800" dirty="0" smtClean="0">
                <a:solidFill>
                  <a:srgbClr val="002060"/>
                </a:solidFill>
                <a:latin typeface="Aharoni" pitchFamily="2" charset="-79"/>
                <a:cs typeface="Aharoni" pitchFamily="2" charset="-79"/>
              </a:rPr>
              <a:t/>
            </a:r>
            <a:br>
              <a:rPr lang="en-US" sz="2800" dirty="0" smtClean="0">
                <a:solidFill>
                  <a:srgbClr val="002060"/>
                </a:solidFill>
                <a:latin typeface="Aharoni" pitchFamily="2" charset="-79"/>
                <a:cs typeface="Aharoni" pitchFamily="2" charset="-79"/>
              </a:rPr>
            </a:br>
            <a:r>
              <a:rPr lang="en-US" sz="2800" dirty="0" smtClean="0">
                <a:solidFill>
                  <a:srgbClr val="002060"/>
                </a:solidFill>
                <a:latin typeface="Aharoni" pitchFamily="2" charset="-79"/>
                <a:cs typeface="Aharoni" pitchFamily="2" charset="-79"/>
              </a:rPr>
              <a:t>   </a:t>
            </a:r>
            <a:r>
              <a:rPr lang="en-US" sz="2700" dirty="0" smtClean="0">
                <a:solidFill>
                  <a:srgbClr val="002060"/>
                </a:solidFill>
                <a:latin typeface="Aharoni" pitchFamily="2" charset="-79"/>
                <a:cs typeface="Aharoni" pitchFamily="2" charset="-79"/>
              </a:rPr>
              <a:t>Alexander </a:t>
            </a:r>
            <a:r>
              <a:rPr lang="en-US" sz="2700" dirty="0" err="1" smtClean="0">
                <a:solidFill>
                  <a:srgbClr val="002060"/>
                </a:solidFill>
                <a:latin typeface="Aharoni" pitchFamily="2" charset="-79"/>
                <a:cs typeface="Aharoni" pitchFamily="2" charset="-79"/>
              </a:rPr>
              <a:t>Yarmak</a:t>
            </a:r>
            <a:r>
              <a:rPr lang="en-US" sz="2700" dirty="0" smtClean="0">
                <a:solidFill>
                  <a:srgbClr val="002060"/>
                </a:solidFill>
                <a:latin typeface="Aharoni" pitchFamily="2" charset="-79"/>
                <a:cs typeface="Aharoni" pitchFamily="2" charset="-79"/>
              </a:rPr>
              <a:t> born in </a:t>
            </a:r>
            <a:r>
              <a:rPr lang="en-US" sz="2700" dirty="0" err="1" smtClean="0">
                <a:solidFill>
                  <a:srgbClr val="002060"/>
                </a:solidFill>
                <a:latin typeface="Aharoni" pitchFamily="2" charset="-79"/>
                <a:cs typeface="Aharoni" pitchFamily="2" charset="-79"/>
              </a:rPr>
              <a:t>Boryspil</a:t>
            </a:r>
            <a:r>
              <a:rPr lang="en-US" sz="2700" dirty="0" smtClean="0">
                <a:solidFill>
                  <a:srgbClr val="002060"/>
                </a:solidFill>
                <a:latin typeface="Aharoni" pitchFamily="2" charset="-79"/>
                <a:cs typeface="Aharoni" pitchFamily="2" charset="-79"/>
              </a:rPr>
              <a:t>. With 12 years began studying music, particularly rap reading. The 15-year-old began to seriously play KVN. Also involved in programming, including web programming.</a:t>
            </a:r>
            <a:br>
              <a:rPr lang="en-US" sz="2700" dirty="0" smtClean="0">
                <a:solidFill>
                  <a:srgbClr val="002060"/>
                </a:solidFill>
                <a:latin typeface="Aharoni" pitchFamily="2" charset="-79"/>
                <a:cs typeface="Aharoni" pitchFamily="2" charset="-79"/>
              </a:rPr>
            </a:br>
            <a:r>
              <a:rPr lang="en-US" sz="2700" dirty="0" smtClean="0">
                <a:solidFill>
                  <a:srgbClr val="002060"/>
                </a:solidFill>
                <a:latin typeface="Aharoni" pitchFamily="2" charset="-79"/>
                <a:cs typeface="Aharoni" pitchFamily="2" charset="-79"/>
              </a:rPr>
              <a:t>   In summer 2011, Alexander first began to publish their tracks in social network </a:t>
            </a:r>
            <a:r>
              <a:rPr lang="en-US" sz="2700" dirty="0" err="1" smtClean="0">
                <a:solidFill>
                  <a:srgbClr val="002060"/>
                </a:solidFill>
                <a:latin typeface="Aharoni" pitchFamily="2" charset="-79"/>
                <a:cs typeface="Aharoni" pitchFamily="2" charset="-79"/>
              </a:rPr>
              <a:t>Vkontakte</a:t>
            </a:r>
            <a:r>
              <a:rPr lang="en-US" sz="2700" dirty="0" smtClean="0">
                <a:solidFill>
                  <a:srgbClr val="002060"/>
                </a:solidFill>
                <a:latin typeface="Aharoni" pitchFamily="2" charset="-79"/>
                <a:cs typeface="Aharoni" pitchFamily="2" charset="-79"/>
              </a:rPr>
              <a:t>, and later duplicate them on YouTube. In December of the same year published the first clip. During 2012 </a:t>
            </a:r>
            <a:r>
              <a:rPr lang="en-US" sz="2700" dirty="0" err="1" smtClean="0">
                <a:solidFill>
                  <a:srgbClr val="002060"/>
                </a:solidFill>
                <a:latin typeface="Aharoni" pitchFamily="2" charset="-79"/>
                <a:cs typeface="Aharoni" pitchFamily="2" charset="-79"/>
              </a:rPr>
              <a:t>Yarmak</a:t>
            </a:r>
            <a:r>
              <a:rPr lang="en-US" sz="2700" dirty="0" smtClean="0">
                <a:solidFill>
                  <a:srgbClr val="002060"/>
                </a:solidFill>
                <a:latin typeface="Aharoni" pitchFamily="2" charset="-79"/>
                <a:cs typeface="Aharoni" pitchFamily="2" charset="-79"/>
              </a:rPr>
              <a:t> presented several successful video clips and full-length album "</a:t>
            </a:r>
            <a:r>
              <a:rPr lang="en-US" sz="2700" dirty="0" err="1" smtClean="0">
                <a:solidFill>
                  <a:srgbClr val="002060"/>
                </a:solidFill>
                <a:latin typeface="Aharoni" pitchFamily="2" charset="-79"/>
                <a:cs typeface="Aharoni" pitchFamily="2" charset="-79"/>
              </a:rPr>
              <a:t>YasYuTuba</a:t>
            </a:r>
            <a:r>
              <a:rPr lang="en-US" sz="2700" dirty="0" smtClean="0">
                <a:solidFill>
                  <a:srgbClr val="002060"/>
                </a:solidFill>
                <a:latin typeface="Aharoni" pitchFamily="2" charset="-79"/>
                <a:cs typeface="Aharoni" pitchFamily="2" charset="-79"/>
              </a:rPr>
              <a:t>."</a:t>
            </a:r>
            <a:br>
              <a:rPr lang="en-US" sz="2700" dirty="0" smtClean="0">
                <a:solidFill>
                  <a:srgbClr val="002060"/>
                </a:solidFill>
                <a:latin typeface="Aharoni" pitchFamily="2" charset="-79"/>
                <a:cs typeface="Aharoni" pitchFamily="2" charset="-79"/>
              </a:rPr>
            </a:br>
            <a:r>
              <a:rPr lang="en-US" sz="2700" dirty="0" smtClean="0">
                <a:solidFill>
                  <a:srgbClr val="002060"/>
                </a:solidFill>
                <a:latin typeface="Aharoni" pitchFamily="2" charset="-79"/>
                <a:cs typeface="Aharoni" pitchFamily="2" charset="-79"/>
              </a:rPr>
              <a:t>   In 2013, the video for the song "Heart boy" became hits leader among all Russian artists on YouTube, and according Website "New Rap" won in the category "Video of the Year."</a:t>
            </a:r>
            <a:br>
              <a:rPr lang="en-US" sz="2700" dirty="0" smtClean="0">
                <a:solidFill>
                  <a:srgbClr val="002060"/>
                </a:solidFill>
                <a:latin typeface="Aharoni" pitchFamily="2" charset="-79"/>
                <a:cs typeface="Aharoni" pitchFamily="2" charset="-79"/>
              </a:rPr>
            </a:br>
            <a:r>
              <a:rPr lang="en-US" sz="2700" dirty="0" smtClean="0">
                <a:solidFill>
                  <a:srgbClr val="002060"/>
                </a:solidFill>
                <a:latin typeface="Aharoni" pitchFamily="2" charset="-79"/>
                <a:cs typeface="Aharoni" pitchFamily="2" charset="-79"/>
              </a:rPr>
              <a:t>   In 2013, starred in the TV series "How </a:t>
            </a:r>
            <a:r>
              <a:rPr lang="en-US" sz="2700" dirty="0" err="1" smtClean="0">
                <a:solidFill>
                  <a:srgbClr val="002060"/>
                </a:solidFill>
                <a:latin typeface="Aharoni" pitchFamily="2" charset="-79"/>
                <a:cs typeface="Aharoni" pitchFamily="2" charset="-79"/>
              </a:rPr>
              <a:t>hartuvavsya</a:t>
            </a:r>
            <a:r>
              <a:rPr lang="en-US" sz="2700" dirty="0" smtClean="0">
                <a:solidFill>
                  <a:srgbClr val="002060"/>
                </a:solidFill>
                <a:latin typeface="Aharoni" pitchFamily="2" charset="-79"/>
                <a:cs typeface="Aharoni" pitchFamily="2" charset="-79"/>
              </a:rPr>
              <a:t> Style", about the life and formation of Alexander </a:t>
            </a:r>
            <a:r>
              <a:rPr lang="en-US" sz="2700" dirty="0" err="1" smtClean="0">
                <a:solidFill>
                  <a:srgbClr val="002060"/>
                </a:solidFill>
                <a:latin typeface="Aharoni" pitchFamily="2" charset="-79"/>
                <a:cs typeface="Aharoni" pitchFamily="2" charset="-79"/>
              </a:rPr>
              <a:t>Yarmak</a:t>
            </a:r>
            <a:r>
              <a:rPr lang="en-US" sz="2700" dirty="0" smtClean="0">
                <a:solidFill>
                  <a:srgbClr val="002060"/>
                </a:solidFill>
                <a:latin typeface="Aharoni" pitchFamily="2" charset="-79"/>
                <a:cs typeface="Aharoni" pitchFamily="2" charset="-79"/>
              </a:rPr>
              <a:t>.</a:t>
            </a:r>
            <a:br>
              <a:rPr lang="en-US" sz="2700" dirty="0" smtClean="0">
                <a:solidFill>
                  <a:srgbClr val="002060"/>
                </a:solidFill>
                <a:latin typeface="Aharoni" pitchFamily="2" charset="-79"/>
                <a:cs typeface="Aharoni" pitchFamily="2" charset="-79"/>
              </a:rPr>
            </a:br>
            <a:r>
              <a:rPr lang="en-US" sz="2700" dirty="0" smtClean="0">
                <a:solidFill>
                  <a:srgbClr val="002060"/>
                </a:solidFill>
                <a:latin typeface="Aharoni" pitchFamily="2" charset="-79"/>
                <a:cs typeface="Aharoni" pitchFamily="2" charset="-79"/>
              </a:rPr>
              <a:t>   March 21, 2015 in social networks was introduced third album «Made in UA».</a:t>
            </a:r>
            <a:endParaRPr lang="ru-RU" sz="27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lstStyle/>
          <a:p>
            <a:r>
              <a:rPr lang="en-US" dirty="0" smtClean="0">
                <a:solidFill>
                  <a:srgbClr val="006600"/>
                </a:solidFill>
                <a:latin typeface="Aharoni" pitchFamily="2" charset="-79"/>
                <a:cs typeface="Aharoni" pitchFamily="2" charset="-79"/>
              </a:rPr>
              <a:t>Alexander </a:t>
            </a:r>
            <a:r>
              <a:rPr lang="en-US" dirty="0" err="1" smtClean="0">
                <a:solidFill>
                  <a:srgbClr val="006600"/>
                </a:solidFill>
                <a:latin typeface="Aharoni" pitchFamily="2" charset="-79"/>
                <a:cs typeface="Aharoni" pitchFamily="2" charset="-79"/>
              </a:rPr>
              <a:t>Yarmak</a:t>
            </a:r>
            <a:endParaRPr lang="ru-RU" dirty="0"/>
          </a:p>
        </p:txBody>
      </p:sp>
      <p:pic>
        <p:nvPicPr>
          <p:cNvPr id="3" name="Picture 3" descr="C:\Users\HP\Desktop\2015-10-23_yarmak.jpg"/>
          <p:cNvPicPr>
            <a:picLocks noChangeAspect="1" noChangeArrowheads="1"/>
          </p:cNvPicPr>
          <p:nvPr/>
        </p:nvPicPr>
        <p:blipFill>
          <a:blip r:embed="rId2" cstate="print"/>
          <a:srcRect/>
          <a:stretch>
            <a:fillRect/>
          </a:stretch>
        </p:blipFill>
        <p:spPr bwMode="auto">
          <a:xfrm rot="21039226">
            <a:off x="190524" y="1143957"/>
            <a:ext cx="3109584" cy="2600547"/>
          </a:xfrm>
          <a:prstGeom prst="rect">
            <a:avLst/>
          </a:prstGeom>
          <a:noFill/>
          <a:ln w="9525">
            <a:noFill/>
            <a:miter lim="800000"/>
            <a:headEnd/>
            <a:tailEnd/>
          </a:ln>
        </p:spPr>
      </p:pic>
      <p:pic>
        <p:nvPicPr>
          <p:cNvPr id="4" name="Picture 4" descr="C:\Users\HP\Desktop\1406044771_IMG_8014.JPG"/>
          <p:cNvPicPr>
            <a:picLocks noChangeAspect="1" noChangeArrowheads="1"/>
          </p:cNvPicPr>
          <p:nvPr/>
        </p:nvPicPr>
        <p:blipFill>
          <a:blip r:embed="rId3" cstate="print"/>
          <a:srcRect/>
          <a:stretch>
            <a:fillRect/>
          </a:stretch>
        </p:blipFill>
        <p:spPr bwMode="auto">
          <a:xfrm>
            <a:off x="2339752" y="3645024"/>
            <a:ext cx="3900488" cy="2663825"/>
          </a:xfrm>
          <a:prstGeom prst="rect">
            <a:avLst/>
          </a:prstGeom>
          <a:noFill/>
          <a:ln w="9525">
            <a:noFill/>
            <a:miter lim="800000"/>
            <a:headEnd/>
            <a:tailEnd/>
          </a:ln>
        </p:spPr>
      </p:pic>
      <p:pic>
        <p:nvPicPr>
          <p:cNvPr id="5" name="Picture 2" descr="C:\Users\HP\Desktop\u4cQTFJVQGw.jpg"/>
          <p:cNvPicPr>
            <a:picLocks noChangeAspect="1" noChangeArrowheads="1"/>
          </p:cNvPicPr>
          <p:nvPr/>
        </p:nvPicPr>
        <p:blipFill>
          <a:blip r:embed="rId4" cstate="print"/>
          <a:srcRect/>
          <a:stretch>
            <a:fillRect/>
          </a:stretch>
        </p:blipFill>
        <p:spPr bwMode="auto">
          <a:xfrm rot="685163">
            <a:off x="4879830" y="1428855"/>
            <a:ext cx="4053097" cy="253741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r>
              <a:rPr lang="en-US" sz="9600" b="1" cap="all" dirty="0" smtClean="0">
                <a:ln/>
                <a:solidFill>
                  <a:srgbClr val="0000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haroni" pitchFamily="2" charset="-79"/>
                <a:cs typeface="Aharoni" pitchFamily="2" charset="-79"/>
              </a:rPr>
              <a:t>Music </a:t>
            </a:r>
            <a:br>
              <a:rPr lang="en-US" sz="9600" b="1" cap="all" dirty="0" smtClean="0">
                <a:ln/>
                <a:solidFill>
                  <a:srgbClr val="0000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haroni" pitchFamily="2" charset="-79"/>
                <a:cs typeface="Aharoni" pitchFamily="2" charset="-79"/>
              </a:rPr>
            </a:br>
            <a:r>
              <a:rPr lang="en-US" sz="9600" b="1" cap="all" dirty="0" smtClean="0">
                <a:ln/>
                <a:solidFill>
                  <a:srgbClr val="0000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haroni" pitchFamily="2" charset="-79"/>
                <a:cs typeface="Aharoni" pitchFamily="2" charset="-79"/>
              </a:rPr>
              <a:t>in our life</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algn="l"/>
            <a:r>
              <a:rPr lang="en-US" sz="4000" dirty="0" smtClean="0">
                <a:solidFill>
                  <a:srgbClr val="CC3300"/>
                </a:solidFill>
                <a:latin typeface="Aharoni" pitchFamily="2" charset="-79"/>
                <a:cs typeface="Aharoni" pitchFamily="2" charset="-79"/>
              </a:rPr>
              <a:t>                 Vladimir </a:t>
            </a:r>
            <a:r>
              <a:rPr lang="en-US" sz="4000" dirty="0" err="1" smtClean="0">
                <a:solidFill>
                  <a:srgbClr val="CC3300"/>
                </a:solidFill>
                <a:latin typeface="Aharoni" pitchFamily="2" charset="-79"/>
                <a:cs typeface="Aharoni" pitchFamily="2" charset="-79"/>
              </a:rPr>
              <a:t>Tkachenko</a:t>
            </a:r>
            <a:r>
              <a:rPr lang="en-US" sz="4000" dirty="0" smtClean="0">
                <a:solidFill>
                  <a:srgbClr val="CC3300"/>
                </a:solidFill>
                <a:latin typeface="Aharoni" pitchFamily="2" charset="-79"/>
                <a:cs typeface="Aharoni" pitchFamily="2" charset="-79"/>
              </a:rPr>
              <a:t> </a:t>
            </a:r>
            <a:r>
              <a:rPr lang="en-US" sz="2400" dirty="0" smtClean="0">
                <a:solidFill>
                  <a:srgbClr val="000099"/>
                </a:solidFill>
                <a:latin typeface="Aharoni" pitchFamily="2" charset="-79"/>
                <a:cs typeface="Aharoni" pitchFamily="2" charset="-79"/>
              </a:rPr>
              <a:t/>
            </a:r>
            <a:br>
              <a:rPr lang="en-US" sz="2400" dirty="0" smtClean="0">
                <a:solidFill>
                  <a:srgbClr val="000099"/>
                </a:solidFill>
                <a:latin typeface="Aharoni" pitchFamily="2" charset="-79"/>
                <a:cs typeface="Aharoni" pitchFamily="2" charset="-79"/>
              </a:rPr>
            </a:br>
            <a:r>
              <a:rPr lang="en-US" sz="2400" dirty="0" smtClean="0">
                <a:solidFill>
                  <a:srgbClr val="000099"/>
                </a:solidFill>
                <a:latin typeface="Aharoni" pitchFamily="2" charset="-79"/>
                <a:cs typeface="Aharoni" pitchFamily="2" charset="-79"/>
              </a:rPr>
              <a:t>   </a:t>
            </a:r>
            <a:r>
              <a:rPr lang="en-US" sz="2200" dirty="0" smtClean="0">
                <a:solidFill>
                  <a:srgbClr val="000099"/>
                </a:solidFill>
                <a:latin typeface="Aharoni" pitchFamily="2" charset="-79"/>
                <a:cs typeface="Aharoni" pitchFamily="2" charset="-79"/>
              </a:rPr>
              <a:t>Vladimir </a:t>
            </a:r>
            <a:r>
              <a:rPr lang="en-US" sz="2200" dirty="0" err="1" smtClean="0">
                <a:solidFill>
                  <a:srgbClr val="000099"/>
                </a:solidFill>
                <a:latin typeface="Aharoni" pitchFamily="2" charset="-79"/>
                <a:cs typeface="Aharoni" pitchFamily="2" charset="-79"/>
              </a:rPr>
              <a:t>Tkachenko</a:t>
            </a:r>
            <a:r>
              <a:rPr lang="en-US" sz="2200" dirty="0" smtClean="0">
                <a:solidFill>
                  <a:srgbClr val="000099"/>
                </a:solidFill>
                <a:latin typeface="Aharoni" pitchFamily="2" charset="-79"/>
                <a:cs typeface="Aharoni" pitchFamily="2" charset="-79"/>
              </a:rPr>
              <a:t> - the Ukrainian singer, composer.</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He is the winner of the International Competition "</a:t>
            </a:r>
            <a:r>
              <a:rPr lang="en-US" sz="2200" dirty="0" err="1" smtClean="0">
                <a:solidFill>
                  <a:srgbClr val="000099"/>
                </a:solidFill>
                <a:latin typeface="Aharoni" pitchFamily="2" charset="-79"/>
                <a:cs typeface="Aharoni" pitchFamily="2" charset="-79"/>
              </a:rPr>
              <a:t>Yunist</a:t>
            </a:r>
            <a:r>
              <a:rPr lang="en-US" sz="2200" dirty="0" smtClean="0">
                <a:solidFill>
                  <a:srgbClr val="000099"/>
                </a:solidFill>
                <a:latin typeface="Aharoni" pitchFamily="2" charset="-79"/>
                <a:cs typeface="Aharoni" pitchFamily="2" charset="-79"/>
              </a:rPr>
              <a:t> </a:t>
            </a:r>
            <a:r>
              <a:rPr lang="en-US" sz="2200" dirty="0" err="1" smtClean="0">
                <a:solidFill>
                  <a:srgbClr val="000099"/>
                </a:solidFill>
                <a:latin typeface="Aharoni" pitchFamily="2" charset="-79"/>
                <a:cs typeface="Aharoni" pitchFamily="2" charset="-79"/>
              </a:rPr>
              <a:t>Dnipra</a:t>
            </a:r>
            <a:r>
              <a:rPr lang="en-US" sz="2200" dirty="0" smtClean="0">
                <a:solidFill>
                  <a:srgbClr val="000099"/>
                </a:solidFill>
                <a:latin typeface="Aharoni" pitchFamily="2" charset="-79"/>
                <a:cs typeface="Aharoni" pitchFamily="2" charset="-79"/>
              </a:rPr>
              <a:t>".</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2005 - finalist of the project "Chance - 4", a member of "the fourteenth and </a:t>
            </a:r>
            <a:r>
              <a:rPr lang="en-US" sz="2200" dirty="0" err="1" smtClean="0">
                <a:solidFill>
                  <a:srgbClr val="000099"/>
                </a:solidFill>
                <a:latin typeface="Aharoni" pitchFamily="2" charset="-79"/>
                <a:cs typeface="Aharoni" pitchFamily="2" charset="-79"/>
              </a:rPr>
              <a:t>Tavria</a:t>
            </a:r>
            <a:r>
              <a:rPr lang="en-US" sz="2200" dirty="0" smtClean="0">
                <a:solidFill>
                  <a:srgbClr val="000099"/>
                </a:solidFill>
                <a:latin typeface="Aharoni" pitchFamily="2" charset="-79"/>
                <a:cs typeface="Aharoni" pitchFamily="2" charset="-79"/>
              </a:rPr>
              <a:t> Games".</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In 2006 - the participant of the project "T </a:t>
            </a:r>
            <a:r>
              <a:rPr lang="en-US" sz="2200" dirty="0" err="1" smtClean="0">
                <a:solidFill>
                  <a:srgbClr val="000099"/>
                </a:solidFill>
                <a:latin typeface="Aharoni" pitchFamily="2" charset="-79"/>
                <a:cs typeface="Aharoni" pitchFamily="2" charset="-79"/>
              </a:rPr>
              <a:t>Zirka</a:t>
            </a:r>
            <a:r>
              <a:rPr lang="en-US" sz="2200" dirty="0" smtClean="0">
                <a:solidFill>
                  <a:srgbClr val="000099"/>
                </a:solidFill>
                <a:latin typeface="Aharoni" pitchFamily="2" charset="-79"/>
                <a:cs typeface="Aharoni" pitchFamily="2" charset="-79"/>
              </a:rPr>
              <a:t>" national selection for the PC "Eurovision 2006" finalist.</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2007 - soloist "</a:t>
            </a:r>
            <a:r>
              <a:rPr lang="en-US" sz="2200" dirty="0" err="1" smtClean="0">
                <a:solidFill>
                  <a:srgbClr val="000099"/>
                </a:solidFill>
                <a:latin typeface="Aharoni" pitchFamily="2" charset="-79"/>
                <a:cs typeface="Aharoni" pitchFamily="2" charset="-79"/>
              </a:rPr>
              <a:t>dueta</a:t>
            </a:r>
            <a:r>
              <a:rPr lang="en-US" sz="2200" dirty="0" smtClean="0">
                <a:solidFill>
                  <a:srgbClr val="000099"/>
                </a:solidFill>
                <a:latin typeface="Aharoni" pitchFamily="2" charset="-79"/>
                <a:cs typeface="Aharoni" pitchFamily="2" charset="-79"/>
              </a:rPr>
              <a:t> Barcelona", silver medalist of the contest New Wave - 2007;</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As of 2007 - 2008. - Participant of the TV project "Best Song of the Year".</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With his new song "I hate and love," the singer performed at project "Best Song of the Year".</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In 2009, Vladimir </a:t>
            </a:r>
            <a:r>
              <a:rPr lang="en-US" sz="2200" dirty="0" err="1" smtClean="0">
                <a:solidFill>
                  <a:srgbClr val="000099"/>
                </a:solidFill>
                <a:latin typeface="Aharoni" pitchFamily="2" charset="-79"/>
                <a:cs typeface="Aharoni" pitchFamily="2" charset="-79"/>
              </a:rPr>
              <a:t>Tkachenko</a:t>
            </a:r>
            <a:r>
              <a:rPr lang="en-US" sz="2200" dirty="0" smtClean="0">
                <a:solidFill>
                  <a:srgbClr val="000099"/>
                </a:solidFill>
                <a:latin typeface="Aharoni" pitchFamily="2" charset="-79"/>
                <a:cs typeface="Aharoni" pitchFamily="2" charset="-79"/>
              </a:rPr>
              <a:t> began work on his album, and in September in the rotation left his new song "You choose."</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In 2010 - to participate in the PC "Eurovision" song written «Goodbye Sadness».</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In September 2010, Vladimir is involved in the TV show X-Factor, and goes to the final.</a:t>
            </a:r>
            <a:br>
              <a:rPr lang="en-US" sz="2200" dirty="0" smtClean="0">
                <a:solidFill>
                  <a:srgbClr val="000099"/>
                </a:solidFill>
                <a:latin typeface="Aharoni" pitchFamily="2" charset="-79"/>
                <a:cs typeface="Aharoni" pitchFamily="2" charset="-79"/>
              </a:rPr>
            </a:br>
            <a:r>
              <a:rPr lang="en-US" sz="2200" dirty="0" smtClean="0">
                <a:solidFill>
                  <a:srgbClr val="000099"/>
                </a:solidFill>
                <a:latin typeface="Aharoni" pitchFamily="2" charset="-79"/>
                <a:cs typeface="Aharoni" pitchFamily="2" charset="-79"/>
              </a:rPr>
              <a:t>   In mid-January, 2011. Participants of the show "Dancing with the Stars."</a:t>
            </a:r>
            <a:endParaRPr lang="ru-RU" sz="2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en-US" dirty="0" smtClean="0">
                <a:solidFill>
                  <a:srgbClr val="CC3300"/>
                </a:solidFill>
                <a:latin typeface="Aharoni" pitchFamily="2" charset="-79"/>
                <a:cs typeface="Aharoni" pitchFamily="2" charset="-79"/>
              </a:rPr>
              <a:t>Vladimir </a:t>
            </a:r>
            <a:r>
              <a:rPr lang="en-US" dirty="0" err="1" smtClean="0">
                <a:solidFill>
                  <a:srgbClr val="CC3300"/>
                </a:solidFill>
                <a:latin typeface="Aharoni" pitchFamily="2" charset="-79"/>
                <a:cs typeface="Aharoni" pitchFamily="2" charset="-79"/>
              </a:rPr>
              <a:t>Tkachenko</a:t>
            </a:r>
            <a:endParaRPr lang="ru-RU" dirty="0"/>
          </a:p>
        </p:txBody>
      </p:sp>
      <p:pic>
        <p:nvPicPr>
          <p:cNvPr id="3" name="Picture 4" descr="C:\Users\HP\Desktop\30379.jpg"/>
          <p:cNvPicPr>
            <a:picLocks noChangeAspect="1" noChangeArrowheads="1"/>
          </p:cNvPicPr>
          <p:nvPr/>
        </p:nvPicPr>
        <p:blipFill>
          <a:blip r:embed="rId2" cstate="print"/>
          <a:srcRect/>
          <a:stretch>
            <a:fillRect/>
          </a:stretch>
        </p:blipFill>
        <p:spPr bwMode="auto">
          <a:xfrm rot="20722112">
            <a:off x="347402" y="1241399"/>
            <a:ext cx="2457537" cy="3066116"/>
          </a:xfrm>
          <a:prstGeom prst="rect">
            <a:avLst/>
          </a:prstGeom>
          <a:noFill/>
          <a:ln w="9525">
            <a:noFill/>
            <a:miter lim="800000"/>
            <a:headEnd/>
            <a:tailEnd/>
          </a:ln>
        </p:spPr>
      </p:pic>
      <p:pic>
        <p:nvPicPr>
          <p:cNvPr id="4" name="Picture 3" descr="C:\Users\HP\Desktop\DFDWAT8JG1.jpg"/>
          <p:cNvPicPr>
            <a:picLocks noChangeAspect="1" noChangeArrowheads="1"/>
          </p:cNvPicPr>
          <p:nvPr/>
        </p:nvPicPr>
        <p:blipFill>
          <a:blip r:embed="rId3" cstate="print"/>
          <a:srcRect/>
          <a:stretch>
            <a:fillRect/>
          </a:stretch>
        </p:blipFill>
        <p:spPr bwMode="auto">
          <a:xfrm>
            <a:off x="2987824" y="2708920"/>
            <a:ext cx="2845927" cy="3986188"/>
          </a:xfrm>
          <a:prstGeom prst="rect">
            <a:avLst/>
          </a:prstGeom>
          <a:noFill/>
          <a:ln w="9525">
            <a:noFill/>
            <a:miter lim="800000"/>
            <a:headEnd/>
            <a:tailEnd/>
          </a:ln>
        </p:spPr>
      </p:pic>
      <p:pic>
        <p:nvPicPr>
          <p:cNvPr id="5" name="Picture 2" descr="C:\Users\HP\Desktop\72148553.png"/>
          <p:cNvPicPr>
            <a:picLocks noChangeAspect="1" noChangeArrowheads="1"/>
          </p:cNvPicPr>
          <p:nvPr/>
        </p:nvPicPr>
        <p:blipFill>
          <a:blip r:embed="rId4" cstate="print"/>
          <a:srcRect/>
          <a:stretch>
            <a:fillRect/>
          </a:stretch>
        </p:blipFill>
        <p:spPr bwMode="auto">
          <a:xfrm rot="782928">
            <a:off x="5908321" y="1267693"/>
            <a:ext cx="2909993" cy="3217794"/>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1" name="Picture 9" descr="ANd9GcQFnKWVis4RY8RuWAnHbtRIfJscdNFRr1r5C2Sm32ZKPKOPL2AnQA"/>
          <p:cNvPicPr>
            <a:picLocks noChangeAspect="1" noChangeArrowheads="1"/>
          </p:cNvPicPr>
          <p:nvPr/>
        </p:nvPicPr>
        <p:blipFill>
          <a:blip r:embed="rId2" cstate="print"/>
          <a:srcRect/>
          <a:stretch>
            <a:fillRect/>
          </a:stretch>
        </p:blipFill>
        <p:spPr bwMode="auto">
          <a:xfrm>
            <a:off x="1000125" y="2657476"/>
            <a:ext cx="2808288" cy="2343150"/>
          </a:xfrm>
          <a:prstGeom prst="rect">
            <a:avLst/>
          </a:prstGeom>
          <a:ln>
            <a:noFill/>
          </a:ln>
          <a:effectLst>
            <a:outerShdw blurRad="190500" algn="tl" rotWithShape="0">
              <a:srgbClr val="000000">
                <a:alpha val="70000"/>
              </a:srgbClr>
            </a:outerShdw>
          </a:effectLst>
        </p:spPr>
      </p:pic>
      <p:sp>
        <p:nvSpPr>
          <p:cNvPr id="8194" name="Rectangle 2"/>
          <p:cNvSpPr>
            <a:spLocks noGrp="1" noChangeArrowheads="1"/>
          </p:cNvSpPr>
          <p:nvPr>
            <p:ph type="ctrTitle"/>
          </p:nvPr>
        </p:nvSpPr>
        <p:spPr>
          <a:xfrm>
            <a:off x="250825" y="836296"/>
            <a:ext cx="7772400" cy="1470660"/>
          </a:xfrm>
        </p:spPr>
        <p:txBody>
          <a:bodyPr/>
          <a:lstStyle/>
          <a:p>
            <a:pPr eaLnBrk="1" hangingPunct="1">
              <a:defRPr/>
            </a:pPr>
            <a:r>
              <a:rPr lang="en-US" b="1" i="1" dirty="0" smtClean="0">
                <a:solidFill>
                  <a:srgbClr val="0066FF"/>
                </a:solidFill>
                <a:effectLst>
                  <a:outerShdw blurRad="38100" dist="38100" dir="2700000" algn="tl">
                    <a:srgbClr val="C0C0C0"/>
                  </a:outerShdw>
                </a:effectLst>
              </a:rPr>
              <a:t>Svyatoslav</a:t>
            </a:r>
            <a:r>
              <a:rPr lang="ru-RU" b="1" i="1" dirty="0" smtClean="0">
                <a:solidFill>
                  <a:srgbClr val="0066FF"/>
                </a:solidFill>
                <a:effectLst>
                  <a:outerShdw blurRad="38100" dist="38100" dir="2700000" algn="tl">
                    <a:srgbClr val="C0C0C0"/>
                  </a:outerShdw>
                </a:effectLst>
              </a:rPr>
              <a:t> Vakarchuk:</a:t>
            </a:r>
            <a:r>
              <a:rPr lang="en-US" b="1" i="1" dirty="0" smtClean="0">
                <a:solidFill>
                  <a:srgbClr val="0066FF"/>
                </a:solidFill>
                <a:effectLst>
                  <a:outerShdw blurRad="38100" dist="38100" dir="2700000" algn="tl">
                    <a:srgbClr val="C0C0C0"/>
                  </a:outerShdw>
                </a:effectLst>
              </a:rPr>
              <a:t> music and p</a:t>
            </a:r>
            <a:r>
              <a:rPr lang="uk-UA" b="1" i="1" dirty="0" smtClean="0">
                <a:solidFill>
                  <a:srgbClr val="0066FF"/>
                </a:solidFill>
                <a:effectLst>
                  <a:outerShdw blurRad="38100" dist="38100" dir="2700000" algn="tl">
                    <a:srgbClr val="C0C0C0"/>
                  </a:outerShdw>
                </a:effectLst>
              </a:rPr>
              <a:t>hysic</a:t>
            </a:r>
            <a:r>
              <a:rPr lang="en-US" b="1" i="1" dirty="0" smtClean="0">
                <a:solidFill>
                  <a:srgbClr val="0066FF"/>
                </a:solidFill>
                <a:effectLst>
                  <a:outerShdw blurRad="38100" dist="38100" dir="2700000" algn="tl">
                    <a:srgbClr val="C0C0C0"/>
                  </a:outerShdw>
                </a:effectLst>
              </a:rPr>
              <a:t>s</a:t>
            </a:r>
            <a:endParaRPr lang="uk-UA" b="1" i="1" dirty="0" smtClean="0">
              <a:solidFill>
                <a:srgbClr val="0066FF"/>
              </a:solidFill>
              <a:effectLst>
                <a:outerShdw blurRad="38100" dist="38100" dir="2700000" algn="tl">
                  <a:srgbClr val="C0C0C0"/>
                </a:outerShdw>
              </a:effectLst>
            </a:endParaRPr>
          </a:p>
        </p:txBody>
      </p:sp>
      <p:pic>
        <p:nvPicPr>
          <p:cNvPr id="2052" name="Picture 5" descr="ANd9GcQJbvz7ECqhJifeTPlw-XTqjN-3Bj-khXmRB3jyUk83cul3BXzdf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06926" y="1483996"/>
            <a:ext cx="4537075" cy="2895600"/>
          </a:xfrm>
          <a:prstGeom prst="rect">
            <a:avLst/>
          </a:prstGeom>
          <a:noFill/>
          <a:ln w="9525">
            <a:noFill/>
            <a:miter lim="800000"/>
            <a:headEnd/>
            <a:tailEnd/>
          </a:ln>
        </p:spPr>
      </p:pic>
      <p:sp>
        <p:nvSpPr>
          <p:cNvPr id="2053" name="Text Box 12"/>
          <p:cNvSpPr txBox="1">
            <a:spLocks noChangeArrowheads="1"/>
          </p:cNvSpPr>
          <p:nvPr/>
        </p:nvSpPr>
        <p:spPr bwMode="auto">
          <a:xfrm>
            <a:off x="6227764" y="4653916"/>
            <a:ext cx="2592387" cy="400110"/>
          </a:xfrm>
          <a:prstGeom prst="rect">
            <a:avLst/>
          </a:prstGeom>
          <a:noFill/>
          <a:ln w="9525">
            <a:noFill/>
            <a:miter lim="800000"/>
            <a:headEnd/>
            <a:tailEnd/>
          </a:ln>
        </p:spPr>
        <p:txBody>
          <a:bodyPr>
            <a:spAutoFit/>
          </a:bodyPr>
          <a:lstStyle/>
          <a:p>
            <a:r>
              <a:rPr lang="en-US" sz="2000">
                <a:solidFill>
                  <a:srgbClr val="0066FF"/>
                </a:solidFill>
              </a:rPr>
              <a:t>.</a:t>
            </a:r>
            <a:endParaRPr lang="uk-UA" sz="2000">
              <a:solidFill>
                <a:srgbClr val="0066FF"/>
              </a:solidFill>
            </a:endParaRPr>
          </a:p>
        </p:txBody>
      </p:sp>
      <p:pic>
        <p:nvPicPr>
          <p:cNvPr id="2054" name="Picture 14" descr="file3_html_5880f6fe"/>
          <p:cNvPicPr>
            <a:picLocks noChangeAspect="1" noChangeArrowheads="1"/>
          </p:cNvPicPr>
          <p:nvPr/>
        </p:nvPicPr>
        <p:blipFill>
          <a:blip r:embed="rId4" cstate="print"/>
          <a:srcRect/>
          <a:stretch>
            <a:fillRect/>
          </a:stretch>
        </p:blipFill>
        <p:spPr bwMode="auto">
          <a:xfrm rot="-1234983">
            <a:off x="2843214" y="3716656"/>
            <a:ext cx="4535487" cy="175260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fill="hold" nodeType="afterEffect">
                                  <p:stCondLst>
                                    <p:cond delay="0"/>
                                  </p:stCondLst>
                                  <p:childTnLst>
                                    <p:animClr clrSpc="hsl" dir="cw">
                                      <p:cBhvr override="childStyle">
                                        <p:cTn id="6" dur="500" fill="hold"/>
                                        <p:tgtEl>
                                          <p:spTgt spid="8201"/>
                                        </p:tgtEl>
                                        <p:attrNameLst>
                                          <p:attrName>style.color</p:attrName>
                                        </p:attrNameLst>
                                      </p:cBhvr>
                                      <p:by>
                                        <p:hsl h="-7200000" s="0" l="0"/>
                                      </p:by>
                                    </p:animClr>
                                    <p:animClr clrSpc="hsl" dir="cw">
                                      <p:cBhvr>
                                        <p:cTn id="7" dur="500" fill="hold"/>
                                        <p:tgtEl>
                                          <p:spTgt spid="8201"/>
                                        </p:tgtEl>
                                        <p:attrNameLst>
                                          <p:attrName>fillcolor</p:attrName>
                                        </p:attrNameLst>
                                      </p:cBhvr>
                                      <p:by>
                                        <p:hsl h="-7200000" s="0" l="0"/>
                                      </p:by>
                                    </p:animClr>
                                    <p:animClr clrSpc="hsl" dir="cw">
                                      <p:cBhvr>
                                        <p:cTn id="8" dur="500" fill="hold"/>
                                        <p:tgtEl>
                                          <p:spTgt spid="8201"/>
                                        </p:tgtEl>
                                        <p:attrNameLst>
                                          <p:attrName>stroke.color</p:attrName>
                                        </p:attrNameLst>
                                      </p:cBhvr>
                                      <p:by>
                                        <p:hsl h="-7200000" s="0" l="0"/>
                                      </p:by>
                                    </p:animClr>
                                    <p:set>
                                      <p:cBhvr>
                                        <p:cTn id="9" dur="500" fill="hold"/>
                                        <p:tgtEl>
                                          <p:spTgt spid="820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a:xfrm>
            <a:off x="468313" y="476251"/>
            <a:ext cx="8229600" cy="3890010"/>
          </a:xfrm>
        </p:spPr>
        <p:txBody>
          <a:bodyPr/>
          <a:lstStyle/>
          <a:p>
            <a:pPr eaLnBrk="1" hangingPunct="1">
              <a:buFontTx/>
              <a:buNone/>
            </a:pPr>
            <a:r>
              <a:rPr lang="en-US" sz="2800" b="1" i="1" dirty="0" smtClean="0"/>
              <a:t>         </a:t>
            </a:r>
            <a:r>
              <a:rPr lang="uk-UA" sz="2800" b="1" i="1" dirty="0" err="1" smtClean="0"/>
              <a:t>Slava</a:t>
            </a:r>
            <a:r>
              <a:rPr lang="uk-UA" sz="2800" b="1" i="1" dirty="0" smtClean="0"/>
              <a:t> </a:t>
            </a:r>
            <a:r>
              <a:rPr lang="uk-UA" sz="2800" b="1" i="1" dirty="0" err="1" smtClean="0"/>
              <a:t>Vakarchuk</a:t>
            </a:r>
            <a:r>
              <a:rPr lang="uk-UA" sz="2800" i="1" dirty="0" smtClean="0"/>
              <a:t> </a:t>
            </a:r>
            <a:r>
              <a:rPr lang="uk-UA" sz="2800" i="1" dirty="0" err="1" smtClean="0"/>
              <a:t>is</a:t>
            </a:r>
            <a:r>
              <a:rPr lang="uk-UA" sz="2800" i="1" dirty="0" smtClean="0"/>
              <a:t> </a:t>
            </a:r>
            <a:r>
              <a:rPr lang="uk-UA" sz="2800" i="1" dirty="0" err="1" smtClean="0"/>
              <a:t>the</a:t>
            </a:r>
            <a:r>
              <a:rPr lang="uk-UA" sz="2800" i="1" dirty="0" smtClean="0"/>
              <a:t> </a:t>
            </a:r>
            <a:r>
              <a:rPr lang="uk-UA" sz="2800" i="1" dirty="0" err="1" smtClean="0"/>
              <a:t>lead</a:t>
            </a:r>
            <a:r>
              <a:rPr lang="uk-UA" sz="2800" i="1" dirty="0" smtClean="0"/>
              <a:t> </a:t>
            </a:r>
            <a:r>
              <a:rPr lang="uk-UA" sz="2800" i="1" dirty="0" err="1" smtClean="0"/>
              <a:t>vocalist</a:t>
            </a:r>
            <a:r>
              <a:rPr lang="uk-UA" sz="2800" i="1" dirty="0" smtClean="0"/>
              <a:t> </a:t>
            </a:r>
            <a:r>
              <a:rPr lang="uk-UA" sz="2800" i="1" dirty="0" err="1" smtClean="0"/>
              <a:t>of</a:t>
            </a:r>
            <a:r>
              <a:rPr lang="uk-UA" sz="2800" i="1" dirty="0" smtClean="0"/>
              <a:t> </a:t>
            </a:r>
            <a:r>
              <a:rPr lang="uk-UA" sz="2800" i="1" dirty="0" err="1" smtClean="0"/>
              <a:t>Okean</a:t>
            </a:r>
            <a:r>
              <a:rPr lang="uk-UA" sz="2800" i="1" dirty="0" smtClean="0"/>
              <a:t> </a:t>
            </a:r>
            <a:r>
              <a:rPr lang="uk-UA" sz="2800" i="1" dirty="0" err="1" smtClean="0"/>
              <a:t>Elzy</a:t>
            </a:r>
            <a:r>
              <a:rPr lang="uk-UA" sz="2800" i="1" dirty="0" smtClean="0"/>
              <a:t>, </a:t>
            </a:r>
            <a:r>
              <a:rPr lang="uk-UA" sz="2800" i="1" dirty="0" err="1" smtClean="0"/>
              <a:t>the</a:t>
            </a:r>
            <a:r>
              <a:rPr lang="uk-UA" sz="2800" i="1" dirty="0" smtClean="0"/>
              <a:t> </a:t>
            </a:r>
            <a:r>
              <a:rPr lang="uk-UA" sz="2800" i="1" dirty="0" err="1" smtClean="0"/>
              <a:t>most</a:t>
            </a:r>
            <a:r>
              <a:rPr lang="uk-UA" sz="2800" i="1" dirty="0" smtClean="0"/>
              <a:t> </a:t>
            </a:r>
            <a:r>
              <a:rPr lang="uk-UA" sz="2800" i="1" dirty="0" err="1" smtClean="0"/>
              <a:t>successful</a:t>
            </a:r>
            <a:r>
              <a:rPr lang="uk-UA" sz="2800" i="1" dirty="0" smtClean="0"/>
              <a:t> post-Soviet </a:t>
            </a:r>
            <a:r>
              <a:rPr lang="uk-UA" sz="2800" i="1" dirty="0" err="1" smtClean="0"/>
              <a:t>rockband</a:t>
            </a:r>
            <a:r>
              <a:rPr lang="uk-UA" sz="2800" i="1" dirty="0" smtClean="0"/>
              <a:t> </a:t>
            </a:r>
            <a:r>
              <a:rPr lang="uk-UA" sz="2800" i="1" dirty="0" err="1" smtClean="0"/>
              <a:t>in</a:t>
            </a:r>
            <a:r>
              <a:rPr lang="uk-UA" sz="2800" i="1" dirty="0" smtClean="0"/>
              <a:t> </a:t>
            </a:r>
            <a:r>
              <a:rPr lang="uk-UA" sz="2800" i="1" dirty="0" err="1" smtClean="0"/>
              <a:t>Ukraine</a:t>
            </a:r>
            <a:r>
              <a:rPr lang="uk-UA" sz="2800" i="1" dirty="0" smtClean="0"/>
              <a:t>. </a:t>
            </a:r>
            <a:r>
              <a:rPr lang="uk-UA" sz="2800" i="1" dirty="0" err="1" smtClean="0"/>
              <a:t>He</a:t>
            </a:r>
            <a:r>
              <a:rPr lang="uk-UA" sz="2800" i="1" dirty="0" smtClean="0"/>
              <a:t> </a:t>
            </a:r>
            <a:r>
              <a:rPr lang="uk-UA" sz="2800" i="1" dirty="0" err="1" smtClean="0"/>
              <a:t>is</a:t>
            </a:r>
            <a:r>
              <a:rPr lang="uk-UA" sz="2800" i="1" dirty="0" smtClean="0"/>
              <a:t> </a:t>
            </a:r>
            <a:r>
              <a:rPr lang="uk-UA" sz="2800" i="1" dirty="0" err="1" smtClean="0"/>
              <a:t>the</a:t>
            </a:r>
            <a:r>
              <a:rPr lang="uk-UA" sz="2800" i="1" dirty="0" smtClean="0"/>
              <a:t> </a:t>
            </a:r>
            <a:r>
              <a:rPr lang="uk-UA" sz="2800" i="1" dirty="0" err="1" smtClean="0"/>
              <a:t>son</a:t>
            </a:r>
            <a:r>
              <a:rPr lang="uk-UA" sz="2800" i="1" dirty="0" smtClean="0"/>
              <a:t> </a:t>
            </a:r>
            <a:r>
              <a:rPr lang="uk-UA" sz="2800" i="1" dirty="0" err="1" smtClean="0"/>
              <a:t>of</a:t>
            </a:r>
            <a:r>
              <a:rPr lang="en-US" sz="2800" i="1" dirty="0" smtClean="0"/>
              <a:t> </a:t>
            </a:r>
            <a:r>
              <a:rPr lang="uk-UA" sz="2800" i="1" dirty="0" err="1" smtClean="0"/>
              <a:t>Ivan</a:t>
            </a:r>
            <a:r>
              <a:rPr lang="uk-UA" sz="2800" i="1" dirty="0" smtClean="0"/>
              <a:t> </a:t>
            </a:r>
            <a:r>
              <a:rPr lang="uk-UA" sz="2800" i="1" dirty="0" err="1" smtClean="0"/>
              <a:t>Vakarchuk</a:t>
            </a:r>
            <a:r>
              <a:rPr lang="uk-UA" sz="2800" i="1" dirty="0" smtClean="0"/>
              <a:t>, a </a:t>
            </a:r>
            <a:r>
              <a:rPr lang="uk-UA" sz="2800" i="1" dirty="0" err="1" smtClean="0"/>
              <a:t>professor</a:t>
            </a:r>
            <a:r>
              <a:rPr lang="uk-UA" sz="2800" i="1" dirty="0" smtClean="0"/>
              <a:t> </a:t>
            </a:r>
            <a:r>
              <a:rPr lang="uk-UA" sz="2800" i="1" dirty="0" err="1" smtClean="0"/>
              <a:t>of</a:t>
            </a:r>
            <a:r>
              <a:rPr lang="uk-UA" sz="2800" i="1" dirty="0" smtClean="0"/>
              <a:t> </a:t>
            </a:r>
            <a:r>
              <a:rPr lang="uk-UA" sz="2800" i="1" dirty="0" err="1" smtClean="0"/>
              <a:t>physics</a:t>
            </a:r>
            <a:r>
              <a:rPr lang="uk-UA" sz="2800" i="1" dirty="0" smtClean="0"/>
              <a:t> </a:t>
            </a:r>
            <a:r>
              <a:rPr lang="uk-UA" sz="2800" i="1" dirty="0" err="1" smtClean="0"/>
              <a:t>at</a:t>
            </a:r>
            <a:r>
              <a:rPr lang="uk-UA" sz="2800" i="1" dirty="0" smtClean="0"/>
              <a:t> </a:t>
            </a:r>
            <a:r>
              <a:rPr lang="uk-UA" sz="2800" i="1" dirty="0" err="1" smtClean="0"/>
              <a:t>Lviv</a:t>
            </a:r>
            <a:r>
              <a:rPr lang="uk-UA" sz="2800" i="1" dirty="0" smtClean="0"/>
              <a:t> </a:t>
            </a:r>
            <a:r>
              <a:rPr lang="uk-UA" sz="2800" i="1" dirty="0" err="1" smtClean="0"/>
              <a:t>University</a:t>
            </a:r>
            <a:r>
              <a:rPr lang="uk-UA" sz="2800" i="1" dirty="0" smtClean="0"/>
              <a:t> </a:t>
            </a:r>
            <a:r>
              <a:rPr lang="uk-UA" sz="2800" i="1" dirty="0" err="1" smtClean="0"/>
              <a:t>and</a:t>
            </a:r>
            <a:r>
              <a:rPr lang="uk-UA" sz="2800" i="1" dirty="0" smtClean="0"/>
              <a:t> </a:t>
            </a:r>
            <a:r>
              <a:rPr lang="uk-UA" sz="2800" i="1" dirty="0" err="1" smtClean="0"/>
              <a:t>the</a:t>
            </a:r>
            <a:r>
              <a:rPr lang="uk-UA" sz="2800" i="1" dirty="0" smtClean="0"/>
              <a:t> </a:t>
            </a:r>
            <a:r>
              <a:rPr lang="uk-UA" sz="2800" i="1" dirty="0" err="1" smtClean="0"/>
              <a:t>former</a:t>
            </a:r>
            <a:r>
              <a:rPr lang="uk-UA" sz="2800" i="1" dirty="0" smtClean="0"/>
              <a:t> </a:t>
            </a:r>
            <a:r>
              <a:rPr lang="uk-UA" sz="2800" i="1" dirty="0" err="1" smtClean="0"/>
              <a:t>Minister</a:t>
            </a:r>
            <a:r>
              <a:rPr lang="uk-UA" sz="2800" i="1" dirty="0" smtClean="0"/>
              <a:t> </a:t>
            </a:r>
            <a:r>
              <a:rPr lang="uk-UA" sz="2800" i="1" dirty="0" err="1" smtClean="0"/>
              <a:t>of</a:t>
            </a:r>
            <a:r>
              <a:rPr lang="uk-UA" sz="2800" i="1" dirty="0" smtClean="0"/>
              <a:t> </a:t>
            </a:r>
            <a:r>
              <a:rPr lang="uk-UA" sz="2800" i="1" dirty="0" err="1" smtClean="0"/>
              <a:t>Education</a:t>
            </a:r>
            <a:r>
              <a:rPr lang="uk-UA" sz="2800" i="1" dirty="0" smtClean="0"/>
              <a:t> </a:t>
            </a:r>
            <a:r>
              <a:rPr lang="uk-UA" sz="2800" i="1" dirty="0" err="1" smtClean="0"/>
              <a:t>and</a:t>
            </a:r>
            <a:r>
              <a:rPr lang="uk-UA" sz="2800" i="1" dirty="0" smtClean="0"/>
              <a:t> </a:t>
            </a:r>
            <a:r>
              <a:rPr lang="uk-UA" sz="2800" i="1" dirty="0" err="1" smtClean="0"/>
              <a:t>Science</a:t>
            </a:r>
            <a:r>
              <a:rPr lang="uk-UA" sz="2800" i="1" dirty="0" smtClean="0"/>
              <a:t> </a:t>
            </a:r>
            <a:r>
              <a:rPr lang="uk-UA" sz="2800" i="1" dirty="0" err="1" smtClean="0"/>
              <a:t>in</a:t>
            </a:r>
            <a:r>
              <a:rPr lang="uk-UA" sz="2800" i="1" dirty="0" smtClean="0"/>
              <a:t> </a:t>
            </a:r>
            <a:r>
              <a:rPr lang="uk-UA" sz="2800" i="1" dirty="0" err="1" smtClean="0"/>
              <a:t>Ukraine</a:t>
            </a:r>
            <a:r>
              <a:rPr lang="uk-UA" sz="2800" dirty="0" smtClean="0"/>
              <a:t>.</a:t>
            </a:r>
            <a:r>
              <a:rPr lang="uk-UA" dirty="0" smtClean="0"/>
              <a:t> </a:t>
            </a:r>
            <a:r>
              <a:rPr lang="uk-UA" sz="2800" i="1" dirty="0" err="1" smtClean="0"/>
              <a:t>He</a:t>
            </a:r>
            <a:r>
              <a:rPr lang="uk-UA" sz="2800" i="1" dirty="0" smtClean="0"/>
              <a:t> </a:t>
            </a:r>
            <a:r>
              <a:rPr lang="uk-UA" sz="2800" i="1" dirty="0" err="1" smtClean="0"/>
              <a:t>is</a:t>
            </a:r>
            <a:r>
              <a:rPr lang="uk-UA" sz="2800" i="1" dirty="0" smtClean="0"/>
              <a:t> </a:t>
            </a:r>
            <a:r>
              <a:rPr lang="uk-UA" sz="2800" i="1" dirty="0" err="1" smtClean="0"/>
              <a:t>one</a:t>
            </a:r>
            <a:r>
              <a:rPr lang="uk-UA" sz="2800" i="1" dirty="0" smtClean="0"/>
              <a:t> </a:t>
            </a:r>
            <a:r>
              <a:rPr lang="uk-UA" sz="2800" i="1" dirty="0" err="1" smtClean="0"/>
              <a:t>of</a:t>
            </a:r>
            <a:r>
              <a:rPr lang="uk-UA" sz="2800" i="1" dirty="0" smtClean="0"/>
              <a:t> </a:t>
            </a:r>
            <a:r>
              <a:rPr lang="uk-UA" sz="2800" i="1" dirty="0" err="1" smtClean="0"/>
              <a:t>the</a:t>
            </a:r>
            <a:r>
              <a:rPr lang="uk-UA" sz="2800" i="1" dirty="0" smtClean="0"/>
              <a:t> </a:t>
            </a:r>
            <a:r>
              <a:rPr lang="uk-UA" sz="2800" i="1" dirty="0" err="1" smtClean="0"/>
              <a:t>most</a:t>
            </a:r>
            <a:r>
              <a:rPr lang="uk-UA" sz="2800" i="1" dirty="0" smtClean="0"/>
              <a:t> </a:t>
            </a:r>
            <a:r>
              <a:rPr lang="uk-UA" sz="2800" i="1" dirty="0" err="1" smtClean="0"/>
              <a:t>successful</a:t>
            </a:r>
            <a:r>
              <a:rPr lang="uk-UA" sz="2800" i="1" dirty="0" smtClean="0"/>
              <a:t> </a:t>
            </a:r>
            <a:r>
              <a:rPr lang="uk-UA" sz="2800" i="1" dirty="0" err="1" smtClean="0"/>
              <a:t>musicians</a:t>
            </a:r>
            <a:r>
              <a:rPr lang="uk-UA" sz="2800" i="1" dirty="0" smtClean="0"/>
              <a:t> </a:t>
            </a:r>
            <a:r>
              <a:rPr lang="uk-UA" sz="2800" i="1" dirty="0" err="1" smtClean="0"/>
              <a:t>in</a:t>
            </a:r>
            <a:r>
              <a:rPr lang="uk-UA" sz="2800" i="1" dirty="0" smtClean="0"/>
              <a:t> </a:t>
            </a:r>
            <a:r>
              <a:rPr lang="uk-UA" sz="2800" i="1" dirty="0" err="1" smtClean="0"/>
              <a:t>Ukraine</a:t>
            </a:r>
            <a:r>
              <a:rPr lang="uk-UA" sz="2800" i="1" dirty="0" smtClean="0"/>
              <a:t> </a:t>
            </a:r>
            <a:r>
              <a:rPr lang="uk-UA" sz="2800" i="1" dirty="0" err="1" smtClean="0"/>
              <a:t>and</a:t>
            </a:r>
            <a:r>
              <a:rPr lang="uk-UA" sz="2800" i="1" dirty="0" smtClean="0"/>
              <a:t> </a:t>
            </a:r>
            <a:r>
              <a:rPr lang="en-US" sz="2800" i="1" dirty="0" smtClean="0"/>
              <a:t> he </a:t>
            </a:r>
            <a:r>
              <a:rPr lang="uk-UA" sz="2800" i="1" dirty="0" err="1" smtClean="0"/>
              <a:t>has</a:t>
            </a:r>
            <a:r>
              <a:rPr lang="uk-UA" sz="2800" i="1" dirty="0" smtClean="0"/>
              <a:t> a </a:t>
            </a:r>
            <a:r>
              <a:rPr lang="uk-UA" sz="2800" i="1" dirty="0" err="1" smtClean="0"/>
              <a:t>degree</a:t>
            </a:r>
            <a:r>
              <a:rPr lang="uk-UA" sz="2800" i="1" dirty="0" smtClean="0"/>
              <a:t> </a:t>
            </a:r>
            <a:r>
              <a:rPr lang="uk-UA" sz="2800" i="1" dirty="0" err="1" smtClean="0"/>
              <a:t>intheoretical</a:t>
            </a:r>
            <a:r>
              <a:rPr lang="uk-UA" sz="2800" i="1" dirty="0" smtClean="0"/>
              <a:t> </a:t>
            </a:r>
            <a:r>
              <a:rPr lang="uk-UA" sz="2800" i="1" dirty="0" err="1" smtClean="0"/>
              <a:t>physics</a:t>
            </a:r>
            <a:r>
              <a:rPr lang="uk-UA" sz="2800" i="1" dirty="0" smtClean="0"/>
              <a:t>. </a:t>
            </a:r>
          </a:p>
        </p:txBody>
      </p:sp>
      <p:sp>
        <p:nvSpPr>
          <p:cNvPr id="3075" name="AutoShape 5" descr="Z"/>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3076" name="AutoShape 7" descr="Z"/>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3077" name="AutoShape 9" descr="Z"/>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3078" name="AutoShape 11" descr="Z"/>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pic>
        <p:nvPicPr>
          <p:cNvPr id="3087" name="Picture 15" descr="ANd9GcSNpdaxBm5fkypIAr68AgvJj9FJDCbRP-BGDyXzO2ar27zVyo7e8g"/>
          <p:cNvPicPr>
            <a:picLocks noChangeAspect="1" noChangeArrowheads="1"/>
          </p:cNvPicPr>
          <p:nvPr/>
        </p:nvPicPr>
        <p:blipFill>
          <a:blip r:embed="rId2" cstate="print"/>
          <a:srcRect/>
          <a:stretch>
            <a:fillRect/>
          </a:stretch>
        </p:blipFill>
        <p:spPr bwMode="auto">
          <a:xfrm>
            <a:off x="4143376" y="4714876"/>
            <a:ext cx="2619375" cy="1943100"/>
          </a:xfrm>
          <a:prstGeom prst="rect">
            <a:avLst/>
          </a:prstGeom>
          <a:ln>
            <a:noFill/>
          </a:ln>
          <a:effectLst>
            <a:outerShdw blurRad="292100" dist="139700" dir="2700000" algn="tl" rotWithShape="0">
              <a:srgbClr val="333333">
                <a:alpha val="65000"/>
              </a:srgbClr>
            </a:outerShdw>
          </a:effectLst>
        </p:spPr>
      </p:pic>
      <p:pic>
        <p:nvPicPr>
          <p:cNvPr id="3089" name="Picture 17" descr="ANd9GcRsrHnI61LCVCSQibkjilswt9UETgjwzDdgFPv3rvagIy-ER_Mn"/>
          <p:cNvPicPr>
            <a:picLocks noChangeAspect="1" noChangeArrowheads="1"/>
          </p:cNvPicPr>
          <p:nvPr/>
        </p:nvPicPr>
        <p:blipFill>
          <a:blip r:embed="rId3" cstate="print"/>
          <a:srcRect/>
          <a:stretch>
            <a:fillRect/>
          </a:stretch>
        </p:blipFill>
        <p:spPr bwMode="auto">
          <a:xfrm>
            <a:off x="7072331" y="4200531"/>
            <a:ext cx="1714512" cy="2486042"/>
          </a:xfrm>
          <a:prstGeom prst="rect">
            <a:avLst/>
          </a:prstGeom>
          <a:noFill/>
          <a:ln w="57150" cmpd="thinThick" algn="ctr">
            <a:solidFill>
              <a:srgbClr val="0066FF"/>
            </a:solidFill>
            <a:miter lim="800000"/>
            <a:headEnd/>
            <a:tailEnd/>
          </a:ln>
          <a:effectLst>
            <a:softEdge rad="63500"/>
          </a:effectLst>
        </p:spPr>
      </p:pic>
      <p:pic>
        <p:nvPicPr>
          <p:cNvPr id="3091" name="Picture 19" descr="ANd9GcS98K2diuJKZRCCuHgveOW5FweKTCnEr3CS8oyyK716p6jWNf7gTA"/>
          <p:cNvPicPr>
            <a:picLocks noChangeAspect="1" noChangeArrowheads="1"/>
          </p:cNvPicPr>
          <p:nvPr/>
        </p:nvPicPr>
        <p:blipFill>
          <a:blip r:embed="rId4" cstate="print"/>
          <a:srcRect/>
          <a:stretch>
            <a:fillRect/>
          </a:stretch>
        </p:blipFill>
        <p:spPr bwMode="auto">
          <a:xfrm>
            <a:off x="1143001" y="4800600"/>
            <a:ext cx="2500313" cy="174307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91"/>
                                        </p:tgtEl>
                                        <p:attrNameLst>
                                          <p:attrName>style.visibility</p:attrName>
                                        </p:attrNameLst>
                                      </p:cBhvr>
                                      <p:to>
                                        <p:strVal val="visible"/>
                                      </p:to>
                                    </p:set>
                                    <p:anim to="" calcmode="lin" valueType="num">
                                      <p:cBhvr>
                                        <p:cTn id="7" dur="1" fill="hold"/>
                                        <p:tgtEl>
                                          <p:spTgt spid="3091"/>
                                        </p:tgtEl>
                                        <p:attrNameLst>
                                          <p:attrName/>
                                        </p:attrNameLst>
                                      </p:cBhvr>
                                    </p:anim>
                                  </p:childTnLst>
                                </p:cTn>
                              </p:par>
                            </p:childTnLst>
                          </p:cTn>
                        </p:par>
                        <p:par>
                          <p:cTn id="8" fill="hold">
                            <p:stCondLst>
                              <p:cond delay="0"/>
                            </p:stCondLst>
                            <p:childTnLst>
                              <p:par>
                                <p:cTn id="9" presetID="37" presetClass="entr" presetSubtype="0" fill="hold" nodeType="afterEffect">
                                  <p:stCondLst>
                                    <p:cond delay="0"/>
                                  </p:stCondLst>
                                  <p:childTnLst>
                                    <p:set>
                                      <p:cBhvr>
                                        <p:cTn id="10" dur="1" fill="hold">
                                          <p:stCondLst>
                                            <p:cond delay="0"/>
                                          </p:stCondLst>
                                        </p:cTn>
                                        <p:tgtEl>
                                          <p:spTgt spid="3087"/>
                                        </p:tgtEl>
                                        <p:attrNameLst>
                                          <p:attrName>style.visibility</p:attrName>
                                        </p:attrNameLst>
                                      </p:cBhvr>
                                      <p:to>
                                        <p:strVal val="visible"/>
                                      </p:to>
                                    </p:set>
                                    <p:animEffect transition="in" filter="fade">
                                      <p:cBhvr>
                                        <p:cTn id="11" dur="1000"/>
                                        <p:tgtEl>
                                          <p:spTgt spid="3087"/>
                                        </p:tgtEl>
                                      </p:cBhvr>
                                    </p:animEffect>
                                    <p:anim calcmode="lin" valueType="num">
                                      <p:cBhvr>
                                        <p:cTn id="12" dur="1000" fill="hold"/>
                                        <p:tgtEl>
                                          <p:spTgt spid="3087"/>
                                        </p:tgtEl>
                                        <p:attrNameLst>
                                          <p:attrName>ppt_x</p:attrName>
                                        </p:attrNameLst>
                                      </p:cBhvr>
                                      <p:tavLst>
                                        <p:tav tm="0">
                                          <p:val>
                                            <p:strVal val="#ppt_x"/>
                                          </p:val>
                                        </p:tav>
                                        <p:tav tm="100000">
                                          <p:val>
                                            <p:strVal val="#ppt_x"/>
                                          </p:val>
                                        </p:tav>
                                      </p:tavLst>
                                    </p:anim>
                                    <p:anim calcmode="lin" valueType="num">
                                      <p:cBhvr>
                                        <p:cTn id="13" dur="900" decel="100000" fill="hold"/>
                                        <p:tgtEl>
                                          <p:spTgt spid="308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087"/>
                                        </p:tgtEl>
                                        <p:attrNameLst>
                                          <p:attrName>ppt_y</p:attrName>
                                        </p:attrNameLst>
                                      </p:cBhvr>
                                      <p:tavLst>
                                        <p:tav tm="0">
                                          <p:val>
                                            <p:strVal val="#ppt_y-.03"/>
                                          </p:val>
                                        </p:tav>
                                        <p:tav tm="100000">
                                          <p:val>
                                            <p:strVal val="#ppt_y"/>
                                          </p:val>
                                        </p:tav>
                                      </p:tavLst>
                                    </p:anim>
                                  </p:childTnLst>
                                </p:cTn>
                              </p:par>
                            </p:childTnLst>
                          </p:cTn>
                        </p:par>
                        <p:par>
                          <p:cTn id="15" fill="hold">
                            <p:stCondLst>
                              <p:cond delay="1000"/>
                            </p:stCondLst>
                            <p:childTnLst>
                              <p:par>
                                <p:cTn id="16" presetID="24" presetClass="entr" presetSubtype="0" fill="hold" nodeType="afterEffect">
                                  <p:stCondLst>
                                    <p:cond delay="0"/>
                                  </p:stCondLst>
                                  <p:childTnLst>
                                    <p:set>
                                      <p:cBhvr>
                                        <p:cTn id="17" dur="1" fill="hold">
                                          <p:stCondLst>
                                            <p:cond delay="0"/>
                                          </p:stCondLst>
                                        </p:cTn>
                                        <p:tgtEl>
                                          <p:spTgt spid="3089"/>
                                        </p:tgtEl>
                                        <p:attrNameLst>
                                          <p:attrName>style.visibility</p:attrName>
                                        </p:attrNameLst>
                                      </p:cBhvr>
                                      <p:to>
                                        <p:strVal val="visible"/>
                                      </p:to>
                                    </p:set>
                                    <p:anim to="" calcmode="lin" valueType="num">
                                      <p:cBhvr>
                                        <p:cTn id="18" dur="1" fill="hold"/>
                                        <p:tgtEl>
                                          <p:spTgt spid="308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8" descr="golubye_muzykalnye_s_notami_1920x120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099" name="Picture 9" descr="golubye_muzykalnye_s_notami_1920x120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100" name="Rectangle 3"/>
          <p:cNvSpPr>
            <a:spLocks noGrp="1" noChangeArrowheads="1"/>
          </p:cNvSpPr>
          <p:nvPr>
            <p:ph type="body" idx="1"/>
          </p:nvPr>
        </p:nvSpPr>
        <p:spPr>
          <a:xfrm>
            <a:off x="468313" y="1341120"/>
            <a:ext cx="8353425" cy="2476500"/>
          </a:xfrm>
        </p:spPr>
        <p:txBody>
          <a:bodyPr/>
          <a:lstStyle/>
          <a:p>
            <a:pPr eaLnBrk="1" hangingPunct="1">
              <a:lnSpc>
                <a:spcPct val="90000"/>
              </a:lnSpc>
              <a:buFontTx/>
              <a:buNone/>
            </a:pPr>
            <a:r>
              <a:rPr lang="en-US" sz="2400" dirty="0" smtClean="0">
                <a:solidFill>
                  <a:srgbClr val="000099"/>
                </a:solidFill>
              </a:rPr>
              <a:t>The band "</a:t>
            </a:r>
            <a:r>
              <a:rPr lang="en-US" sz="2400" dirty="0" err="1" smtClean="0">
                <a:solidFill>
                  <a:srgbClr val="000099"/>
                </a:solidFill>
              </a:rPr>
              <a:t>Okean</a:t>
            </a:r>
            <a:r>
              <a:rPr lang="en-US" sz="2400" dirty="0" smtClean="0">
                <a:solidFill>
                  <a:srgbClr val="000099"/>
                </a:solidFill>
              </a:rPr>
              <a:t> </a:t>
            </a:r>
            <a:r>
              <a:rPr lang="en-US" sz="2400" dirty="0" err="1" smtClean="0">
                <a:solidFill>
                  <a:srgbClr val="000099"/>
                </a:solidFill>
              </a:rPr>
              <a:t>Elzy</a:t>
            </a:r>
            <a:r>
              <a:rPr lang="en-US" sz="2400" dirty="0" smtClean="0">
                <a:solidFill>
                  <a:srgbClr val="000099"/>
                </a:solidFill>
              </a:rPr>
              <a:t>", thanks to the work  which </a:t>
            </a:r>
            <a:r>
              <a:rPr lang="en-US" sz="2400" dirty="0" err="1" smtClean="0">
                <a:solidFill>
                  <a:srgbClr val="000099"/>
                </a:solidFill>
              </a:rPr>
              <a:t>Svyatoslav</a:t>
            </a:r>
            <a:r>
              <a:rPr lang="en-US" sz="2400" dirty="0" smtClean="0">
                <a:solidFill>
                  <a:srgbClr val="000099"/>
                </a:solidFill>
              </a:rPr>
              <a:t> </a:t>
            </a:r>
            <a:r>
              <a:rPr lang="en-US" sz="2400" dirty="0" err="1" smtClean="0">
                <a:solidFill>
                  <a:srgbClr val="000099"/>
                </a:solidFill>
              </a:rPr>
              <a:t>Vakarchuk</a:t>
            </a:r>
            <a:r>
              <a:rPr lang="en-US" sz="2400" dirty="0" smtClean="0">
                <a:solidFill>
                  <a:srgbClr val="000099"/>
                </a:solidFill>
              </a:rPr>
              <a:t> became known singer and composer, was founded in 1994. </a:t>
            </a:r>
            <a:r>
              <a:rPr lang="en-US" sz="2400" dirty="0" err="1" smtClean="0">
                <a:solidFill>
                  <a:srgbClr val="000099"/>
                </a:solidFill>
              </a:rPr>
              <a:t>Sviatoslav</a:t>
            </a:r>
            <a:r>
              <a:rPr lang="en-US" sz="2400" dirty="0" smtClean="0">
                <a:solidFill>
                  <a:srgbClr val="000099"/>
                </a:solidFill>
              </a:rPr>
              <a:t> was not only the organizer of the group, but also the author of the majority of texts and music and a constant leader "</a:t>
            </a:r>
            <a:r>
              <a:rPr lang="en-US" sz="2400" dirty="0" err="1" smtClean="0">
                <a:solidFill>
                  <a:srgbClr val="000099"/>
                </a:solidFill>
              </a:rPr>
              <a:t>Okean</a:t>
            </a:r>
            <a:r>
              <a:rPr lang="en-US" sz="2400" dirty="0" smtClean="0">
                <a:solidFill>
                  <a:srgbClr val="000099"/>
                </a:solidFill>
              </a:rPr>
              <a:t> </a:t>
            </a:r>
            <a:r>
              <a:rPr lang="en-US" sz="2400" dirty="0" err="1" smtClean="0">
                <a:solidFill>
                  <a:srgbClr val="000099"/>
                </a:solidFill>
              </a:rPr>
              <a:t>Elzy</a:t>
            </a:r>
            <a:r>
              <a:rPr lang="en-US" sz="2400" dirty="0" smtClean="0">
                <a:solidFill>
                  <a:srgbClr val="000099"/>
                </a:solidFill>
              </a:rPr>
              <a:t>". After graduation </a:t>
            </a:r>
            <a:r>
              <a:rPr lang="en-US" sz="2400" dirty="0" err="1" smtClean="0">
                <a:solidFill>
                  <a:srgbClr val="000099"/>
                </a:solidFill>
              </a:rPr>
              <a:t>Vakarchuk</a:t>
            </a:r>
            <a:r>
              <a:rPr lang="en-US" sz="2400" dirty="0" smtClean="0">
                <a:solidFill>
                  <a:srgbClr val="000099"/>
                </a:solidFill>
              </a:rPr>
              <a:t>  can continue studying abroad, but instead he choose a music career.</a:t>
            </a:r>
            <a:endParaRPr lang="uk-UA" sz="2400" dirty="0" smtClean="0">
              <a:solidFill>
                <a:srgbClr val="000099"/>
              </a:solidFill>
            </a:endParaRPr>
          </a:p>
          <a:p>
            <a:pPr eaLnBrk="1" hangingPunct="1">
              <a:lnSpc>
                <a:spcPct val="90000"/>
              </a:lnSpc>
              <a:buFontTx/>
              <a:buNone/>
            </a:pPr>
            <a:endParaRPr lang="uk-UA" sz="2400" dirty="0" smtClean="0"/>
          </a:p>
        </p:txBody>
      </p:sp>
      <p:pic>
        <p:nvPicPr>
          <p:cNvPr id="6154" name="Picture 10" descr="2Y87MaIg-kM"/>
          <p:cNvPicPr>
            <a:picLocks noChangeAspect="1" noChangeArrowheads="1"/>
          </p:cNvPicPr>
          <p:nvPr/>
        </p:nvPicPr>
        <p:blipFill>
          <a:blip r:embed="rId3" cstate="print">
            <a:clrChange>
              <a:clrFrom>
                <a:srgbClr val="FFFFFF"/>
              </a:clrFrom>
              <a:clrTo>
                <a:srgbClr val="FFFFFF">
                  <a:alpha val="0"/>
                </a:srgbClr>
              </a:clrTo>
            </a:clrChange>
            <a:lum bright="-18000" contrast="-36000"/>
            <a:grayscl/>
          </a:blip>
          <a:srcRect/>
          <a:stretch>
            <a:fillRect/>
          </a:stretch>
        </p:blipFill>
        <p:spPr bwMode="auto">
          <a:xfrm>
            <a:off x="395288" y="3514726"/>
            <a:ext cx="8748712" cy="3573780"/>
          </a:xfrm>
          <a:prstGeom prst="rect">
            <a:avLst/>
          </a:prstGeom>
          <a:noFill/>
          <a:ln w="9525">
            <a:noFill/>
            <a:miter lim="800000"/>
            <a:headEnd/>
            <a:tailEnd/>
          </a:ln>
        </p:spPr>
      </p:pic>
      <p:sp>
        <p:nvSpPr>
          <p:cNvPr id="6155" name="Text Box 11"/>
          <p:cNvSpPr txBox="1">
            <a:spLocks noChangeArrowheads="1"/>
          </p:cNvSpPr>
          <p:nvPr/>
        </p:nvSpPr>
        <p:spPr bwMode="auto">
          <a:xfrm>
            <a:off x="2339976" y="260986"/>
            <a:ext cx="4608513" cy="830997"/>
          </a:xfrm>
          <a:prstGeom prst="rect">
            <a:avLst/>
          </a:prstGeom>
          <a:noFill/>
          <a:ln w="9525">
            <a:noFill/>
            <a:miter lim="800000"/>
            <a:headEnd/>
            <a:tailEnd/>
          </a:ln>
          <a:effectLst/>
        </p:spPr>
        <p:txBody>
          <a:bodyPr>
            <a:spAutoFit/>
          </a:bodyPr>
          <a:lstStyle/>
          <a:p>
            <a:pPr>
              <a:spcBef>
                <a:spcPct val="50000"/>
              </a:spcBef>
              <a:defRPr/>
            </a:pPr>
            <a:r>
              <a:rPr lang="uk-UA" sz="4800" b="1" i="1">
                <a:solidFill>
                  <a:srgbClr val="0066FF"/>
                </a:solidFill>
                <a:effectLst>
                  <a:outerShdw blurRad="38100" dist="38100" dir="2700000" algn="tl">
                    <a:srgbClr val="C0C0C0"/>
                  </a:outerShdw>
                </a:effectLst>
              </a:rPr>
              <a:t>Musical career</a:t>
            </a:r>
          </a:p>
        </p:txBody>
      </p:sp>
      <p:pic>
        <p:nvPicPr>
          <p:cNvPr id="4103" name="Picture 14" descr="OE_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619251" y="5301616"/>
            <a:ext cx="2663825" cy="155638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154"/>
                                        </p:tgtEl>
                                        <p:attrNameLst>
                                          <p:attrName>style.visibility</p:attrName>
                                        </p:attrNameLst>
                                      </p:cBhvr>
                                      <p:to>
                                        <p:strVal val="visible"/>
                                      </p:to>
                                    </p:set>
                                    <p:anim calcmode="lin" valueType="num">
                                      <p:cBhvr>
                                        <p:cTn id="7" dur="500" decel="50000" fill="hold">
                                          <p:stCondLst>
                                            <p:cond delay="0"/>
                                          </p:stCondLst>
                                        </p:cTn>
                                        <p:tgtEl>
                                          <p:spTgt spid="615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5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54"/>
                                        </p:tgtEl>
                                        <p:attrNameLst>
                                          <p:attrName>ppt_w</p:attrName>
                                        </p:attrNameLst>
                                      </p:cBhvr>
                                      <p:tavLst>
                                        <p:tav tm="0">
                                          <p:val>
                                            <p:strVal val="#ppt_w*.05"/>
                                          </p:val>
                                        </p:tav>
                                        <p:tav tm="100000">
                                          <p:val>
                                            <p:strVal val="#ppt_w"/>
                                          </p:val>
                                        </p:tav>
                                      </p:tavLst>
                                    </p:anim>
                                    <p:anim calcmode="lin" valueType="num">
                                      <p:cBhvr>
                                        <p:cTn id="10" dur="1000" fill="hold"/>
                                        <p:tgtEl>
                                          <p:spTgt spid="615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5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5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5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golubye_muzykalnye_s_notami_1920x1200"/>
          <p:cNvPicPr>
            <a:picLocks noGrp="1" noChangeAspect="1" noChangeArrowheads="1"/>
          </p:cNvPicPr>
          <p:nvPr>
            <p:ph type="body" idx="1"/>
          </p:nvPr>
        </p:nvPicPr>
        <p:blipFill>
          <a:blip r:embed="rId2" cstate="print"/>
          <a:srcRect/>
          <a:stretch>
            <a:fillRect/>
          </a:stretch>
        </p:blipFill>
        <p:spPr>
          <a:xfrm>
            <a:off x="0" y="0"/>
            <a:ext cx="9144000" cy="6858000"/>
          </a:xfrm>
          <a:noFill/>
        </p:spPr>
      </p:pic>
      <p:sp>
        <p:nvSpPr>
          <p:cNvPr id="5123" name="Text Box 7"/>
          <p:cNvSpPr txBox="1">
            <a:spLocks noChangeArrowheads="1"/>
          </p:cNvSpPr>
          <p:nvPr/>
        </p:nvSpPr>
        <p:spPr bwMode="auto">
          <a:xfrm>
            <a:off x="611189" y="1988820"/>
            <a:ext cx="7921625" cy="369332"/>
          </a:xfrm>
          <a:prstGeom prst="rect">
            <a:avLst/>
          </a:prstGeom>
          <a:noFill/>
          <a:ln w="9525">
            <a:noFill/>
            <a:miter lim="800000"/>
            <a:headEnd/>
            <a:tailEnd/>
          </a:ln>
        </p:spPr>
        <p:txBody>
          <a:bodyPr>
            <a:spAutoFit/>
          </a:bodyPr>
          <a:lstStyle/>
          <a:p>
            <a:pPr>
              <a:spcBef>
                <a:spcPct val="50000"/>
              </a:spcBef>
            </a:pPr>
            <a:endParaRPr lang="ru-RU"/>
          </a:p>
        </p:txBody>
      </p:sp>
      <p:sp>
        <p:nvSpPr>
          <p:cNvPr id="5124" name="Text Box 8"/>
          <p:cNvSpPr txBox="1">
            <a:spLocks noChangeArrowheads="1"/>
          </p:cNvSpPr>
          <p:nvPr/>
        </p:nvSpPr>
        <p:spPr bwMode="auto">
          <a:xfrm>
            <a:off x="468314" y="548640"/>
            <a:ext cx="8207375" cy="4247317"/>
          </a:xfrm>
          <a:prstGeom prst="rect">
            <a:avLst/>
          </a:prstGeom>
          <a:noFill/>
          <a:ln w="9525">
            <a:noFill/>
            <a:miter lim="800000"/>
            <a:headEnd/>
            <a:tailEnd/>
          </a:ln>
        </p:spPr>
        <p:txBody>
          <a:bodyPr>
            <a:spAutoFit/>
          </a:bodyPr>
          <a:lstStyle/>
          <a:p>
            <a:pPr>
              <a:spcBef>
                <a:spcPct val="50000"/>
              </a:spcBef>
            </a:pPr>
            <a:r>
              <a:rPr lang="uk-UA" sz="2400" b="1" i="1" dirty="0" err="1"/>
              <a:t>Okean</a:t>
            </a:r>
            <a:r>
              <a:rPr lang="uk-UA" sz="2400" b="1" i="1" dirty="0"/>
              <a:t> </a:t>
            </a:r>
            <a:r>
              <a:rPr lang="uk-UA" sz="2400" b="1" i="1" dirty="0" err="1"/>
              <a:t>Elzy</a:t>
            </a:r>
            <a:r>
              <a:rPr lang="uk-UA" sz="2400" dirty="0"/>
              <a:t> </a:t>
            </a:r>
            <a:r>
              <a:rPr lang="uk-UA" sz="2400" dirty="0" err="1"/>
              <a:t>is</a:t>
            </a:r>
            <a:r>
              <a:rPr lang="uk-UA" sz="2400" dirty="0"/>
              <a:t> </a:t>
            </a:r>
            <a:r>
              <a:rPr lang="uk-UA" sz="2400" dirty="0" err="1"/>
              <a:t>one</a:t>
            </a:r>
            <a:r>
              <a:rPr lang="uk-UA" sz="2400" dirty="0"/>
              <a:t> </a:t>
            </a:r>
            <a:r>
              <a:rPr lang="uk-UA" sz="2400" dirty="0" err="1"/>
              <a:t>of</a:t>
            </a:r>
            <a:r>
              <a:rPr lang="uk-UA" sz="2400" dirty="0"/>
              <a:t> </a:t>
            </a:r>
            <a:r>
              <a:rPr lang="uk-UA" sz="2400" dirty="0" err="1"/>
              <a:t>the</a:t>
            </a:r>
            <a:r>
              <a:rPr lang="uk-UA" sz="2400" dirty="0"/>
              <a:t> </a:t>
            </a:r>
            <a:r>
              <a:rPr lang="uk-UA" sz="2400" dirty="0" err="1"/>
              <a:t>most</a:t>
            </a:r>
            <a:r>
              <a:rPr lang="uk-UA" sz="2400" dirty="0"/>
              <a:t> </a:t>
            </a:r>
            <a:r>
              <a:rPr lang="uk-UA" sz="2400" dirty="0" err="1"/>
              <a:t>successful</a:t>
            </a:r>
            <a:r>
              <a:rPr lang="uk-UA" sz="2400" dirty="0"/>
              <a:t> </a:t>
            </a:r>
            <a:r>
              <a:rPr lang="uk-UA" sz="2400" dirty="0" err="1"/>
              <a:t>and</a:t>
            </a:r>
            <a:r>
              <a:rPr lang="uk-UA" sz="2400" dirty="0"/>
              <a:t> </a:t>
            </a:r>
            <a:r>
              <a:rPr lang="uk-UA" sz="2400" dirty="0" err="1"/>
              <a:t>popular</a:t>
            </a:r>
            <a:r>
              <a:rPr lang="uk-UA" sz="2400" dirty="0"/>
              <a:t> </a:t>
            </a:r>
            <a:r>
              <a:rPr lang="uk-UA" sz="2400" dirty="0" err="1"/>
              <a:t>Ukrainian</a:t>
            </a:r>
            <a:r>
              <a:rPr lang="uk-UA" sz="2400" dirty="0"/>
              <a:t> </a:t>
            </a:r>
            <a:r>
              <a:rPr lang="uk-UA" sz="2400" dirty="0" err="1"/>
              <a:t>rock</a:t>
            </a:r>
            <a:r>
              <a:rPr lang="uk-UA" sz="2400" dirty="0"/>
              <a:t> </a:t>
            </a:r>
            <a:r>
              <a:rPr lang="uk-UA" sz="2400" dirty="0" err="1"/>
              <a:t>bands</a:t>
            </a:r>
            <a:r>
              <a:rPr lang="uk-UA" sz="2400" dirty="0"/>
              <a:t>. </a:t>
            </a:r>
            <a:r>
              <a:rPr lang="uk-UA" sz="2400" dirty="0" err="1"/>
              <a:t>It</a:t>
            </a:r>
            <a:r>
              <a:rPr lang="uk-UA" sz="2400" dirty="0"/>
              <a:t> </a:t>
            </a:r>
            <a:r>
              <a:rPr lang="uk-UA" sz="2400" dirty="0" err="1"/>
              <a:t>was</a:t>
            </a:r>
            <a:r>
              <a:rPr lang="uk-UA" sz="2400" dirty="0"/>
              <a:t> </a:t>
            </a:r>
            <a:r>
              <a:rPr lang="uk-UA" sz="2400" dirty="0" err="1"/>
              <a:t>formed</a:t>
            </a:r>
            <a:r>
              <a:rPr lang="uk-UA" sz="2400" dirty="0"/>
              <a:t> </a:t>
            </a:r>
            <a:r>
              <a:rPr lang="uk-UA" sz="2400" dirty="0" err="1"/>
              <a:t>in</a:t>
            </a:r>
            <a:r>
              <a:rPr lang="uk-UA" sz="2400" dirty="0"/>
              <a:t> 1994 </a:t>
            </a:r>
            <a:r>
              <a:rPr lang="uk-UA" sz="2400" dirty="0" err="1"/>
              <a:t>in</a:t>
            </a:r>
            <a:r>
              <a:rPr lang="uk-UA" sz="2400" dirty="0"/>
              <a:t> </a:t>
            </a:r>
            <a:r>
              <a:rPr lang="uk-UA" sz="2400" dirty="0" err="1"/>
              <a:t>Lviv</a:t>
            </a:r>
            <a:r>
              <a:rPr lang="uk-UA" sz="2400" dirty="0"/>
              <a:t>, </a:t>
            </a:r>
            <a:r>
              <a:rPr lang="uk-UA" sz="2400" dirty="0" err="1"/>
              <a:t>Ukraine</a:t>
            </a:r>
            <a:r>
              <a:rPr lang="uk-UA" sz="2400" dirty="0"/>
              <a:t>. </a:t>
            </a:r>
            <a:r>
              <a:rPr lang="uk-UA" sz="2400" dirty="0" err="1"/>
              <a:t>The</a:t>
            </a:r>
            <a:r>
              <a:rPr lang="uk-UA" sz="2400" dirty="0"/>
              <a:t> </a:t>
            </a:r>
            <a:r>
              <a:rPr lang="uk-UA" sz="2400" dirty="0" err="1"/>
              <a:t>band's</a:t>
            </a:r>
            <a:r>
              <a:rPr lang="uk-UA" sz="2400" dirty="0"/>
              <a:t> </a:t>
            </a:r>
            <a:r>
              <a:rPr lang="uk-UA" sz="2400" dirty="0" err="1"/>
              <a:t>vocalist</a:t>
            </a:r>
            <a:r>
              <a:rPr lang="uk-UA" sz="2400" dirty="0"/>
              <a:t> </a:t>
            </a:r>
            <a:r>
              <a:rPr lang="uk-UA" sz="2400" dirty="0" err="1"/>
              <a:t>and</a:t>
            </a:r>
            <a:r>
              <a:rPr lang="uk-UA" sz="2400" dirty="0"/>
              <a:t> </a:t>
            </a:r>
            <a:r>
              <a:rPr lang="uk-UA" sz="2400" dirty="0" err="1"/>
              <a:t>frontman</a:t>
            </a:r>
            <a:r>
              <a:rPr lang="uk-UA" sz="2400" dirty="0"/>
              <a:t> </a:t>
            </a:r>
            <a:r>
              <a:rPr lang="uk-UA" sz="2400" dirty="0" err="1"/>
              <a:t>is</a:t>
            </a:r>
            <a:r>
              <a:rPr lang="en-US" sz="2400" dirty="0"/>
              <a:t> </a:t>
            </a:r>
            <a:r>
              <a:rPr lang="uk-UA" sz="2400" dirty="0" err="1"/>
              <a:t>Svyatoslav</a:t>
            </a:r>
            <a:r>
              <a:rPr lang="uk-UA" sz="2400" dirty="0"/>
              <a:t> </a:t>
            </a:r>
            <a:r>
              <a:rPr lang="uk-UA" sz="2400" dirty="0" err="1"/>
              <a:t>Vakarchuk</a:t>
            </a:r>
            <a:r>
              <a:rPr lang="uk-UA" sz="2400" dirty="0"/>
              <a:t>. </a:t>
            </a:r>
            <a:r>
              <a:rPr lang="uk-UA" sz="2400" dirty="0" err="1"/>
              <a:t>Okean</a:t>
            </a:r>
            <a:r>
              <a:rPr lang="uk-UA" sz="2400" dirty="0"/>
              <a:t> </a:t>
            </a:r>
            <a:r>
              <a:rPr lang="uk-UA" sz="2400" dirty="0" err="1"/>
              <a:t>Elzy</a:t>
            </a:r>
            <a:r>
              <a:rPr lang="uk-UA" sz="2400" dirty="0"/>
              <a:t> </a:t>
            </a:r>
            <a:r>
              <a:rPr lang="uk-UA" sz="2400" dirty="0" err="1"/>
              <a:t>is</a:t>
            </a:r>
            <a:r>
              <a:rPr lang="uk-UA" sz="2400" dirty="0"/>
              <a:t> </a:t>
            </a:r>
            <a:r>
              <a:rPr lang="uk-UA" sz="2400" dirty="0" err="1"/>
              <a:t>one</a:t>
            </a:r>
            <a:r>
              <a:rPr lang="uk-UA" sz="2400" dirty="0"/>
              <a:t> </a:t>
            </a:r>
            <a:r>
              <a:rPr lang="uk-UA" sz="2400" dirty="0" err="1"/>
              <a:t>of</a:t>
            </a:r>
            <a:r>
              <a:rPr lang="uk-UA" sz="2400" dirty="0"/>
              <a:t> </a:t>
            </a:r>
            <a:r>
              <a:rPr lang="uk-UA" sz="2400" dirty="0" err="1"/>
              <a:t>the</a:t>
            </a:r>
            <a:r>
              <a:rPr lang="uk-UA" sz="2400" dirty="0"/>
              <a:t> best-</a:t>
            </a:r>
            <a:r>
              <a:rPr lang="uk-UA" sz="2400" dirty="0" err="1"/>
              <a:t>loved</a:t>
            </a:r>
            <a:r>
              <a:rPr lang="uk-UA" sz="2400" dirty="0"/>
              <a:t> </a:t>
            </a:r>
            <a:r>
              <a:rPr lang="uk-UA" sz="2400" dirty="0" err="1"/>
              <a:t>Ukrainian</a:t>
            </a:r>
            <a:r>
              <a:rPr lang="uk-UA" sz="2400" dirty="0"/>
              <a:t> </a:t>
            </a:r>
            <a:r>
              <a:rPr lang="uk-UA" sz="2400" dirty="0" err="1"/>
              <a:t>rock</a:t>
            </a:r>
            <a:r>
              <a:rPr lang="uk-UA" sz="2400" dirty="0"/>
              <a:t> </a:t>
            </a:r>
            <a:r>
              <a:rPr lang="uk-UA" sz="2400" dirty="0" err="1"/>
              <a:t>band</a:t>
            </a:r>
            <a:r>
              <a:rPr lang="uk-UA" sz="2400" dirty="0"/>
              <a:t> </a:t>
            </a:r>
            <a:r>
              <a:rPr lang="uk-UA" sz="2400" dirty="0" err="1"/>
              <a:t>not</a:t>
            </a:r>
            <a:r>
              <a:rPr lang="uk-UA" sz="2400" dirty="0"/>
              <a:t> </a:t>
            </a:r>
            <a:r>
              <a:rPr lang="uk-UA" sz="2400" dirty="0" err="1"/>
              <a:t>only</a:t>
            </a:r>
            <a:r>
              <a:rPr lang="uk-UA" sz="2400" dirty="0"/>
              <a:t> </a:t>
            </a:r>
            <a:r>
              <a:rPr lang="uk-UA" sz="2400" dirty="0" err="1"/>
              <a:t>in</a:t>
            </a:r>
            <a:r>
              <a:rPr lang="uk-UA" sz="2400" dirty="0"/>
              <a:t> </a:t>
            </a:r>
            <a:r>
              <a:rPr lang="uk-UA" sz="2400" dirty="0" err="1"/>
              <a:t>Ukraine</a:t>
            </a:r>
            <a:r>
              <a:rPr lang="uk-UA" sz="2400" dirty="0"/>
              <a:t> </a:t>
            </a:r>
            <a:r>
              <a:rPr lang="uk-UA" sz="2400" dirty="0" err="1"/>
              <a:t>but</a:t>
            </a:r>
            <a:r>
              <a:rPr lang="uk-UA" sz="2400" dirty="0"/>
              <a:t> </a:t>
            </a:r>
            <a:r>
              <a:rPr lang="uk-UA" sz="2400" dirty="0" err="1"/>
              <a:t>also</a:t>
            </a:r>
            <a:r>
              <a:rPr lang="uk-UA" sz="2400" dirty="0"/>
              <a:t> </a:t>
            </a:r>
            <a:r>
              <a:rPr lang="uk-UA" sz="2400" dirty="0" err="1"/>
              <a:t>in</a:t>
            </a:r>
            <a:r>
              <a:rPr lang="uk-UA" sz="2400" dirty="0"/>
              <a:t> </a:t>
            </a:r>
            <a:r>
              <a:rPr lang="uk-UA" sz="2400" dirty="0" err="1"/>
              <a:t>most</a:t>
            </a:r>
            <a:r>
              <a:rPr lang="uk-UA" sz="2400" dirty="0"/>
              <a:t> CIS </a:t>
            </a:r>
            <a:r>
              <a:rPr lang="uk-UA" sz="2400" dirty="0" err="1"/>
              <a:t>countries</a:t>
            </a:r>
            <a:r>
              <a:rPr lang="uk-UA" sz="2400" dirty="0"/>
              <a:t>. </a:t>
            </a:r>
            <a:r>
              <a:rPr lang="uk-UA" sz="2400" dirty="0" err="1"/>
              <a:t>In</a:t>
            </a:r>
            <a:r>
              <a:rPr lang="uk-UA" sz="2400" dirty="0"/>
              <a:t> </a:t>
            </a:r>
            <a:r>
              <a:rPr lang="uk-UA" sz="2400" dirty="0" err="1"/>
              <a:t>April</a:t>
            </a:r>
            <a:r>
              <a:rPr lang="uk-UA" sz="2400" dirty="0"/>
              <a:t> 2007 </a:t>
            </a:r>
            <a:r>
              <a:rPr lang="uk-UA" sz="2400" dirty="0" err="1"/>
              <a:t>Okean</a:t>
            </a:r>
            <a:r>
              <a:rPr lang="uk-UA" sz="2400" dirty="0"/>
              <a:t> </a:t>
            </a:r>
            <a:r>
              <a:rPr lang="uk-UA" sz="2400" dirty="0" err="1"/>
              <a:t>Elzy</a:t>
            </a:r>
            <a:r>
              <a:rPr lang="uk-UA" sz="2400" dirty="0"/>
              <a:t> </a:t>
            </a:r>
            <a:r>
              <a:rPr lang="uk-UA" sz="2400" dirty="0" err="1"/>
              <a:t>received</a:t>
            </a:r>
            <a:r>
              <a:rPr lang="uk-UA" sz="2400" dirty="0"/>
              <a:t> FUZZ </a:t>
            </a:r>
            <a:r>
              <a:rPr lang="uk-UA" sz="2400" dirty="0" err="1"/>
              <a:t>Magazine</a:t>
            </a:r>
            <a:r>
              <a:rPr lang="uk-UA" sz="2400" dirty="0"/>
              <a:t> </a:t>
            </a:r>
            <a:r>
              <a:rPr lang="uk-UA" sz="2400" dirty="0" err="1"/>
              <a:t>music</a:t>
            </a:r>
            <a:r>
              <a:rPr lang="uk-UA" sz="2400" dirty="0"/>
              <a:t> </a:t>
            </a:r>
            <a:r>
              <a:rPr lang="uk-UA" sz="2400" dirty="0" err="1"/>
              <a:t>awards</a:t>
            </a:r>
            <a:r>
              <a:rPr lang="uk-UA" sz="2400" dirty="0"/>
              <a:t> </a:t>
            </a:r>
            <a:r>
              <a:rPr lang="uk-UA" sz="2400" dirty="0" err="1"/>
              <a:t>for</a:t>
            </a:r>
            <a:r>
              <a:rPr lang="uk-UA" sz="2400" dirty="0"/>
              <a:t> </a:t>
            </a:r>
            <a:r>
              <a:rPr lang="uk-UA" sz="2400" dirty="0" err="1"/>
              <a:t>“Best</a:t>
            </a:r>
            <a:r>
              <a:rPr lang="uk-UA" sz="2400" dirty="0"/>
              <a:t> </a:t>
            </a:r>
            <a:r>
              <a:rPr lang="uk-UA" sz="2400" dirty="0" err="1"/>
              <a:t>rock</a:t>
            </a:r>
            <a:r>
              <a:rPr lang="uk-UA" sz="2400" dirty="0"/>
              <a:t> </a:t>
            </a:r>
            <a:r>
              <a:rPr lang="uk-UA" sz="2400" dirty="0" err="1"/>
              <a:t>act”</a:t>
            </a:r>
            <a:r>
              <a:rPr lang="uk-UA" sz="2400" dirty="0"/>
              <a:t>. </a:t>
            </a:r>
            <a:endParaRPr lang="en-US" sz="2400" dirty="0"/>
          </a:p>
          <a:p>
            <a:pPr>
              <a:spcBef>
                <a:spcPct val="50000"/>
              </a:spcBef>
            </a:pPr>
            <a:endParaRPr lang="en-US" sz="2400" dirty="0"/>
          </a:p>
          <a:p>
            <a:pPr>
              <a:spcBef>
                <a:spcPct val="50000"/>
              </a:spcBef>
            </a:pPr>
            <a:endParaRPr lang="en-US" sz="2400" dirty="0"/>
          </a:p>
          <a:p>
            <a:pPr>
              <a:spcBef>
                <a:spcPct val="50000"/>
              </a:spcBef>
            </a:pPr>
            <a:endParaRPr lang="en-US" dirty="0"/>
          </a:p>
          <a:p>
            <a:pPr>
              <a:spcBef>
                <a:spcPct val="50000"/>
              </a:spcBef>
            </a:pPr>
            <a:endParaRPr lang="uk-UA" dirty="0"/>
          </a:p>
        </p:txBody>
      </p:sp>
      <p:sp>
        <p:nvSpPr>
          <p:cNvPr id="5125" name="AutoShape 10" descr="Z"/>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5126" name="AutoShape 12" descr="Z"/>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5127" name="AutoShape 14" descr="Z"/>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pic>
        <p:nvPicPr>
          <p:cNvPr id="9232" name="Picture 16" descr="ANd9GcQBIoideFwtG9rv-SuOtsFl4xt3SRytVcwjPdCcvwim-KxCjRKzsQ"/>
          <p:cNvPicPr>
            <a:picLocks noChangeAspect="1" noChangeArrowheads="1"/>
          </p:cNvPicPr>
          <p:nvPr/>
        </p:nvPicPr>
        <p:blipFill>
          <a:blip r:embed="rId3" cstate="print"/>
          <a:srcRect/>
          <a:stretch>
            <a:fillRect/>
          </a:stretch>
        </p:blipFill>
        <p:spPr bwMode="auto">
          <a:xfrm>
            <a:off x="7092950" y="4371976"/>
            <a:ext cx="2051050" cy="2234564"/>
          </a:xfrm>
          <a:prstGeom prst="rect">
            <a:avLst/>
          </a:prstGeom>
          <a:noFill/>
          <a:ln w="57150" cmpd="thinThick" algn="ctr">
            <a:solidFill>
              <a:srgbClr val="0066FF"/>
            </a:solidFill>
            <a:miter lim="800000"/>
            <a:headEnd/>
            <a:tailEnd/>
          </a:ln>
        </p:spPr>
      </p:pic>
      <p:pic>
        <p:nvPicPr>
          <p:cNvPr id="9234" name="Picture 18" descr="ANd9GcQQIZoBKq9voknPD0CIA9N8mPAIkZf8nyVHAVn3_A9O1pBifi-Dzg"/>
          <p:cNvPicPr>
            <a:picLocks noChangeAspect="1" noChangeArrowheads="1"/>
          </p:cNvPicPr>
          <p:nvPr/>
        </p:nvPicPr>
        <p:blipFill>
          <a:blip r:embed="rId4" cstate="print"/>
          <a:srcRect/>
          <a:stretch>
            <a:fillRect/>
          </a:stretch>
        </p:blipFill>
        <p:spPr bwMode="auto">
          <a:xfrm>
            <a:off x="1" y="4581526"/>
            <a:ext cx="2663825" cy="2276474"/>
          </a:xfrm>
          <a:prstGeom prst="rect">
            <a:avLst/>
          </a:prstGeom>
          <a:noFill/>
          <a:ln w="57150" cmpd="thinThick">
            <a:solidFill>
              <a:srgbClr val="0066FF"/>
            </a:solidFill>
            <a:miter lim="800000"/>
            <a:headEnd/>
            <a:tailEnd/>
          </a:ln>
        </p:spPr>
      </p:pic>
      <p:pic>
        <p:nvPicPr>
          <p:cNvPr id="9236" name="Picture 20" descr="ANd9GcTH9r6sGs-_sKR5i37g3qfZmWgj-YqlRurxfOSh_hG8hWfTw6BQBQ"/>
          <p:cNvPicPr>
            <a:picLocks noChangeAspect="1" noChangeArrowheads="1"/>
          </p:cNvPicPr>
          <p:nvPr/>
        </p:nvPicPr>
        <p:blipFill>
          <a:blip r:embed="rId5" cstate="print"/>
          <a:srcRect/>
          <a:stretch>
            <a:fillRect/>
          </a:stretch>
        </p:blipFill>
        <p:spPr bwMode="auto">
          <a:xfrm>
            <a:off x="2500313" y="4200526"/>
            <a:ext cx="2019300" cy="2257424"/>
          </a:xfrm>
          <a:prstGeom prst="rect">
            <a:avLst/>
          </a:prstGeom>
          <a:noFill/>
          <a:ln w="57150" cmpd="thinThick" algn="ctr">
            <a:solidFill>
              <a:srgbClr val="0066FF"/>
            </a:solidFill>
            <a:miter lim="800000"/>
            <a:headEnd/>
            <a:tailEnd/>
          </a:ln>
        </p:spPr>
      </p:pic>
      <p:pic>
        <p:nvPicPr>
          <p:cNvPr id="9238" name="Picture 22" descr="ANd9GcTDlLV_kde2L7UlC0jGxwZUaCfsoKn6C6jgk98_k81O-a_b31GK0g"/>
          <p:cNvPicPr>
            <a:picLocks noChangeAspect="1" noChangeArrowheads="1"/>
          </p:cNvPicPr>
          <p:nvPr/>
        </p:nvPicPr>
        <p:blipFill>
          <a:blip r:embed="rId6" cstate="print"/>
          <a:srcRect/>
          <a:stretch>
            <a:fillRect/>
          </a:stretch>
        </p:blipFill>
        <p:spPr bwMode="auto">
          <a:xfrm>
            <a:off x="4356100" y="4366261"/>
            <a:ext cx="2736850" cy="2015490"/>
          </a:xfrm>
          <a:prstGeom prst="rect">
            <a:avLst/>
          </a:prstGeom>
          <a:noFill/>
          <a:ln w="57150" cmpd="thinThick" algn="ctr">
            <a:solidFill>
              <a:srgbClr val="0066FF"/>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9234"/>
                                        </p:tgtEl>
                                        <p:attrNameLst>
                                          <p:attrName>style.visibility</p:attrName>
                                        </p:attrNameLst>
                                      </p:cBhvr>
                                      <p:to>
                                        <p:strVal val="visible"/>
                                      </p:to>
                                    </p:set>
                                    <p:animEffect transition="in" filter="fade">
                                      <p:cBhvr>
                                        <p:cTn id="7" dur="800" decel="100000"/>
                                        <p:tgtEl>
                                          <p:spTgt spid="9234"/>
                                        </p:tgtEl>
                                      </p:cBhvr>
                                    </p:animEffect>
                                    <p:anim calcmode="lin" valueType="num">
                                      <p:cBhvr>
                                        <p:cTn id="8" dur="800" decel="100000" fill="hold"/>
                                        <p:tgtEl>
                                          <p:spTgt spid="9234"/>
                                        </p:tgtEl>
                                        <p:attrNameLst>
                                          <p:attrName>style.rotation</p:attrName>
                                        </p:attrNameLst>
                                      </p:cBhvr>
                                      <p:tavLst>
                                        <p:tav tm="0">
                                          <p:val>
                                            <p:fltVal val="-90"/>
                                          </p:val>
                                        </p:tav>
                                        <p:tav tm="100000">
                                          <p:val>
                                            <p:fltVal val="0"/>
                                          </p:val>
                                        </p:tav>
                                      </p:tavLst>
                                    </p:anim>
                                    <p:anim calcmode="lin" valueType="num">
                                      <p:cBhvr>
                                        <p:cTn id="9" dur="800" decel="100000" fill="hold"/>
                                        <p:tgtEl>
                                          <p:spTgt spid="9234"/>
                                        </p:tgtEl>
                                        <p:attrNameLst>
                                          <p:attrName>ppt_x</p:attrName>
                                        </p:attrNameLst>
                                      </p:cBhvr>
                                      <p:tavLst>
                                        <p:tav tm="0">
                                          <p:val>
                                            <p:strVal val="#ppt_x+0.4"/>
                                          </p:val>
                                        </p:tav>
                                        <p:tav tm="100000">
                                          <p:val>
                                            <p:strVal val="#ppt_x-0.05"/>
                                          </p:val>
                                        </p:tav>
                                      </p:tavLst>
                                    </p:anim>
                                    <p:anim calcmode="lin" valueType="num">
                                      <p:cBhvr>
                                        <p:cTn id="10" dur="800" decel="100000" fill="hold"/>
                                        <p:tgtEl>
                                          <p:spTgt spid="923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23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23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9236"/>
                                        </p:tgtEl>
                                        <p:attrNameLst>
                                          <p:attrName>style.visibility</p:attrName>
                                        </p:attrNameLst>
                                      </p:cBhvr>
                                      <p:to>
                                        <p:strVal val="visible"/>
                                      </p:to>
                                    </p:set>
                                    <p:animEffect transition="in" filter="fade">
                                      <p:cBhvr>
                                        <p:cTn id="16" dur="800" decel="100000"/>
                                        <p:tgtEl>
                                          <p:spTgt spid="9236"/>
                                        </p:tgtEl>
                                      </p:cBhvr>
                                    </p:animEffect>
                                    <p:anim calcmode="lin" valueType="num">
                                      <p:cBhvr>
                                        <p:cTn id="17" dur="800" decel="100000" fill="hold"/>
                                        <p:tgtEl>
                                          <p:spTgt spid="9236"/>
                                        </p:tgtEl>
                                        <p:attrNameLst>
                                          <p:attrName>style.rotation</p:attrName>
                                        </p:attrNameLst>
                                      </p:cBhvr>
                                      <p:tavLst>
                                        <p:tav tm="0">
                                          <p:val>
                                            <p:fltVal val="-90"/>
                                          </p:val>
                                        </p:tav>
                                        <p:tav tm="100000">
                                          <p:val>
                                            <p:fltVal val="0"/>
                                          </p:val>
                                        </p:tav>
                                      </p:tavLst>
                                    </p:anim>
                                    <p:anim calcmode="lin" valueType="num">
                                      <p:cBhvr>
                                        <p:cTn id="18" dur="800" decel="100000" fill="hold"/>
                                        <p:tgtEl>
                                          <p:spTgt spid="9236"/>
                                        </p:tgtEl>
                                        <p:attrNameLst>
                                          <p:attrName>ppt_x</p:attrName>
                                        </p:attrNameLst>
                                      </p:cBhvr>
                                      <p:tavLst>
                                        <p:tav tm="0">
                                          <p:val>
                                            <p:strVal val="#ppt_x+0.4"/>
                                          </p:val>
                                        </p:tav>
                                        <p:tav tm="100000">
                                          <p:val>
                                            <p:strVal val="#ppt_x-0.05"/>
                                          </p:val>
                                        </p:tav>
                                      </p:tavLst>
                                    </p:anim>
                                    <p:anim calcmode="lin" valueType="num">
                                      <p:cBhvr>
                                        <p:cTn id="19" dur="800" decel="100000" fill="hold"/>
                                        <p:tgtEl>
                                          <p:spTgt spid="9236"/>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9236"/>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9236"/>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9238"/>
                                        </p:tgtEl>
                                        <p:attrNameLst>
                                          <p:attrName>style.visibility</p:attrName>
                                        </p:attrNameLst>
                                      </p:cBhvr>
                                      <p:to>
                                        <p:strVal val="visible"/>
                                      </p:to>
                                    </p:set>
                                    <p:animEffect transition="in" filter="fade">
                                      <p:cBhvr>
                                        <p:cTn id="25" dur="800" decel="100000"/>
                                        <p:tgtEl>
                                          <p:spTgt spid="9238"/>
                                        </p:tgtEl>
                                      </p:cBhvr>
                                    </p:animEffect>
                                    <p:anim calcmode="lin" valueType="num">
                                      <p:cBhvr>
                                        <p:cTn id="26" dur="800" decel="100000" fill="hold"/>
                                        <p:tgtEl>
                                          <p:spTgt spid="9238"/>
                                        </p:tgtEl>
                                        <p:attrNameLst>
                                          <p:attrName>style.rotation</p:attrName>
                                        </p:attrNameLst>
                                      </p:cBhvr>
                                      <p:tavLst>
                                        <p:tav tm="0">
                                          <p:val>
                                            <p:fltVal val="-90"/>
                                          </p:val>
                                        </p:tav>
                                        <p:tav tm="100000">
                                          <p:val>
                                            <p:fltVal val="0"/>
                                          </p:val>
                                        </p:tav>
                                      </p:tavLst>
                                    </p:anim>
                                    <p:anim calcmode="lin" valueType="num">
                                      <p:cBhvr>
                                        <p:cTn id="27" dur="800" decel="100000" fill="hold"/>
                                        <p:tgtEl>
                                          <p:spTgt spid="9238"/>
                                        </p:tgtEl>
                                        <p:attrNameLst>
                                          <p:attrName>ppt_x</p:attrName>
                                        </p:attrNameLst>
                                      </p:cBhvr>
                                      <p:tavLst>
                                        <p:tav tm="0">
                                          <p:val>
                                            <p:strVal val="#ppt_x+0.4"/>
                                          </p:val>
                                        </p:tav>
                                        <p:tav tm="100000">
                                          <p:val>
                                            <p:strVal val="#ppt_x-0.05"/>
                                          </p:val>
                                        </p:tav>
                                      </p:tavLst>
                                    </p:anim>
                                    <p:anim calcmode="lin" valueType="num">
                                      <p:cBhvr>
                                        <p:cTn id="28" dur="800" decel="100000" fill="hold"/>
                                        <p:tgtEl>
                                          <p:spTgt spid="9238"/>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9238"/>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9238"/>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9232"/>
                                        </p:tgtEl>
                                        <p:attrNameLst>
                                          <p:attrName>style.visibility</p:attrName>
                                        </p:attrNameLst>
                                      </p:cBhvr>
                                      <p:to>
                                        <p:strVal val="visible"/>
                                      </p:to>
                                    </p:set>
                                    <p:animEffect transition="in" filter="fade">
                                      <p:cBhvr>
                                        <p:cTn id="34" dur="800" decel="100000"/>
                                        <p:tgtEl>
                                          <p:spTgt spid="9232"/>
                                        </p:tgtEl>
                                      </p:cBhvr>
                                    </p:animEffect>
                                    <p:anim calcmode="lin" valueType="num">
                                      <p:cBhvr>
                                        <p:cTn id="35" dur="800" decel="100000" fill="hold"/>
                                        <p:tgtEl>
                                          <p:spTgt spid="9232"/>
                                        </p:tgtEl>
                                        <p:attrNameLst>
                                          <p:attrName>style.rotation</p:attrName>
                                        </p:attrNameLst>
                                      </p:cBhvr>
                                      <p:tavLst>
                                        <p:tav tm="0">
                                          <p:val>
                                            <p:fltVal val="-90"/>
                                          </p:val>
                                        </p:tav>
                                        <p:tav tm="100000">
                                          <p:val>
                                            <p:fltVal val="0"/>
                                          </p:val>
                                        </p:tav>
                                      </p:tavLst>
                                    </p:anim>
                                    <p:anim calcmode="lin" valueType="num">
                                      <p:cBhvr>
                                        <p:cTn id="36" dur="800" decel="100000" fill="hold"/>
                                        <p:tgtEl>
                                          <p:spTgt spid="9232"/>
                                        </p:tgtEl>
                                        <p:attrNameLst>
                                          <p:attrName>ppt_x</p:attrName>
                                        </p:attrNameLst>
                                      </p:cBhvr>
                                      <p:tavLst>
                                        <p:tav tm="0">
                                          <p:val>
                                            <p:strVal val="#ppt_x+0.4"/>
                                          </p:val>
                                        </p:tav>
                                        <p:tav tm="100000">
                                          <p:val>
                                            <p:strVal val="#ppt_x-0.05"/>
                                          </p:val>
                                        </p:tav>
                                      </p:tavLst>
                                    </p:anim>
                                    <p:anim calcmode="lin" valueType="num">
                                      <p:cBhvr>
                                        <p:cTn id="37" dur="800" decel="100000" fill="hold"/>
                                        <p:tgtEl>
                                          <p:spTgt spid="923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23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23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golubye_muzykalnye_s_notami_1920x120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266" name="Rectangle 2"/>
          <p:cNvSpPr>
            <a:spLocks noGrp="1" noChangeArrowheads="1"/>
          </p:cNvSpPr>
          <p:nvPr>
            <p:ph type="title"/>
          </p:nvPr>
        </p:nvSpPr>
        <p:spPr/>
        <p:txBody>
          <a:bodyPr/>
          <a:lstStyle/>
          <a:p>
            <a:pPr eaLnBrk="1" hangingPunct="1">
              <a:defRPr/>
            </a:pPr>
            <a:r>
              <a:rPr lang="uk-UA" sz="4800" b="1" i="1" smtClean="0">
                <a:solidFill>
                  <a:srgbClr val="0066FF"/>
                </a:solidFill>
                <a:effectLst>
                  <a:outerShdw blurRad="38100" dist="38100" dir="2700000" algn="tl">
                    <a:srgbClr val="C0C0C0"/>
                  </a:outerShdw>
                </a:effectLst>
              </a:rPr>
              <a:t>Current members</a:t>
            </a:r>
          </a:p>
        </p:txBody>
      </p:sp>
      <p:pic>
        <p:nvPicPr>
          <p:cNvPr id="11270" name="Picture 6" descr="ANd9GcSFEdclq5hynIQDEs7_eqcVmY4UpCcFS2kfVEKwr_YeuHdYJowJIQ"/>
          <p:cNvPicPr>
            <a:picLocks noChangeAspect="1" noChangeArrowheads="1"/>
          </p:cNvPicPr>
          <p:nvPr/>
        </p:nvPicPr>
        <p:blipFill>
          <a:blip r:embed="rId3" cstate="print"/>
          <a:srcRect/>
          <a:stretch>
            <a:fillRect/>
          </a:stretch>
        </p:blipFill>
        <p:spPr bwMode="auto">
          <a:xfrm>
            <a:off x="3563938" y="2061210"/>
            <a:ext cx="2114550" cy="2162176"/>
          </a:xfrm>
          <a:prstGeom prst="rect">
            <a:avLst/>
          </a:prstGeom>
          <a:noFill/>
          <a:ln w="57150" cmpd="thinThick" algn="ctr">
            <a:solidFill>
              <a:srgbClr val="0066FF"/>
            </a:solidFill>
            <a:miter lim="800000"/>
            <a:headEnd/>
            <a:tailEnd/>
          </a:ln>
        </p:spPr>
      </p:pic>
      <p:pic>
        <p:nvPicPr>
          <p:cNvPr id="11272" name="Picture 8" descr="фотографія"/>
          <p:cNvPicPr>
            <a:picLocks noChangeAspect="1" noChangeArrowheads="1"/>
          </p:cNvPicPr>
          <p:nvPr/>
        </p:nvPicPr>
        <p:blipFill>
          <a:blip r:embed="rId4" cstate="print"/>
          <a:srcRect/>
          <a:stretch>
            <a:fillRect/>
          </a:stretch>
        </p:blipFill>
        <p:spPr bwMode="auto">
          <a:xfrm>
            <a:off x="1044575" y="3789046"/>
            <a:ext cx="1295400" cy="1945004"/>
          </a:xfrm>
          <a:prstGeom prst="rect">
            <a:avLst/>
          </a:prstGeom>
          <a:noFill/>
          <a:ln w="57150" cmpd="thinThick" algn="ctr">
            <a:solidFill>
              <a:srgbClr val="0066FF"/>
            </a:solidFill>
            <a:miter lim="800000"/>
            <a:headEnd/>
            <a:tailEnd/>
          </a:ln>
        </p:spPr>
      </p:pic>
      <p:pic>
        <p:nvPicPr>
          <p:cNvPr id="11274" name="Picture 10" descr="фотографія"/>
          <p:cNvPicPr>
            <a:picLocks noChangeAspect="1" noChangeArrowheads="1"/>
          </p:cNvPicPr>
          <p:nvPr/>
        </p:nvPicPr>
        <p:blipFill>
          <a:blip r:embed="rId5" cstate="print"/>
          <a:srcRect/>
          <a:stretch>
            <a:fillRect/>
          </a:stretch>
        </p:blipFill>
        <p:spPr bwMode="auto">
          <a:xfrm>
            <a:off x="971550" y="1125856"/>
            <a:ext cx="1454150" cy="1943100"/>
          </a:xfrm>
          <a:prstGeom prst="rect">
            <a:avLst/>
          </a:prstGeom>
          <a:noFill/>
          <a:ln w="57150" cmpd="thinThick" algn="ctr">
            <a:solidFill>
              <a:srgbClr val="0066FF"/>
            </a:solidFill>
            <a:miter lim="800000"/>
            <a:headEnd/>
            <a:tailEnd/>
          </a:ln>
        </p:spPr>
      </p:pic>
      <p:pic>
        <p:nvPicPr>
          <p:cNvPr id="11276" name="Picture 12" descr="фотографія"/>
          <p:cNvPicPr>
            <a:picLocks noChangeAspect="1" noChangeArrowheads="1"/>
          </p:cNvPicPr>
          <p:nvPr/>
        </p:nvPicPr>
        <p:blipFill>
          <a:blip r:embed="rId6" cstate="print"/>
          <a:srcRect/>
          <a:stretch>
            <a:fillRect/>
          </a:stretch>
        </p:blipFill>
        <p:spPr bwMode="auto">
          <a:xfrm>
            <a:off x="6443664" y="4006216"/>
            <a:ext cx="1728787" cy="1943100"/>
          </a:xfrm>
          <a:prstGeom prst="rect">
            <a:avLst/>
          </a:prstGeom>
          <a:noFill/>
          <a:ln w="57150" cmpd="thinThick" algn="ctr">
            <a:solidFill>
              <a:srgbClr val="0066FF"/>
            </a:solidFill>
            <a:miter lim="800000"/>
            <a:headEnd/>
            <a:tailEnd/>
          </a:ln>
        </p:spPr>
      </p:pic>
      <p:pic>
        <p:nvPicPr>
          <p:cNvPr id="11278" name="Picture 14" descr="13579537"/>
          <p:cNvPicPr>
            <a:picLocks noChangeAspect="1" noChangeArrowheads="1"/>
          </p:cNvPicPr>
          <p:nvPr/>
        </p:nvPicPr>
        <p:blipFill>
          <a:blip r:embed="rId7" cstate="print"/>
          <a:srcRect/>
          <a:stretch>
            <a:fillRect/>
          </a:stretch>
        </p:blipFill>
        <p:spPr bwMode="auto">
          <a:xfrm>
            <a:off x="6877051" y="1413511"/>
            <a:ext cx="1465263" cy="1870710"/>
          </a:xfrm>
          <a:prstGeom prst="rect">
            <a:avLst/>
          </a:prstGeom>
          <a:noFill/>
          <a:ln w="57150" cmpd="thinThick" algn="ctr">
            <a:solidFill>
              <a:srgbClr val="0066FF"/>
            </a:solidFill>
            <a:miter lim="800000"/>
            <a:headEnd/>
            <a:tailEnd/>
          </a:ln>
        </p:spPr>
      </p:pic>
      <p:sp>
        <p:nvSpPr>
          <p:cNvPr id="7177" name="Text Box 16"/>
          <p:cNvSpPr txBox="1">
            <a:spLocks noChangeArrowheads="1"/>
          </p:cNvSpPr>
          <p:nvPr/>
        </p:nvSpPr>
        <p:spPr bwMode="auto">
          <a:xfrm>
            <a:off x="3203575" y="4581526"/>
            <a:ext cx="3240088" cy="1061829"/>
          </a:xfrm>
          <a:prstGeom prst="rect">
            <a:avLst/>
          </a:prstGeom>
          <a:noFill/>
          <a:ln w="9525">
            <a:noFill/>
            <a:miter lim="800000"/>
            <a:headEnd/>
            <a:tailEnd/>
          </a:ln>
        </p:spPr>
        <p:txBody>
          <a:bodyPr>
            <a:spAutoFit/>
          </a:bodyPr>
          <a:lstStyle/>
          <a:p>
            <a:r>
              <a:rPr lang="uk-UA">
                <a:solidFill>
                  <a:schemeClr val="accent2"/>
                </a:solidFill>
              </a:rPr>
              <a:t>Svyatoslav Vakarchuk </a:t>
            </a:r>
            <a:endParaRPr lang="en-US">
              <a:solidFill>
                <a:schemeClr val="accent2"/>
              </a:solidFill>
            </a:endParaRPr>
          </a:p>
          <a:p>
            <a:r>
              <a:rPr lang="uk-UA">
                <a:solidFill>
                  <a:schemeClr val="accent2"/>
                </a:solidFill>
              </a:rPr>
              <a:t>vocal (1994</a:t>
            </a:r>
            <a:r>
              <a:rPr lang="en-US">
                <a:solidFill>
                  <a:schemeClr val="accent2"/>
                </a:solidFill>
              </a:rPr>
              <a:t>-</a:t>
            </a:r>
            <a:r>
              <a:rPr lang="uk-UA">
                <a:solidFill>
                  <a:schemeClr val="accent2"/>
                </a:solidFill>
              </a:rPr>
              <a:t>present)</a:t>
            </a:r>
          </a:p>
          <a:p>
            <a:pPr>
              <a:spcBef>
                <a:spcPct val="50000"/>
              </a:spcBef>
            </a:pPr>
            <a:endParaRPr lang="uk-UA">
              <a:solidFill>
                <a:schemeClr val="accent2"/>
              </a:solidFill>
            </a:endParaRPr>
          </a:p>
        </p:txBody>
      </p:sp>
      <p:sp>
        <p:nvSpPr>
          <p:cNvPr id="7178" name="Text Box 17"/>
          <p:cNvSpPr txBox="1">
            <a:spLocks noChangeArrowheads="1"/>
          </p:cNvSpPr>
          <p:nvPr/>
        </p:nvSpPr>
        <p:spPr bwMode="auto">
          <a:xfrm>
            <a:off x="6372225" y="2996566"/>
            <a:ext cx="2376488" cy="1338828"/>
          </a:xfrm>
          <a:prstGeom prst="rect">
            <a:avLst/>
          </a:prstGeom>
          <a:noFill/>
          <a:ln w="9525">
            <a:noFill/>
            <a:miter lim="800000"/>
            <a:headEnd/>
            <a:tailEnd/>
          </a:ln>
        </p:spPr>
        <p:txBody>
          <a:bodyPr>
            <a:spAutoFit/>
          </a:bodyPr>
          <a:lstStyle/>
          <a:p>
            <a:endParaRPr lang="uk-UA"/>
          </a:p>
          <a:p>
            <a:r>
              <a:rPr lang="uk-UA">
                <a:solidFill>
                  <a:schemeClr val="accent2"/>
                </a:solidFill>
              </a:rPr>
              <a:t>Vladimir Opsenitsa </a:t>
            </a:r>
            <a:endParaRPr lang="en-US">
              <a:solidFill>
                <a:schemeClr val="accent2"/>
              </a:solidFill>
            </a:endParaRPr>
          </a:p>
          <a:p>
            <a:r>
              <a:rPr lang="uk-UA">
                <a:solidFill>
                  <a:schemeClr val="accent2"/>
                </a:solidFill>
              </a:rPr>
              <a:t>guitar (2013-present)</a:t>
            </a:r>
          </a:p>
          <a:p>
            <a:pPr>
              <a:spcBef>
                <a:spcPct val="50000"/>
              </a:spcBef>
            </a:pPr>
            <a:endParaRPr lang="uk-UA">
              <a:solidFill>
                <a:schemeClr val="accent2"/>
              </a:solidFill>
            </a:endParaRPr>
          </a:p>
        </p:txBody>
      </p:sp>
      <p:sp>
        <p:nvSpPr>
          <p:cNvPr id="7179" name="Text Box 18"/>
          <p:cNvSpPr txBox="1">
            <a:spLocks noChangeArrowheads="1"/>
          </p:cNvSpPr>
          <p:nvPr/>
        </p:nvSpPr>
        <p:spPr bwMode="auto">
          <a:xfrm>
            <a:off x="755650" y="2996566"/>
            <a:ext cx="2808288" cy="1061829"/>
          </a:xfrm>
          <a:prstGeom prst="rect">
            <a:avLst/>
          </a:prstGeom>
          <a:noFill/>
          <a:ln w="9525">
            <a:noFill/>
            <a:miter lim="800000"/>
            <a:headEnd/>
            <a:tailEnd/>
          </a:ln>
        </p:spPr>
        <p:txBody>
          <a:bodyPr>
            <a:spAutoFit/>
          </a:bodyPr>
          <a:lstStyle/>
          <a:p>
            <a:r>
              <a:rPr lang="uk-UA">
                <a:solidFill>
                  <a:schemeClr val="accent2"/>
                </a:solidFill>
              </a:rPr>
              <a:t>Denys Dudko</a:t>
            </a:r>
            <a:endParaRPr lang="en-US">
              <a:solidFill>
                <a:schemeClr val="accent2"/>
              </a:solidFill>
            </a:endParaRPr>
          </a:p>
          <a:p>
            <a:r>
              <a:rPr lang="uk-UA">
                <a:solidFill>
                  <a:schemeClr val="accent2"/>
                </a:solidFill>
              </a:rPr>
              <a:t>bass (2004–present)</a:t>
            </a:r>
          </a:p>
          <a:p>
            <a:pPr>
              <a:spcBef>
                <a:spcPct val="50000"/>
              </a:spcBef>
            </a:pPr>
            <a:endParaRPr lang="uk-UA">
              <a:solidFill>
                <a:schemeClr val="accent2"/>
              </a:solidFill>
            </a:endParaRPr>
          </a:p>
        </p:txBody>
      </p:sp>
      <p:sp>
        <p:nvSpPr>
          <p:cNvPr id="7180" name="Text Box 19"/>
          <p:cNvSpPr txBox="1">
            <a:spLocks noChangeArrowheads="1"/>
          </p:cNvSpPr>
          <p:nvPr/>
        </p:nvSpPr>
        <p:spPr bwMode="auto">
          <a:xfrm>
            <a:off x="5795964" y="5876926"/>
            <a:ext cx="3095625" cy="1338828"/>
          </a:xfrm>
          <a:prstGeom prst="rect">
            <a:avLst/>
          </a:prstGeom>
          <a:noFill/>
          <a:ln w="9525">
            <a:noFill/>
            <a:miter lim="800000"/>
            <a:headEnd/>
            <a:tailEnd/>
          </a:ln>
        </p:spPr>
        <p:txBody>
          <a:bodyPr>
            <a:spAutoFit/>
          </a:bodyPr>
          <a:lstStyle/>
          <a:p>
            <a:r>
              <a:rPr lang="uk-UA">
                <a:solidFill>
                  <a:schemeClr val="accent2"/>
                </a:solidFill>
              </a:rPr>
              <a:t>Miloš Jelić </a:t>
            </a:r>
            <a:endParaRPr lang="en-US">
              <a:solidFill>
                <a:schemeClr val="accent2"/>
              </a:solidFill>
            </a:endParaRPr>
          </a:p>
          <a:p>
            <a:r>
              <a:rPr lang="uk-UA">
                <a:solidFill>
                  <a:schemeClr val="accent2"/>
                </a:solidFill>
              </a:rPr>
              <a:t>piano, synthesizers (2004–present)</a:t>
            </a:r>
          </a:p>
          <a:p>
            <a:pPr>
              <a:spcBef>
                <a:spcPct val="50000"/>
              </a:spcBef>
            </a:pPr>
            <a:endParaRPr lang="uk-UA">
              <a:solidFill>
                <a:srgbClr val="0066FF"/>
              </a:solidFill>
            </a:endParaRPr>
          </a:p>
        </p:txBody>
      </p:sp>
      <p:sp>
        <p:nvSpPr>
          <p:cNvPr id="7181" name="Text Box 20"/>
          <p:cNvSpPr txBox="1">
            <a:spLocks noChangeArrowheads="1"/>
          </p:cNvSpPr>
          <p:nvPr/>
        </p:nvSpPr>
        <p:spPr bwMode="auto">
          <a:xfrm>
            <a:off x="611188" y="5530216"/>
            <a:ext cx="2881312" cy="1338828"/>
          </a:xfrm>
          <a:prstGeom prst="rect">
            <a:avLst/>
          </a:prstGeom>
          <a:noFill/>
          <a:ln w="9525">
            <a:noFill/>
            <a:miter lim="800000"/>
            <a:headEnd/>
            <a:tailEnd/>
          </a:ln>
        </p:spPr>
        <p:txBody>
          <a:bodyPr>
            <a:spAutoFit/>
          </a:bodyPr>
          <a:lstStyle/>
          <a:p>
            <a:endParaRPr lang="uk-UA"/>
          </a:p>
          <a:p>
            <a:r>
              <a:rPr lang="uk-UA">
                <a:solidFill>
                  <a:srgbClr val="0066FF"/>
                </a:solidFill>
              </a:rPr>
              <a:t>Denys Hlinin</a:t>
            </a:r>
            <a:endParaRPr lang="en-US">
              <a:solidFill>
                <a:srgbClr val="0066FF"/>
              </a:solidFill>
            </a:endParaRPr>
          </a:p>
          <a:p>
            <a:r>
              <a:rPr lang="uk-UA">
                <a:solidFill>
                  <a:srgbClr val="0066FF"/>
                </a:solidFill>
              </a:rPr>
              <a:t> drums (1994–present)</a:t>
            </a:r>
          </a:p>
          <a:p>
            <a:pPr>
              <a:spcBef>
                <a:spcPct val="50000"/>
              </a:spcBef>
            </a:pPr>
            <a:endParaRPr lang="uk-UA">
              <a:solidFill>
                <a:srgbClr val="0066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1274"/>
                                        </p:tgtEl>
                                        <p:attrNameLst>
                                          <p:attrName>style.visibility</p:attrName>
                                        </p:attrNameLst>
                                      </p:cBhvr>
                                      <p:to>
                                        <p:strVal val="visible"/>
                                      </p:to>
                                    </p:set>
                                    <p:anim calcmode="lin" valueType="num">
                                      <p:cBhvr>
                                        <p:cTn id="7" dur="1000" fill="hold"/>
                                        <p:tgtEl>
                                          <p:spTgt spid="11274"/>
                                        </p:tgtEl>
                                        <p:attrNameLst>
                                          <p:attrName>ppt_w</p:attrName>
                                        </p:attrNameLst>
                                      </p:cBhvr>
                                      <p:tavLst>
                                        <p:tav tm="0">
                                          <p:val>
                                            <p:fltVal val="0"/>
                                          </p:val>
                                        </p:tav>
                                        <p:tav tm="100000">
                                          <p:val>
                                            <p:strVal val="#ppt_w"/>
                                          </p:val>
                                        </p:tav>
                                      </p:tavLst>
                                    </p:anim>
                                    <p:anim calcmode="lin" valueType="num">
                                      <p:cBhvr>
                                        <p:cTn id="8" dur="1000" fill="hold"/>
                                        <p:tgtEl>
                                          <p:spTgt spid="11274"/>
                                        </p:tgtEl>
                                        <p:attrNameLst>
                                          <p:attrName>ppt_h</p:attrName>
                                        </p:attrNameLst>
                                      </p:cBhvr>
                                      <p:tavLst>
                                        <p:tav tm="0">
                                          <p:val>
                                            <p:fltVal val="0"/>
                                          </p:val>
                                        </p:tav>
                                        <p:tav tm="100000">
                                          <p:val>
                                            <p:strVal val="#ppt_h"/>
                                          </p:val>
                                        </p:tav>
                                      </p:tavLst>
                                    </p:anim>
                                    <p:anim calcmode="lin" valueType="num">
                                      <p:cBhvr>
                                        <p:cTn id="9" dur="1000" fill="hold"/>
                                        <p:tgtEl>
                                          <p:spTgt spid="1127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274"/>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11270"/>
                                        </p:tgtEl>
                                        <p:attrNameLst>
                                          <p:attrName>style.visibility</p:attrName>
                                        </p:attrNameLst>
                                      </p:cBhvr>
                                      <p:to>
                                        <p:strVal val="visible"/>
                                      </p:to>
                                    </p:set>
                                    <p:anim calcmode="lin" valueType="num">
                                      <p:cBhvr>
                                        <p:cTn id="13" dur="1000" fill="hold"/>
                                        <p:tgtEl>
                                          <p:spTgt spid="11270"/>
                                        </p:tgtEl>
                                        <p:attrNameLst>
                                          <p:attrName>ppt_w</p:attrName>
                                        </p:attrNameLst>
                                      </p:cBhvr>
                                      <p:tavLst>
                                        <p:tav tm="0">
                                          <p:val>
                                            <p:fltVal val="0"/>
                                          </p:val>
                                        </p:tav>
                                        <p:tav tm="100000">
                                          <p:val>
                                            <p:strVal val="#ppt_w"/>
                                          </p:val>
                                        </p:tav>
                                      </p:tavLst>
                                    </p:anim>
                                    <p:anim calcmode="lin" valueType="num">
                                      <p:cBhvr>
                                        <p:cTn id="14" dur="1000" fill="hold"/>
                                        <p:tgtEl>
                                          <p:spTgt spid="11270"/>
                                        </p:tgtEl>
                                        <p:attrNameLst>
                                          <p:attrName>ppt_h</p:attrName>
                                        </p:attrNameLst>
                                      </p:cBhvr>
                                      <p:tavLst>
                                        <p:tav tm="0">
                                          <p:val>
                                            <p:fltVal val="0"/>
                                          </p:val>
                                        </p:tav>
                                        <p:tav tm="100000">
                                          <p:val>
                                            <p:strVal val="#ppt_h"/>
                                          </p:val>
                                        </p:tav>
                                      </p:tavLst>
                                    </p:anim>
                                    <p:anim calcmode="lin" valueType="num">
                                      <p:cBhvr>
                                        <p:cTn id="15" dur="1000" fill="hold"/>
                                        <p:tgtEl>
                                          <p:spTgt spid="1127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127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11278"/>
                                        </p:tgtEl>
                                        <p:attrNameLst>
                                          <p:attrName>style.visibility</p:attrName>
                                        </p:attrNameLst>
                                      </p:cBhvr>
                                      <p:to>
                                        <p:strVal val="visible"/>
                                      </p:to>
                                    </p:set>
                                    <p:anim calcmode="lin" valueType="num">
                                      <p:cBhvr>
                                        <p:cTn id="19" dur="1000" fill="hold"/>
                                        <p:tgtEl>
                                          <p:spTgt spid="11278"/>
                                        </p:tgtEl>
                                        <p:attrNameLst>
                                          <p:attrName>ppt_w</p:attrName>
                                        </p:attrNameLst>
                                      </p:cBhvr>
                                      <p:tavLst>
                                        <p:tav tm="0">
                                          <p:val>
                                            <p:fltVal val="0"/>
                                          </p:val>
                                        </p:tav>
                                        <p:tav tm="100000">
                                          <p:val>
                                            <p:strVal val="#ppt_w"/>
                                          </p:val>
                                        </p:tav>
                                      </p:tavLst>
                                    </p:anim>
                                    <p:anim calcmode="lin" valueType="num">
                                      <p:cBhvr>
                                        <p:cTn id="20" dur="1000" fill="hold"/>
                                        <p:tgtEl>
                                          <p:spTgt spid="11278"/>
                                        </p:tgtEl>
                                        <p:attrNameLst>
                                          <p:attrName>ppt_h</p:attrName>
                                        </p:attrNameLst>
                                      </p:cBhvr>
                                      <p:tavLst>
                                        <p:tav tm="0">
                                          <p:val>
                                            <p:fltVal val="0"/>
                                          </p:val>
                                        </p:tav>
                                        <p:tav tm="100000">
                                          <p:val>
                                            <p:strVal val="#ppt_h"/>
                                          </p:val>
                                        </p:tav>
                                      </p:tavLst>
                                    </p:anim>
                                    <p:anim calcmode="lin" valueType="num">
                                      <p:cBhvr>
                                        <p:cTn id="21" dur="1000" fill="hold"/>
                                        <p:tgtEl>
                                          <p:spTgt spid="1127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127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1272"/>
                                        </p:tgtEl>
                                        <p:attrNameLst>
                                          <p:attrName>style.visibility</p:attrName>
                                        </p:attrNameLst>
                                      </p:cBhvr>
                                      <p:to>
                                        <p:strVal val="visible"/>
                                      </p:to>
                                    </p:set>
                                    <p:anim calcmode="lin" valueType="num">
                                      <p:cBhvr>
                                        <p:cTn id="25" dur="1000" fill="hold"/>
                                        <p:tgtEl>
                                          <p:spTgt spid="11272"/>
                                        </p:tgtEl>
                                        <p:attrNameLst>
                                          <p:attrName>ppt_w</p:attrName>
                                        </p:attrNameLst>
                                      </p:cBhvr>
                                      <p:tavLst>
                                        <p:tav tm="0">
                                          <p:val>
                                            <p:fltVal val="0"/>
                                          </p:val>
                                        </p:tav>
                                        <p:tav tm="100000">
                                          <p:val>
                                            <p:strVal val="#ppt_w"/>
                                          </p:val>
                                        </p:tav>
                                      </p:tavLst>
                                    </p:anim>
                                    <p:anim calcmode="lin" valueType="num">
                                      <p:cBhvr>
                                        <p:cTn id="26" dur="1000" fill="hold"/>
                                        <p:tgtEl>
                                          <p:spTgt spid="11272"/>
                                        </p:tgtEl>
                                        <p:attrNameLst>
                                          <p:attrName>ppt_h</p:attrName>
                                        </p:attrNameLst>
                                      </p:cBhvr>
                                      <p:tavLst>
                                        <p:tav tm="0">
                                          <p:val>
                                            <p:fltVal val="0"/>
                                          </p:val>
                                        </p:tav>
                                        <p:tav tm="100000">
                                          <p:val>
                                            <p:strVal val="#ppt_h"/>
                                          </p:val>
                                        </p:tav>
                                      </p:tavLst>
                                    </p:anim>
                                    <p:anim calcmode="lin" valueType="num">
                                      <p:cBhvr>
                                        <p:cTn id="27" dur="1000" fill="hold"/>
                                        <p:tgtEl>
                                          <p:spTgt spid="1127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1272"/>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11276"/>
                                        </p:tgtEl>
                                        <p:attrNameLst>
                                          <p:attrName>style.visibility</p:attrName>
                                        </p:attrNameLst>
                                      </p:cBhvr>
                                      <p:to>
                                        <p:strVal val="visible"/>
                                      </p:to>
                                    </p:set>
                                    <p:anim calcmode="lin" valueType="num">
                                      <p:cBhvr>
                                        <p:cTn id="31" dur="1000" fill="hold"/>
                                        <p:tgtEl>
                                          <p:spTgt spid="11276"/>
                                        </p:tgtEl>
                                        <p:attrNameLst>
                                          <p:attrName>ppt_w</p:attrName>
                                        </p:attrNameLst>
                                      </p:cBhvr>
                                      <p:tavLst>
                                        <p:tav tm="0">
                                          <p:val>
                                            <p:fltVal val="0"/>
                                          </p:val>
                                        </p:tav>
                                        <p:tav tm="100000">
                                          <p:val>
                                            <p:strVal val="#ppt_w"/>
                                          </p:val>
                                        </p:tav>
                                      </p:tavLst>
                                    </p:anim>
                                    <p:anim calcmode="lin" valueType="num">
                                      <p:cBhvr>
                                        <p:cTn id="32" dur="1000" fill="hold"/>
                                        <p:tgtEl>
                                          <p:spTgt spid="11276"/>
                                        </p:tgtEl>
                                        <p:attrNameLst>
                                          <p:attrName>ppt_h</p:attrName>
                                        </p:attrNameLst>
                                      </p:cBhvr>
                                      <p:tavLst>
                                        <p:tav tm="0">
                                          <p:val>
                                            <p:fltVal val="0"/>
                                          </p:val>
                                        </p:tav>
                                        <p:tav tm="100000">
                                          <p:val>
                                            <p:strVal val="#ppt_h"/>
                                          </p:val>
                                        </p:tav>
                                      </p:tavLst>
                                    </p:anim>
                                    <p:anim calcmode="lin" valueType="num">
                                      <p:cBhvr>
                                        <p:cTn id="33" dur="1000" fill="hold"/>
                                        <p:tgtEl>
                                          <p:spTgt spid="1127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127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golubye_muzykalnye_s_notami_1920x1200"/>
          <p:cNvPicPr>
            <a:picLocks noGrp="1" noChangeAspect="1" noChangeArrowheads="1"/>
          </p:cNvPicPr>
          <p:nvPr>
            <p:ph type="body" idx="1"/>
          </p:nvPr>
        </p:nvPicPr>
        <p:blipFill>
          <a:blip r:embed="rId2" cstate="print"/>
          <a:srcRect/>
          <a:stretch>
            <a:fillRect/>
          </a:stretch>
        </p:blipFill>
        <p:spPr>
          <a:xfrm>
            <a:off x="0" y="0"/>
            <a:ext cx="9144000" cy="6858000"/>
          </a:xfrm>
          <a:noFill/>
        </p:spPr>
      </p:pic>
      <p:sp>
        <p:nvSpPr>
          <p:cNvPr id="12290" name="Rectangle 2"/>
          <p:cNvSpPr>
            <a:spLocks noGrp="1" noChangeArrowheads="1"/>
          </p:cNvSpPr>
          <p:nvPr>
            <p:ph type="title"/>
          </p:nvPr>
        </p:nvSpPr>
        <p:spPr/>
        <p:txBody>
          <a:bodyPr/>
          <a:lstStyle/>
          <a:p>
            <a:pPr eaLnBrk="1" hangingPunct="1">
              <a:defRPr/>
            </a:pPr>
            <a:r>
              <a:rPr lang="uk-UA" sz="4800" b="1" i="1" smtClean="0">
                <a:solidFill>
                  <a:srgbClr val="0066FF"/>
                </a:solidFill>
                <a:effectLst>
                  <a:outerShdw blurRad="38100" dist="38100" dir="2700000" algn="tl">
                    <a:srgbClr val="C0C0C0"/>
                  </a:outerShdw>
                </a:effectLst>
              </a:rPr>
              <a:t>Albums</a:t>
            </a:r>
          </a:p>
        </p:txBody>
      </p:sp>
      <p:sp>
        <p:nvSpPr>
          <p:cNvPr id="8196" name="Text Box 5"/>
          <p:cNvSpPr txBox="1">
            <a:spLocks noChangeArrowheads="1"/>
          </p:cNvSpPr>
          <p:nvPr/>
        </p:nvSpPr>
        <p:spPr bwMode="auto">
          <a:xfrm>
            <a:off x="323850" y="1268730"/>
            <a:ext cx="7272338" cy="3877985"/>
          </a:xfrm>
          <a:prstGeom prst="rect">
            <a:avLst/>
          </a:prstGeom>
          <a:noFill/>
          <a:ln w="9525">
            <a:noFill/>
            <a:miter lim="800000"/>
            <a:headEnd/>
            <a:tailEnd/>
          </a:ln>
        </p:spPr>
        <p:txBody>
          <a:bodyPr>
            <a:spAutoFit/>
          </a:bodyPr>
          <a:lstStyle/>
          <a:p>
            <a:pPr marL="342900" indent="-342900"/>
            <a:endParaRPr lang="en-US" b="1"/>
          </a:p>
          <a:p>
            <a:pPr marL="342900" indent="-342900"/>
            <a:r>
              <a:rPr lang="uk-UA" sz="2400"/>
              <a:t>1998 - "Tam, de nas nema" (There, where we aren't)</a:t>
            </a:r>
          </a:p>
          <a:p>
            <a:pPr marL="342900" indent="-342900"/>
            <a:r>
              <a:rPr lang="uk-UA" sz="2400"/>
              <a:t>2000 - "Yananebibuv" (IWasInHeaven)</a:t>
            </a:r>
          </a:p>
          <a:p>
            <a:pPr marL="342900" indent="-342900"/>
            <a:r>
              <a:rPr lang="uk-UA" sz="2400"/>
              <a:t>2001 - "Model"</a:t>
            </a:r>
          </a:p>
          <a:p>
            <a:pPr marL="342900" indent="-342900"/>
            <a:r>
              <a:rPr lang="uk-UA" sz="2400"/>
              <a:t>2003 - "Supersymetriya" (Supersymmetry)</a:t>
            </a:r>
          </a:p>
          <a:p>
            <a:pPr marL="342900" indent="-342900"/>
            <a:r>
              <a:rPr lang="uk-UA" sz="2400"/>
              <a:t>2005 - "GLORIA"</a:t>
            </a:r>
          </a:p>
          <a:p>
            <a:pPr marL="342900" indent="-342900"/>
            <a:r>
              <a:rPr lang="uk-UA" sz="2400"/>
              <a:t>2007 - "Mira" (Measure)</a:t>
            </a:r>
          </a:p>
          <a:p>
            <a:pPr marL="342900" indent="-342900"/>
            <a:r>
              <a:rPr lang="uk-UA" sz="2400"/>
              <a:t>2010 - "Dolce Vita"</a:t>
            </a:r>
          </a:p>
          <a:p>
            <a:pPr marL="342900" indent="-342900"/>
            <a:r>
              <a:rPr lang="uk-UA" sz="2400"/>
              <a:t>2013 – "Zemlya" (Land)</a:t>
            </a:r>
          </a:p>
          <a:p>
            <a:pPr marL="342900" indent="-342900">
              <a:spcBef>
                <a:spcPct val="50000"/>
              </a:spcBef>
            </a:pPr>
            <a:endParaRPr lang="uk-UA" sz="2400"/>
          </a:p>
        </p:txBody>
      </p:sp>
      <p:pic>
        <p:nvPicPr>
          <p:cNvPr id="12295" name="Picture 7" descr="ANd9GcTxV4ztenILIEllQ5xSCeWCz8OZR9zxgpcKEta7jBAy4SjEkslL"/>
          <p:cNvPicPr>
            <a:picLocks noChangeAspect="1" noChangeArrowheads="1"/>
          </p:cNvPicPr>
          <p:nvPr/>
        </p:nvPicPr>
        <p:blipFill>
          <a:blip r:embed="rId3" cstate="print"/>
          <a:srcRect/>
          <a:stretch>
            <a:fillRect/>
          </a:stretch>
        </p:blipFill>
        <p:spPr bwMode="auto">
          <a:xfrm>
            <a:off x="7072314" y="5229226"/>
            <a:ext cx="1876425" cy="1457324"/>
          </a:xfrm>
          <a:prstGeom prst="rect">
            <a:avLst/>
          </a:prstGeom>
          <a:noFill/>
          <a:ln w="57150" cmpd="thinThick" algn="ctr">
            <a:solidFill>
              <a:srgbClr val="0066FF"/>
            </a:solidFill>
            <a:miter lim="800000"/>
            <a:headEnd/>
            <a:tailEnd/>
          </a:ln>
        </p:spPr>
      </p:pic>
      <p:pic>
        <p:nvPicPr>
          <p:cNvPr id="12297" name="Picture 9" descr="32779638"/>
          <p:cNvPicPr>
            <a:picLocks noChangeAspect="1" noChangeArrowheads="1"/>
          </p:cNvPicPr>
          <p:nvPr/>
        </p:nvPicPr>
        <p:blipFill>
          <a:blip r:embed="rId4" cstate="print"/>
          <a:srcRect/>
          <a:stretch>
            <a:fillRect/>
          </a:stretch>
        </p:blipFill>
        <p:spPr bwMode="auto">
          <a:xfrm>
            <a:off x="6227764" y="2708910"/>
            <a:ext cx="2441575" cy="2337436"/>
          </a:xfrm>
          <a:prstGeom prst="rect">
            <a:avLst/>
          </a:prstGeom>
          <a:noFill/>
          <a:ln w="57150" cmpd="thinThick" algn="ctr">
            <a:solidFill>
              <a:srgbClr val="0066FF"/>
            </a:solidFill>
            <a:miter lim="800000"/>
            <a:headEnd/>
            <a:tailEnd/>
          </a:ln>
        </p:spPr>
      </p:pic>
      <p:sp>
        <p:nvSpPr>
          <p:cNvPr id="8199" name="AutoShape 11" descr="okean-elzy-obiymy"/>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pic>
        <p:nvPicPr>
          <p:cNvPr id="12301" name="Picture 13" descr="Okean_Elzy-Gloria"/>
          <p:cNvPicPr>
            <a:picLocks noChangeAspect="1" noChangeArrowheads="1"/>
          </p:cNvPicPr>
          <p:nvPr/>
        </p:nvPicPr>
        <p:blipFill>
          <a:blip r:embed="rId5" cstate="print"/>
          <a:srcRect/>
          <a:stretch>
            <a:fillRect/>
          </a:stretch>
        </p:blipFill>
        <p:spPr bwMode="auto">
          <a:xfrm>
            <a:off x="571500" y="5143500"/>
            <a:ext cx="2547938" cy="1714500"/>
          </a:xfrm>
          <a:prstGeom prst="rect">
            <a:avLst/>
          </a:prstGeom>
          <a:noFill/>
          <a:ln w="57150" cmpd="thinThick" algn="ctr">
            <a:solidFill>
              <a:srgbClr val="0066FF"/>
            </a:solidFill>
            <a:miter lim="800000"/>
            <a:headEnd/>
            <a:tailEnd/>
          </a:ln>
        </p:spPr>
      </p:pic>
      <p:pic>
        <p:nvPicPr>
          <p:cNvPr id="12303" name="Picture 15" descr="%D0%9Ci%D1%80%D0%B0"/>
          <p:cNvPicPr>
            <a:picLocks noChangeAspect="1" noChangeArrowheads="1"/>
          </p:cNvPicPr>
          <p:nvPr/>
        </p:nvPicPr>
        <p:blipFill>
          <a:blip r:embed="rId6" cstate="print"/>
          <a:srcRect/>
          <a:stretch>
            <a:fillRect/>
          </a:stretch>
        </p:blipFill>
        <p:spPr bwMode="auto">
          <a:xfrm>
            <a:off x="4294189" y="3861436"/>
            <a:ext cx="2611437" cy="2741294"/>
          </a:xfrm>
          <a:prstGeom prst="rect">
            <a:avLst/>
          </a:prstGeom>
          <a:noFill/>
          <a:ln w="57150" cmpd="thinThick" algn="ctr">
            <a:solidFill>
              <a:srgbClr val="0066FF"/>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2295"/>
                                        </p:tgtEl>
                                        <p:attrNameLst>
                                          <p:attrName>style.visibility</p:attrName>
                                        </p:attrNameLst>
                                      </p:cBhvr>
                                      <p:to>
                                        <p:strVal val="visible"/>
                                      </p:to>
                                    </p:set>
                                    <p:animEffect transition="in" filter="wheel(4)">
                                      <p:cBhvr>
                                        <p:cTn id="7" dur="1000"/>
                                        <p:tgtEl>
                                          <p:spTgt spid="12295"/>
                                        </p:tgtEl>
                                      </p:cBhvr>
                                    </p:animEffect>
                                  </p:childTnLst>
                                </p:cTn>
                              </p:par>
                            </p:childTnLst>
                          </p:cTn>
                        </p:par>
                        <p:par>
                          <p:cTn id="8" fill="hold">
                            <p:stCondLst>
                              <p:cond delay="1000"/>
                            </p:stCondLst>
                            <p:childTnLst>
                              <p:par>
                                <p:cTn id="9" presetID="21" presetClass="entr" presetSubtype="4" fill="hold" nodeType="afterEffect">
                                  <p:stCondLst>
                                    <p:cond delay="0"/>
                                  </p:stCondLst>
                                  <p:childTnLst>
                                    <p:set>
                                      <p:cBhvr>
                                        <p:cTn id="10" dur="1" fill="hold">
                                          <p:stCondLst>
                                            <p:cond delay="0"/>
                                          </p:stCondLst>
                                        </p:cTn>
                                        <p:tgtEl>
                                          <p:spTgt spid="12297"/>
                                        </p:tgtEl>
                                        <p:attrNameLst>
                                          <p:attrName>style.visibility</p:attrName>
                                        </p:attrNameLst>
                                      </p:cBhvr>
                                      <p:to>
                                        <p:strVal val="visible"/>
                                      </p:to>
                                    </p:set>
                                    <p:animEffect transition="in" filter="wheel(4)">
                                      <p:cBhvr>
                                        <p:cTn id="11" dur="2000"/>
                                        <p:tgtEl>
                                          <p:spTgt spid="12297"/>
                                        </p:tgtEl>
                                      </p:cBhvr>
                                    </p:animEffect>
                                  </p:childTnLst>
                                </p:cTn>
                              </p:par>
                            </p:childTnLst>
                          </p:cTn>
                        </p:par>
                        <p:par>
                          <p:cTn id="12" fill="hold">
                            <p:stCondLst>
                              <p:cond delay="3000"/>
                            </p:stCondLst>
                            <p:childTnLst>
                              <p:par>
                                <p:cTn id="13" presetID="21" presetClass="entr" presetSubtype="4" fill="hold" nodeType="afterEffect">
                                  <p:stCondLst>
                                    <p:cond delay="0"/>
                                  </p:stCondLst>
                                  <p:childTnLst>
                                    <p:set>
                                      <p:cBhvr>
                                        <p:cTn id="14" dur="1" fill="hold">
                                          <p:stCondLst>
                                            <p:cond delay="0"/>
                                          </p:stCondLst>
                                        </p:cTn>
                                        <p:tgtEl>
                                          <p:spTgt spid="12303"/>
                                        </p:tgtEl>
                                        <p:attrNameLst>
                                          <p:attrName>style.visibility</p:attrName>
                                        </p:attrNameLst>
                                      </p:cBhvr>
                                      <p:to>
                                        <p:strVal val="visible"/>
                                      </p:to>
                                    </p:set>
                                    <p:animEffect transition="in" filter="wheel(4)">
                                      <p:cBhvr>
                                        <p:cTn id="15" dur="2000"/>
                                        <p:tgtEl>
                                          <p:spTgt spid="12303"/>
                                        </p:tgtEl>
                                      </p:cBhvr>
                                    </p:animEffect>
                                  </p:childTnLst>
                                </p:cTn>
                              </p:par>
                            </p:childTnLst>
                          </p:cTn>
                        </p:par>
                        <p:par>
                          <p:cTn id="16" fill="hold">
                            <p:stCondLst>
                              <p:cond delay="5000"/>
                            </p:stCondLst>
                            <p:childTnLst>
                              <p:par>
                                <p:cTn id="17" presetID="21" presetClass="entr" presetSubtype="4" fill="hold" nodeType="afterEffect">
                                  <p:stCondLst>
                                    <p:cond delay="0"/>
                                  </p:stCondLst>
                                  <p:childTnLst>
                                    <p:set>
                                      <p:cBhvr>
                                        <p:cTn id="18" dur="1" fill="hold">
                                          <p:stCondLst>
                                            <p:cond delay="0"/>
                                          </p:stCondLst>
                                        </p:cTn>
                                        <p:tgtEl>
                                          <p:spTgt spid="12301"/>
                                        </p:tgtEl>
                                        <p:attrNameLst>
                                          <p:attrName>style.visibility</p:attrName>
                                        </p:attrNameLst>
                                      </p:cBhvr>
                                      <p:to>
                                        <p:strVal val="visible"/>
                                      </p:to>
                                    </p:set>
                                    <p:animEffect transition="in" filter="wheel(4)">
                                      <p:cBhvr>
                                        <p:cTn id="19" dur="2000"/>
                                        <p:tgtEl>
                                          <p:spTgt spid="12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a:bodyPr>
          <a:lstStyle/>
          <a:p>
            <a:pPr algn="l"/>
            <a:r>
              <a:rPr lang="en-US" sz="3600" dirty="0" smtClean="0">
                <a:solidFill>
                  <a:srgbClr val="000099"/>
                </a:solidFill>
                <a:latin typeface="Aharoni" pitchFamily="2" charset="-79"/>
                <a:cs typeface="Aharoni" pitchFamily="2" charset="-79"/>
              </a:rPr>
              <a:t>                      Viktor </a:t>
            </a:r>
            <a:r>
              <a:rPr lang="en-US" sz="3600" dirty="0" err="1" smtClean="0">
                <a:solidFill>
                  <a:srgbClr val="000099"/>
                </a:solidFill>
                <a:latin typeface="Aharoni" pitchFamily="2" charset="-79"/>
                <a:cs typeface="Aharoni" pitchFamily="2" charset="-79"/>
              </a:rPr>
              <a:t>Tsoi</a:t>
            </a:r>
            <a:r>
              <a:rPr lang="en-US" sz="3600" dirty="0" smtClean="0">
                <a:solidFill>
                  <a:srgbClr val="000099"/>
                </a:solidFill>
                <a:latin typeface="Aharoni" pitchFamily="2" charset="-79"/>
                <a:cs typeface="Aharoni" pitchFamily="2" charset="-79"/>
              </a:rPr>
              <a:t> </a:t>
            </a:r>
            <a:r>
              <a:rPr lang="en-US" sz="2100" dirty="0" smtClean="0">
                <a:solidFill>
                  <a:srgbClr val="660033"/>
                </a:solidFill>
                <a:latin typeface="Aharoni" pitchFamily="2" charset="-79"/>
                <a:cs typeface="Aharoni" pitchFamily="2" charset="-79"/>
              </a:rPr>
              <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   Viktor </a:t>
            </a:r>
            <a:r>
              <a:rPr lang="en-US" sz="2100" dirty="0" err="1" smtClean="0">
                <a:solidFill>
                  <a:srgbClr val="660033"/>
                </a:solidFill>
                <a:latin typeface="Aharoni" pitchFamily="2" charset="-79"/>
                <a:cs typeface="Aharoni" pitchFamily="2" charset="-79"/>
              </a:rPr>
              <a:t>Tsoi</a:t>
            </a:r>
            <a:r>
              <a:rPr lang="en-US" sz="2100" dirty="0" smtClean="0">
                <a:solidFill>
                  <a:srgbClr val="660033"/>
                </a:solidFill>
                <a:latin typeface="Aharoni" pitchFamily="2" charset="-79"/>
                <a:cs typeface="Aharoni" pitchFamily="2" charset="-79"/>
              </a:rPr>
              <a:t> - rock singer, guitarist, vocalist of the band "Cinema".</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Born June 21, 1962 in Leningrad.</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   In 1969 he went to school. From 1974 to 1977, </a:t>
            </a:r>
            <a:r>
              <a:rPr lang="en-US" sz="2100" dirty="0" err="1" smtClean="0">
                <a:solidFill>
                  <a:srgbClr val="660033"/>
                </a:solidFill>
                <a:latin typeface="Aharoni" pitchFamily="2" charset="-79"/>
                <a:cs typeface="Aharoni" pitchFamily="2" charset="-79"/>
              </a:rPr>
              <a:t>Choi</a:t>
            </a:r>
            <a:r>
              <a:rPr lang="en-US" sz="2100" dirty="0" smtClean="0">
                <a:solidFill>
                  <a:srgbClr val="660033"/>
                </a:solidFill>
                <a:latin typeface="Aharoni" pitchFamily="2" charset="-79"/>
                <a:cs typeface="Aharoni" pitchFamily="2" charset="-79"/>
              </a:rPr>
              <a:t> trained at the Art School.</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   In 1981, </a:t>
            </a:r>
            <a:r>
              <a:rPr lang="en-US" sz="2100" dirty="0" err="1" smtClean="0">
                <a:solidFill>
                  <a:srgbClr val="660033"/>
                </a:solidFill>
                <a:latin typeface="Aharoni" pitchFamily="2" charset="-79"/>
                <a:cs typeface="Aharoni" pitchFamily="2" charset="-79"/>
              </a:rPr>
              <a:t>Choi</a:t>
            </a:r>
            <a:r>
              <a:rPr lang="en-US" sz="2100" dirty="0" smtClean="0">
                <a:solidFill>
                  <a:srgbClr val="660033"/>
                </a:solidFill>
                <a:latin typeface="Aharoni" pitchFamily="2" charset="-79"/>
                <a:cs typeface="Aharoni" pitchFamily="2" charset="-79"/>
              </a:rPr>
              <a:t>, together with Alexei </a:t>
            </a:r>
            <a:r>
              <a:rPr lang="en-US" sz="2100" dirty="0" err="1" smtClean="0">
                <a:solidFill>
                  <a:srgbClr val="660033"/>
                </a:solidFill>
                <a:latin typeface="Aharoni" pitchFamily="2" charset="-79"/>
                <a:cs typeface="Aharoni" pitchFamily="2" charset="-79"/>
              </a:rPr>
              <a:t>Rybin</a:t>
            </a:r>
            <a:r>
              <a:rPr lang="en-US" sz="2100" dirty="0" smtClean="0">
                <a:solidFill>
                  <a:srgbClr val="660033"/>
                </a:solidFill>
                <a:latin typeface="Aharoni" pitchFamily="2" charset="-79"/>
                <a:cs typeface="Aharoni" pitchFamily="2" charset="-79"/>
              </a:rPr>
              <a:t> and Oleg </a:t>
            </a:r>
            <a:r>
              <a:rPr lang="en-US" sz="2100" dirty="0" err="1" smtClean="0">
                <a:solidFill>
                  <a:srgbClr val="660033"/>
                </a:solidFill>
                <a:latin typeface="Aharoni" pitchFamily="2" charset="-79"/>
                <a:cs typeface="Aharoni" pitchFamily="2" charset="-79"/>
              </a:rPr>
              <a:t>Valinsky</a:t>
            </a:r>
            <a:r>
              <a:rPr lang="en-US" sz="2100" dirty="0" smtClean="0">
                <a:solidFill>
                  <a:srgbClr val="660033"/>
                </a:solidFill>
                <a:latin typeface="Aharoni" pitchFamily="2" charset="-79"/>
                <a:cs typeface="Aharoni" pitchFamily="2" charset="-79"/>
              </a:rPr>
              <a:t> form a group of "Cinema". After the spread of the album, the band recorded new songs.</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   The Group received the title of laureate. "Cinema" creates several songs that became popular and brought even greater prominence in the biography of Victor </a:t>
            </a:r>
            <a:r>
              <a:rPr lang="en-US" sz="2100" dirty="0" err="1" smtClean="0">
                <a:solidFill>
                  <a:srgbClr val="660033"/>
                </a:solidFill>
                <a:latin typeface="Aharoni" pitchFamily="2" charset="-79"/>
                <a:cs typeface="Aharoni" pitchFamily="2" charset="-79"/>
              </a:rPr>
              <a:t>Tsoi</a:t>
            </a:r>
            <a:r>
              <a:rPr lang="en-US" sz="2100" dirty="0" smtClean="0">
                <a:solidFill>
                  <a:srgbClr val="660033"/>
                </a:solidFill>
                <a:latin typeface="Aharoni" pitchFamily="2" charset="-79"/>
                <a:cs typeface="Aharoni" pitchFamily="2" charset="-79"/>
              </a:rPr>
              <a:t>.</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   Then Victor participated in the shooting of several films ("</a:t>
            </a:r>
            <a:r>
              <a:rPr lang="en-US" sz="2100" dirty="0" err="1" smtClean="0">
                <a:solidFill>
                  <a:srgbClr val="660033"/>
                </a:solidFill>
                <a:latin typeface="Aharoni" pitchFamily="2" charset="-79"/>
                <a:cs typeface="Aharoni" pitchFamily="2" charset="-79"/>
              </a:rPr>
              <a:t>Ya-XXa</a:t>
            </a:r>
            <a:r>
              <a:rPr lang="en-US" sz="2100" dirty="0" smtClean="0">
                <a:solidFill>
                  <a:srgbClr val="660033"/>
                </a:solidFill>
                <a:latin typeface="Aharoni" pitchFamily="2" charset="-79"/>
                <a:cs typeface="Aharoni" pitchFamily="2" charset="-79"/>
              </a:rPr>
              <a:t>", "End of holiday", "Rock", "</a:t>
            </a:r>
            <a:r>
              <a:rPr lang="en-US" sz="2100" dirty="0" err="1" smtClean="0">
                <a:solidFill>
                  <a:srgbClr val="660033"/>
                </a:solidFill>
                <a:latin typeface="Aharoni" pitchFamily="2" charset="-79"/>
                <a:cs typeface="Aharoni" pitchFamily="2" charset="-79"/>
              </a:rPr>
              <a:t>Assa</a:t>
            </a:r>
            <a:r>
              <a:rPr lang="en-US" sz="2100" dirty="0" smtClean="0">
                <a:solidFill>
                  <a:srgbClr val="660033"/>
                </a:solidFill>
                <a:latin typeface="Aharoni" pitchFamily="2" charset="-79"/>
                <a:cs typeface="Aharoni" pitchFamily="2" charset="-79"/>
              </a:rPr>
              <a:t>").</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   After the release of the album "Blood", the popularity of </a:t>
            </a:r>
            <a:r>
              <a:rPr lang="en-US" sz="2100" dirty="0" err="1" smtClean="0">
                <a:solidFill>
                  <a:srgbClr val="660033"/>
                </a:solidFill>
                <a:latin typeface="Aharoni" pitchFamily="2" charset="-79"/>
                <a:cs typeface="Aharoni" pitchFamily="2" charset="-79"/>
              </a:rPr>
              <a:t>Choi</a:t>
            </a:r>
            <a:r>
              <a:rPr lang="en-US" sz="2100" dirty="0" smtClean="0">
                <a:solidFill>
                  <a:srgbClr val="660033"/>
                </a:solidFill>
                <a:latin typeface="Aharoni" pitchFamily="2" charset="-79"/>
                <a:cs typeface="Aharoni" pitchFamily="2" charset="-79"/>
              </a:rPr>
              <a:t>, and with it the "Movie" instantly rose. The next album, "Cinema" in the biography of </a:t>
            </a:r>
            <a:r>
              <a:rPr lang="en-US" sz="2100" dirty="0" err="1" smtClean="0">
                <a:solidFill>
                  <a:srgbClr val="660033"/>
                </a:solidFill>
                <a:latin typeface="Aharoni" pitchFamily="2" charset="-79"/>
                <a:cs typeface="Aharoni" pitchFamily="2" charset="-79"/>
              </a:rPr>
              <a:t>Choi</a:t>
            </a:r>
            <a:r>
              <a:rPr lang="en-US" sz="2100" dirty="0" smtClean="0">
                <a:solidFill>
                  <a:srgbClr val="660033"/>
                </a:solidFill>
                <a:latin typeface="Aharoni" pitchFamily="2" charset="-79"/>
                <a:cs typeface="Aharoni" pitchFamily="2" charset="-79"/>
              </a:rPr>
              <a:t> became "Star Called Sun". At the same time (1989), Victor called the best actor at the Odessa film festival "Golden Duke".</a:t>
            </a:r>
            <a:br>
              <a:rPr lang="en-US" sz="2100" dirty="0" smtClean="0">
                <a:solidFill>
                  <a:srgbClr val="660033"/>
                </a:solidFill>
                <a:latin typeface="Aharoni" pitchFamily="2" charset="-79"/>
                <a:cs typeface="Aharoni" pitchFamily="2" charset="-79"/>
              </a:rPr>
            </a:br>
            <a:r>
              <a:rPr lang="en-US" sz="2100" dirty="0" smtClean="0">
                <a:solidFill>
                  <a:srgbClr val="660033"/>
                </a:solidFill>
                <a:latin typeface="Aharoni" pitchFamily="2" charset="-79"/>
                <a:cs typeface="Aharoni" pitchFamily="2" charset="-79"/>
              </a:rPr>
              <a:t>   </a:t>
            </a:r>
            <a:r>
              <a:rPr lang="en-US" sz="2100" dirty="0" err="1" smtClean="0">
                <a:solidFill>
                  <a:srgbClr val="660033"/>
                </a:solidFill>
                <a:latin typeface="Aharoni" pitchFamily="2" charset="-79"/>
                <a:cs typeface="Aharoni" pitchFamily="2" charset="-79"/>
              </a:rPr>
              <a:t>Choi</a:t>
            </a:r>
            <a:r>
              <a:rPr lang="en-US" sz="2100" dirty="0" smtClean="0">
                <a:solidFill>
                  <a:srgbClr val="660033"/>
                </a:solidFill>
                <a:latin typeface="Aharoni" pitchFamily="2" charset="-79"/>
                <a:cs typeface="Aharoni" pitchFamily="2" charset="-79"/>
              </a:rPr>
              <a:t> is recording songs for a new album, but suddenly dies in a car crash. At the end of 1990, after the death of Victor, the most recent "Black Album" group.</a:t>
            </a:r>
            <a:endParaRPr lang="ru-RU" sz="2100" dirty="0">
              <a:solidFill>
                <a:srgbClr val="660033"/>
              </a:solidFill>
              <a:cs typeface="Aharoni" pitchFamily="2" charset="-79"/>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08720"/>
          </a:xfrm>
        </p:spPr>
        <p:txBody>
          <a:bodyPr>
            <a:normAutofit/>
          </a:bodyPr>
          <a:lstStyle/>
          <a:p>
            <a:r>
              <a:rPr lang="en-US" dirty="0" smtClean="0">
                <a:solidFill>
                  <a:srgbClr val="000099"/>
                </a:solidFill>
                <a:latin typeface="Aharoni" pitchFamily="2" charset="-79"/>
                <a:cs typeface="Aharoni" pitchFamily="2" charset="-79"/>
              </a:rPr>
              <a:t>Viktor </a:t>
            </a:r>
            <a:r>
              <a:rPr lang="en-US" dirty="0" err="1" smtClean="0">
                <a:solidFill>
                  <a:srgbClr val="000099"/>
                </a:solidFill>
                <a:latin typeface="Aharoni" pitchFamily="2" charset="-79"/>
                <a:cs typeface="Aharoni" pitchFamily="2" charset="-79"/>
              </a:rPr>
              <a:t>Tsoi</a:t>
            </a:r>
            <a:endParaRPr lang="ru-RU" dirty="0"/>
          </a:p>
        </p:txBody>
      </p:sp>
      <p:pic>
        <p:nvPicPr>
          <p:cNvPr id="28674" name="Picture 2" descr="http://www.mk.ru/upload/iblock_mk/475/19/d8/fc/DETAIL_PICTURE_716927_91115944.jpg"/>
          <p:cNvPicPr>
            <a:picLocks noChangeAspect="1" noChangeArrowheads="1"/>
          </p:cNvPicPr>
          <p:nvPr/>
        </p:nvPicPr>
        <p:blipFill>
          <a:blip r:embed="rId2" cstate="print"/>
          <a:srcRect/>
          <a:stretch>
            <a:fillRect/>
          </a:stretch>
        </p:blipFill>
        <p:spPr bwMode="auto">
          <a:xfrm rot="697612">
            <a:off x="6107380" y="716526"/>
            <a:ext cx="2724175" cy="3377977"/>
          </a:xfrm>
          <a:prstGeom prst="rect">
            <a:avLst/>
          </a:prstGeom>
          <a:noFill/>
        </p:spPr>
      </p:pic>
      <p:pic>
        <p:nvPicPr>
          <p:cNvPr id="28678" name="Picture 6" descr="http://sovch.chuvashia.com/wp-content/uploads/2015/02/%D0%A6%D0%BE%D0%B9-%D0%B3%D0%B8%D1%82%D0%B0%D1%80%D0%B0.jpg"/>
          <p:cNvPicPr>
            <a:picLocks noChangeAspect="1" noChangeArrowheads="1"/>
          </p:cNvPicPr>
          <p:nvPr/>
        </p:nvPicPr>
        <p:blipFill>
          <a:blip r:embed="rId3" cstate="print"/>
          <a:srcRect/>
          <a:stretch>
            <a:fillRect/>
          </a:stretch>
        </p:blipFill>
        <p:spPr bwMode="auto">
          <a:xfrm>
            <a:off x="3131840" y="3140968"/>
            <a:ext cx="2736304" cy="3160813"/>
          </a:xfrm>
          <a:prstGeom prst="rect">
            <a:avLst/>
          </a:prstGeom>
          <a:noFill/>
        </p:spPr>
      </p:pic>
      <p:pic>
        <p:nvPicPr>
          <p:cNvPr id="28680" name="Picture 8" descr="http://my-life.ua/uploads/blog/redactor/9503bf59cd998ad190432bcf58c6a430.jpg"/>
          <p:cNvPicPr>
            <a:picLocks noChangeAspect="1" noChangeArrowheads="1"/>
          </p:cNvPicPr>
          <p:nvPr/>
        </p:nvPicPr>
        <p:blipFill>
          <a:blip r:embed="rId4" cstate="print"/>
          <a:srcRect/>
          <a:stretch>
            <a:fillRect/>
          </a:stretch>
        </p:blipFill>
        <p:spPr bwMode="auto">
          <a:xfrm rot="20917609">
            <a:off x="348621" y="745498"/>
            <a:ext cx="2371725" cy="3771901"/>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i="1" dirty="0" smtClean="0">
                <a:solidFill>
                  <a:srgbClr val="660066"/>
                </a:solidFill>
                <a:latin typeface="Aharoni" pitchFamily="2" charset="-79"/>
                <a:cs typeface="Aharoni" pitchFamily="2" charset="-79"/>
              </a:rPr>
              <a:t>Objectives:</a:t>
            </a:r>
            <a:endParaRPr lang="ru-RU" dirty="0"/>
          </a:p>
        </p:txBody>
      </p:sp>
      <p:sp>
        <p:nvSpPr>
          <p:cNvPr id="3" name="Содержимое 2"/>
          <p:cNvSpPr>
            <a:spLocks noGrp="1"/>
          </p:cNvSpPr>
          <p:nvPr>
            <p:ph idx="1"/>
          </p:nvPr>
        </p:nvSpPr>
        <p:spPr/>
        <p:txBody>
          <a:bodyPr>
            <a:normAutofit fontScale="92500"/>
          </a:bodyPr>
          <a:lstStyle/>
          <a:p>
            <a:pPr>
              <a:buFont typeface="Wingdings" pitchFamily="2" charset="2"/>
              <a:buChar char="v"/>
            </a:pPr>
            <a:r>
              <a:rPr lang="en-US" b="1" dirty="0" smtClean="0">
                <a:solidFill>
                  <a:srgbClr val="FF0000"/>
                </a:solidFill>
                <a:latin typeface="Castellar" pitchFamily="18" charset="0"/>
              </a:rPr>
              <a:t> to revise students' vocabulary on the topic "Music"</a:t>
            </a:r>
            <a:endParaRPr lang="ru-RU" b="1" dirty="0" smtClean="0">
              <a:solidFill>
                <a:srgbClr val="FF0000"/>
              </a:solidFill>
            </a:endParaRPr>
          </a:p>
          <a:p>
            <a:pPr>
              <a:buFont typeface="Wingdings" pitchFamily="2" charset="2"/>
              <a:buChar char="v"/>
            </a:pPr>
            <a:r>
              <a:rPr lang="en-US" b="1" dirty="0" smtClean="0">
                <a:solidFill>
                  <a:srgbClr val="FF0000"/>
                </a:solidFill>
                <a:latin typeface="Castellar" pitchFamily="18" charset="0"/>
              </a:rPr>
              <a:t> to develop learners' reading skills through the methods of interactive reading</a:t>
            </a:r>
            <a:endParaRPr lang="ru-RU" b="1" dirty="0" smtClean="0">
              <a:solidFill>
                <a:srgbClr val="FF0000"/>
              </a:solidFill>
            </a:endParaRPr>
          </a:p>
          <a:p>
            <a:pPr>
              <a:buFont typeface="Wingdings" pitchFamily="2" charset="2"/>
              <a:buChar char="v"/>
            </a:pPr>
            <a:r>
              <a:rPr lang="en-US" b="1" dirty="0" smtClean="0">
                <a:solidFill>
                  <a:srgbClr val="FF0000"/>
                </a:solidFill>
                <a:latin typeface="Castellar" pitchFamily="18" charset="0"/>
              </a:rPr>
              <a:t> to improve student's skills for speaking and comprehension </a:t>
            </a:r>
            <a:endParaRPr lang="ru-RU" b="1" dirty="0" smtClean="0">
              <a:solidFill>
                <a:srgbClr val="FF0000"/>
              </a:solidFill>
            </a:endParaRPr>
          </a:p>
          <a:p>
            <a:pPr>
              <a:buFont typeface="Wingdings" pitchFamily="2" charset="2"/>
              <a:buChar char="v"/>
            </a:pPr>
            <a:r>
              <a:rPr lang="en-US" b="1" dirty="0" smtClean="0">
                <a:solidFill>
                  <a:srgbClr val="FF0000"/>
                </a:solidFill>
                <a:latin typeface="Castellar" pitchFamily="18" charset="0"/>
              </a:rPr>
              <a:t> to develop learners' creative abilities </a:t>
            </a:r>
            <a:endParaRPr lang="ru-RU" b="1" dirty="0" smtClean="0">
              <a:solidFill>
                <a:srgbClr val="FF0000"/>
              </a:solidFill>
            </a:endParaRPr>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4149080"/>
          </a:xfrm>
        </p:spPr>
        <p:txBody>
          <a:bodyPr>
            <a:normAutofit/>
          </a:bodyPr>
          <a:lstStyle/>
          <a:p>
            <a:r>
              <a:rPr lang="en-US" sz="4800" b="1" dirty="0" smtClean="0">
                <a:solidFill>
                  <a:srgbClr val="000066"/>
                </a:solidFill>
                <a:latin typeface="Forte" pitchFamily="66" charset="0"/>
              </a:rPr>
              <a:t>THANK YOU FOR </a:t>
            </a:r>
            <a:br>
              <a:rPr lang="en-US" sz="4800" b="1" dirty="0" smtClean="0">
                <a:solidFill>
                  <a:srgbClr val="000066"/>
                </a:solidFill>
                <a:latin typeface="Forte" pitchFamily="66" charset="0"/>
              </a:rPr>
            </a:br>
            <a:r>
              <a:rPr lang="en-US" sz="4800" b="1" dirty="0" smtClean="0">
                <a:solidFill>
                  <a:srgbClr val="000066"/>
                </a:solidFill>
                <a:latin typeface="Forte" pitchFamily="66" charset="0"/>
              </a:rPr>
              <a:t>THE LESSON!!!</a:t>
            </a:r>
            <a:endParaRPr lang="ru-RU" sz="4800" b="1" dirty="0">
              <a:solidFill>
                <a:srgbClr val="000066"/>
              </a:solidFill>
            </a:endParaRPr>
          </a:p>
        </p:txBody>
      </p:sp>
      <p:pic>
        <p:nvPicPr>
          <p:cNvPr id="43012" name="Picture 4" descr="http://static9.depositphotos.com/1007989/1157/i/950/depositphotos_11570432-Clapping-Smiley.jpg"/>
          <p:cNvPicPr>
            <a:picLocks noChangeAspect="1" noChangeArrowheads="1"/>
          </p:cNvPicPr>
          <p:nvPr/>
        </p:nvPicPr>
        <p:blipFill>
          <a:blip r:embed="rId2" cstate="print"/>
          <a:srcRect/>
          <a:stretch>
            <a:fillRect/>
          </a:stretch>
        </p:blipFill>
        <p:spPr bwMode="auto">
          <a:xfrm>
            <a:off x="2699792" y="3212976"/>
            <a:ext cx="4032448" cy="326848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i="1" dirty="0" smtClean="0">
                <a:solidFill>
                  <a:srgbClr val="000099"/>
                </a:solidFill>
                <a:latin typeface="Arial Narrow" pitchFamily="34" charset="0"/>
              </a:rPr>
              <a:t>What words do you associate with the topic “Music”?</a:t>
            </a:r>
            <a:endParaRPr lang="ru-RU" dirty="0"/>
          </a:p>
        </p:txBody>
      </p:sp>
      <p:graphicFrame>
        <p:nvGraphicFramePr>
          <p:cNvPr id="4" name="Содержимое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i="1" dirty="0" smtClean="0">
                <a:solidFill>
                  <a:srgbClr val="000099"/>
                </a:solidFill>
                <a:latin typeface="Arial Narrow" pitchFamily="34" charset="0"/>
              </a:rPr>
              <a:t>What words do you associate with the topic “Music”?</a:t>
            </a:r>
            <a:endParaRPr lang="ru-RU" dirty="0"/>
          </a:p>
        </p:txBody>
      </p:sp>
      <p:graphicFrame>
        <p:nvGraphicFramePr>
          <p:cNvPr id="4" name="Содержимое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2800" dirty="0" smtClean="0">
                <a:solidFill>
                  <a:srgbClr val="000099"/>
                </a:solidFill>
                <a:latin typeface="Aharoni" pitchFamily="2" charset="-79"/>
                <a:cs typeface="Aharoni" pitchFamily="2" charset="-79"/>
              </a:rPr>
              <a:t>Vocabulary practice</a:t>
            </a:r>
            <a:r>
              <a:rPr lang="en-US" sz="2800" dirty="0" smtClean="0"/>
              <a:t/>
            </a:r>
            <a:br>
              <a:rPr lang="en-US" sz="2800" dirty="0" smtClean="0"/>
            </a:br>
            <a:r>
              <a:rPr lang="en-US" sz="2800" b="1" dirty="0" smtClean="0">
                <a:solidFill>
                  <a:srgbClr val="660066"/>
                </a:solidFill>
                <a:latin typeface="Andalus" pitchFamily="18" charset="-78"/>
                <a:cs typeface="Andalus" pitchFamily="18" charset="-78"/>
              </a:rPr>
              <a:t>drums, classical, rap, trumpet, soul, blues, violin, reggae, bass guitar, country and western, keyboards</a:t>
            </a:r>
            <a:endParaRPr lang="ru-RU" sz="2800" dirty="0"/>
          </a:p>
        </p:txBody>
      </p:sp>
      <p:graphicFrame>
        <p:nvGraphicFramePr>
          <p:cNvPr id="4" name="Содержимое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18258"/>
          </a:xfrm>
        </p:spPr>
        <p:txBody>
          <a:bodyPr>
            <a:normAutofit/>
          </a:bodyPr>
          <a:lstStyle/>
          <a:p>
            <a:r>
              <a:rPr lang="en-US" sz="2800" dirty="0" smtClean="0">
                <a:solidFill>
                  <a:srgbClr val="000099"/>
                </a:solidFill>
                <a:latin typeface="Aharoni" pitchFamily="2" charset="-79"/>
                <a:cs typeface="Aharoni" pitchFamily="2" charset="-79"/>
              </a:rPr>
              <a:t>Complete the sentences with one of the following words.</a:t>
            </a:r>
            <a:r>
              <a:rPr lang="ru-RU" sz="2800" dirty="0" smtClean="0"/>
              <a:t/>
            </a:r>
            <a:br>
              <a:rPr lang="ru-RU" sz="2800" dirty="0" smtClean="0"/>
            </a:br>
            <a:r>
              <a:rPr lang="en-US" sz="2800" b="1" i="1" dirty="0" smtClean="0">
                <a:solidFill>
                  <a:srgbClr val="FF0000"/>
                </a:solidFill>
                <a:latin typeface="Aharoni" pitchFamily="2" charset="-79"/>
                <a:cs typeface="Aharoni" pitchFamily="2" charset="-79"/>
              </a:rPr>
              <a:t>Guitar, influence, piano, expression, enrichment, music, inner, absorb, felling, pop-group</a:t>
            </a:r>
            <a:endParaRPr lang="ru-RU" sz="2800" dirty="0"/>
          </a:p>
        </p:txBody>
      </p:sp>
      <p:sp>
        <p:nvSpPr>
          <p:cNvPr id="3" name="Содержимое 2"/>
          <p:cNvSpPr>
            <a:spLocks noGrp="1"/>
          </p:cNvSpPr>
          <p:nvPr>
            <p:ph idx="1"/>
          </p:nvPr>
        </p:nvSpPr>
        <p:spPr>
          <a:xfrm>
            <a:off x="457200" y="1988840"/>
            <a:ext cx="8229600" cy="4137323"/>
          </a:xfrm>
        </p:spPr>
        <p:txBody>
          <a:bodyPr>
            <a:normAutofit fontScale="70000" lnSpcReduction="20000"/>
          </a:bodyPr>
          <a:lstStyle/>
          <a:p>
            <a:pPr marL="514350" indent="-514350">
              <a:buFont typeface="+mj-lt"/>
              <a:buAutoNum type="arabicPeriod"/>
              <a:defRPr/>
            </a:pPr>
            <a:endParaRPr lang="en-US" dirty="0" smtClean="0">
              <a:solidFill>
                <a:srgbClr val="660033"/>
              </a:solidFill>
              <a:latin typeface="Aharoni" pitchFamily="2" charset="-79"/>
              <a:cs typeface="Aharoni" pitchFamily="2" charset="-79"/>
            </a:endParaRPr>
          </a:p>
          <a:p>
            <a:pPr marL="514350" indent="-514350">
              <a:buFont typeface="+mj-lt"/>
              <a:buAutoNum type="arabicPeriod"/>
              <a:defRPr/>
            </a:pPr>
            <a:endParaRPr lang="en-US" dirty="0" smtClean="0">
              <a:solidFill>
                <a:srgbClr val="660033"/>
              </a:solidFill>
              <a:latin typeface="Aharoni" pitchFamily="2" charset="-79"/>
              <a:cs typeface="Aharoni" pitchFamily="2" charset="-79"/>
            </a:endParaRPr>
          </a:p>
          <a:p>
            <a:pPr marL="514350" indent="-514350">
              <a:buFont typeface="+mj-lt"/>
              <a:buAutoNum type="arabicPeriod"/>
              <a:defRPr/>
            </a:pPr>
            <a:r>
              <a:rPr lang="en-US" dirty="0" smtClean="0">
                <a:solidFill>
                  <a:srgbClr val="660033"/>
                </a:solidFill>
                <a:latin typeface="Aharoni" pitchFamily="2" charset="-79"/>
                <a:cs typeface="Aharoni" pitchFamily="2" charset="-79"/>
              </a:rPr>
              <a:t>__________can be inspiring force only if it is itself inspired.</a:t>
            </a:r>
            <a:endParaRPr lang="ru-RU" dirty="0" smtClean="0">
              <a:solidFill>
                <a:srgbClr val="660033"/>
              </a:solidFill>
              <a:cs typeface="Aharoni" pitchFamily="2" charset="-79"/>
            </a:endParaRPr>
          </a:p>
          <a:p>
            <a:pPr marL="514350" indent="-514350">
              <a:buFont typeface="+mj-lt"/>
              <a:buAutoNum type="arabicPeriod"/>
              <a:defRPr/>
            </a:pPr>
            <a:r>
              <a:rPr lang="en-US" dirty="0" smtClean="0">
                <a:solidFill>
                  <a:srgbClr val="660033"/>
                </a:solidFill>
                <a:latin typeface="Aharoni" pitchFamily="2" charset="-79"/>
                <a:cs typeface="Aharoni" pitchFamily="2" charset="-79"/>
              </a:rPr>
              <a:t>Music __________us because we all have different tendencies.</a:t>
            </a:r>
            <a:endParaRPr lang="ru-RU" dirty="0" smtClean="0">
              <a:solidFill>
                <a:srgbClr val="660033"/>
              </a:solidFill>
              <a:cs typeface="Aharoni" pitchFamily="2" charset="-79"/>
            </a:endParaRPr>
          </a:p>
          <a:p>
            <a:pPr marL="514350" indent="-514350">
              <a:buFont typeface="+mj-lt"/>
              <a:buAutoNum type="arabicPeriod"/>
              <a:defRPr/>
            </a:pPr>
            <a:r>
              <a:rPr lang="en-US" dirty="0" smtClean="0">
                <a:solidFill>
                  <a:srgbClr val="660033"/>
                </a:solidFill>
                <a:latin typeface="Aharoni" pitchFamily="2" charset="-79"/>
                <a:cs typeface="Aharoni" pitchFamily="2" charset="-79"/>
              </a:rPr>
              <a:t>Each person will __________from the music the kind of felling natural to him.</a:t>
            </a:r>
            <a:endParaRPr lang="ru-RU" dirty="0" smtClean="0">
              <a:solidFill>
                <a:srgbClr val="660033"/>
              </a:solidFill>
              <a:cs typeface="Aharoni" pitchFamily="2" charset="-79"/>
            </a:endParaRPr>
          </a:p>
          <a:p>
            <a:pPr marL="514350" indent="-514350">
              <a:buFont typeface="+mj-lt"/>
              <a:buAutoNum type="arabicPeriod"/>
              <a:defRPr/>
            </a:pPr>
            <a:r>
              <a:rPr lang="en-US" dirty="0" smtClean="0">
                <a:solidFill>
                  <a:srgbClr val="660033"/>
                </a:solidFill>
                <a:latin typeface="Aharoni" pitchFamily="2" charset="-79"/>
                <a:cs typeface="Aharoni" pitchFamily="2" charset="-79"/>
              </a:rPr>
              <a:t>.As we absorb the __________of the music our inner nature grows.</a:t>
            </a:r>
            <a:endParaRPr lang="ru-RU" dirty="0" smtClean="0">
              <a:solidFill>
                <a:srgbClr val="660033"/>
              </a:solidFill>
              <a:cs typeface="Aharoni" pitchFamily="2" charset="-79"/>
            </a:endParaRPr>
          </a:p>
          <a:p>
            <a:pPr marL="514350" indent="-514350">
              <a:buFont typeface="+mj-lt"/>
              <a:buAutoNum type="arabicPeriod"/>
              <a:defRPr/>
            </a:pPr>
            <a:r>
              <a:rPr lang="en-US" dirty="0" smtClean="0">
                <a:solidFill>
                  <a:srgbClr val="660033"/>
                </a:solidFill>
                <a:latin typeface="Aharoni" pitchFamily="2" charset="-79"/>
                <a:cs typeface="Aharoni" pitchFamily="2" charset="-79"/>
              </a:rPr>
              <a:t>This growth is an _________of the psyche.</a:t>
            </a:r>
            <a:endParaRPr lang="ru-RU" dirty="0" smtClean="0">
              <a:solidFill>
                <a:srgbClr val="660033"/>
              </a:solidFill>
              <a:cs typeface="Aharoni" pitchFamily="2" charset="-79"/>
            </a:endParaRPr>
          </a:p>
          <a:p>
            <a:pPr marL="514350" indent="-514350">
              <a:buFont typeface="+mj-lt"/>
              <a:buAutoNum type="arabicPeriod"/>
              <a:defRPr/>
            </a:pPr>
            <a:r>
              <a:rPr lang="en-US" dirty="0" smtClean="0">
                <a:solidFill>
                  <a:srgbClr val="660033"/>
                </a:solidFill>
                <a:latin typeface="Aharoni" pitchFamily="2" charset="-79"/>
                <a:cs typeface="Aharoni" pitchFamily="2" charset="-79"/>
              </a:rPr>
              <a:t>Music can open new phases of our __________ of life.</a:t>
            </a:r>
            <a:endParaRPr lang="ru-RU" dirty="0" smtClean="0">
              <a:solidFill>
                <a:srgbClr val="660033"/>
              </a:solidFill>
              <a:cs typeface="Aharoni" pitchFamily="2" charset="-79"/>
            </a:endParaRPr>
          </a:p>
          <a:p>
            <a:pPr marL="514350" indent="-514350">
              <a:buFont typeface="+mj-lt"/>
              <a:buAutoNum type="arabicPeriod"/>
              <a:defRPr/>
            </a:pPr>
            <a:r>
              <a:rPr lang="en-US" dirty="0" smtClean="0">
                <a:solidFill>
                  <a:srgbClr val="660033"/>
                </a:solidFill>
                <a:latin typeface="Aharoni" pitchFamily="2" charset="-79"/>
                <a:cs typeface="Aharoni" pitchFamily="2" charset="-79"/>
              </a:rPr>
              <a:t>The way of __________of music is limitless. </a:t>
            </a:r>
            <a:endParaRPr lang="ru-RU" dirty="0" smtClean="0">
              <a:solidFill>
                <a:srgbClr val="660033"/>
              </a:solidFill>
              <a:cs typeface="Aharoni" pitchFamily="2" charset="-79"/>
            </a:endParaRP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22714"/>
          </a:xfrm>
        </p:spPr>
        <p:txBody>
          <a:bodyPr>
            <a:normAutofit/>
          </a:bodyPr>
          <a:lstStyle/>
          <a:p>
            <a:r>
              <a:rPr lang="en-US" sz="12000" b="1" dirty="0" smtClean="0">
                <a:solidFill>
                  <a:srgbClr val="EF037F"/>
                </a:solidFill>
                <a:latin typeface="Vladimir Script" pitchFamily="66" charset="0"/>
              </a:rPr>
              <a:t>Reading</a:t>
            </a:r>
            <a:endParaRPr lang="ru-RU" sz="1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algn="just"/>
            <a:r>
              <a:rPr lang="en-US" dirty="0" smtClean="0">
                <a:solidFill>
                  <a:srgbClr val="660033"/>
                </a:solidFill>
                <a:latin typeface="Aharoni" pitchFamily="2" charset="-79"/>
                <a:cs typeface="Aharoni" pitchFamily="2" charset="-79"/>
              </a:rPr>
              <a:t> </a:t>
            </a:r>
            <a:r>
              <a:rPr lang="en-US" sz="3100" dirty="0" smtClean="0">
                <a:solidFill>
                  <a:srgbClr val="660033"/>
                </a:solidFill>
                <a:latin typeface="Aharoni" pitchFamily="2" charset="-79"/>
                <a:cs typeface="Aharoni" pitchFamily="2" charset="-79"/>
              </a:rPr>
              <a:t>People can't live without music. They can listen to it everywhere even in the forest, when they walk and hear birds' singing. Music can be classical and modern.</a:t>
            </a:r>
            <a:br>
              <a:rPr lang="en-US" sz="3100" dirty="0" smtClean="0">
                <a:solidFill>
                  <a:srgbClr val="660033"/>
                </a:solidFill>
                <a:latin typeface="Aharoni" pitchFamily="2" charset="-79"/>
                <a:cs typeface="Aharoni" pitchFamily="2" charset="-79"/>
              </a:rPr>
            </a:br>
            <a:r>
              <a:rPr lang="en-US" sz="3100" dirty="0" smtClean="0">
                <a:solidFill>
                  <a:srgbClr val="660033"/>
                </a:solidFill>
                <a:latin typeface="Aharoni" pitchFamily="2" charset="-79"/>
                <a:cs typeface="Aharoni" pitchFamily="2" charset="-79"/>
              </a:rPr>
              <a:t>   Classical music is performed by symphonic orchestras, it is serious and requires good understanding. Some people, especially teenagers, think that classical music is boring and dull. But they are not right! </a:t>
            </a:r>
            <a:br>
              <a:rPr lang="en-US" sz="3100" dirty="0" smtClean="0">
                <a:solidFill>
                  <a:srgbClr val="660033"/>
                </a:solidFill>
                <a:latin typeface="Aharoni" pitchFamily="2" charset="-79"/>
                <a:cs typeface="Aharoni" pitchFamily="2" charset="-79"/>
              </a:rPr>
            </a:br>
            <a:r>
              <a:rPr lang="en-US" sz="3100" dirty="0" smtClean="0">
                <a:solidFill>
                  <a:srgbClr val="660033"/>
                </a:solidFill>
                <a:latin typeface="Aharoni" pitchFamily="2" charset="-79"/>
                <a:cs typeface="Aharoni" pitchFamily="2" charset="-79"/>
              </a:rPr>
              <a:t>   Most people prefer modem music. There are different kinds of modern music: pop, rock, disco, rap, techno and others. Young people like pop, disco and rap. Older people prefer jazz, rock and pop. </a:t>
            </a:r>
            <a:br>
              <a:rPr lang="en-US" sz="3100" dirty="0" smtClean="0">
                <a:solidFill>
                  <a:srgbClr val="660033"/>
                </a:solidFill>
                <a:latin typeface="Aharoni" pitchFamily="2" charset="-79"/>
                <a:cs typeface="Aharoni" pitchFamily="2" charset="-79"/>
              </a:rPr>
            </a:br>
            <a:r>
              <a:rPr lang="en-US" sz="3100" dirty="0" smtClean="0">
                <a:solidFill>
                  <a:srgbClr val="660033"/>
                </a:solidFill>
                <a:latin typeface="Aharoni" pitchFamily="2" charset="-79"/>
                <a:cs typeface="Aharoni" pitchFamily="2" charset="-79"/>
              </a:rPr>
              <a:t>   I'm fond of music and like to listen to... </a:t>
            </a:r>
            <a:endParaRPr lang="ru-RU" sz="3100" dirty="0">
              <a:cs typeface="Aharoni" pitchFamily="2" charset="-79"/>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TotalTime>
  <Words>520</Words>
  <Application>Microsoft Office PowerPoint</Application>
  <PresentationFormat>Экран (4:3)</PresentationFormat>
  <Paragraphs>105</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Слайд 1</vt:lpstr>
      <vt:lpstr>Music  in our life</vt:lpstr>
      <vt:lpstr>Objectives:</vt:lpstr>
      <vt:lpstr>What words do you associate with the topic “Music”?</vt:lpstr>
      <vt:lpstr>What words do you associate with the topic “Music”?</vt:lpstr>
      <vt:lpstr>Vocabulary practice drums, classical, rap, trumpet, soul, blues, violin, reggae, bass guitar, country and western, keyboards</vt:lpstr>
      <vt:lpstr>Complete the sentences with one of the following words. Guitar, influence, piano, expression, enrichment, music, inner, absorb, felling, pop-group</vt:lpstr>
      <vt:lpstr>Reading</vt:lpstr>
      <vt:lpstr> People can't live without music. They can listen to it everywhere even in the forest, when they walk and hear birds' singing. Music can be classical and modern.    Classical music is performed by symphonic orchestras, it is serious and requires good understanding. Some people, especially teenagers, think that classical music is boring and dull. But they are not right!     Most people prefer modem music. There are different kinds of modern music: pop, rock, disco, rap, techno and others. Young people like pop, disco and rap. Older people prefer jazz, rock and pop.     I'm fond of music and like to listen to... </vt:lpstr>
      <vt:lpstr>Answer the questions. 1. People can live without music, can't they? 2. Where can they listen to the music? 3. What is classical music? 4. What is modern music? 5. What music do you prefer? 6. What are different kinds of modern music? 7. What music do the teenagers / older people prefer?</vt:lpstr>
      <vt:lpstr>Homework</vt:lpstr>
      <vt:lpstr>                                       Max Barsky     Max Barsky - a popular Ukrainian singer, who recorded many songs and clips, which a huge number of fans in Ukraine and abroad.    Born on 8 March 1990, the city of Kherson, Ukraine. Your real name Nikolay Bortnik. After the man finished school, he moved to Kiev. Here he entered the Kiev Academy of pop art. His specialty was the vocals. Career    In 2008 he participated in the casting of "Star Factory - 2" and the fall in the number of project participants.    In 2011, Barsky first starred in the video for the song "Losing You". This video won the "Top 40 EuroChem". Next, Max acts in Moscow and is becoming increasingly popular.    August 9, 2011 Max Barsky received a crystal microphone, and was named the best singer of the year.    August 16 the same year out video for the song "Eyes - killer." Its premiere took place in the capital of Russia.    In 2012 he took part in the qualifying round of the Eurovision Song Contest, but took second place.    May 3, 2012 he released his album called «Z.Dance», whose songs in English</vt:lpstr>
      <vt:lpstr>Max Barsky</vt:lpstr>
      <vt:lpstr>Maria Yaremchuk</vt:lpstr>
      <vt:lpstr>Maria Yaremchuk</vt:lpstr>
      <vt:lpstr>                       Oleg Skripka     Oleg Skripka was born in Tajikistan in a family of immigrants from Ukraine. He grew up in the Murmansk region in Russia.    In 1987 he graduated from the Kiev Polytechnic Institute. In the same year it was created a group of "Screams Vidopliassova" ("BB").    In 1987, the group "BB" becomes a member of the Kiev rock club, received first prize at the Kiev rock festival "Rock Parade", released his hit "Dancing."    In 1990, "Screams Vidopliassova" provides a tour of France and Switzerland, during which a large French newspaper Le Monde out material about the group.    In 2000, "BB" stands in Riga, London, gives a concert at the Moscow Palace of Youth tour in Siberia.    In January 2002 - a tour of Israel and Portugal, in February of the same year - a few concerts in New York in 2003 - performance in Toronto.    He is translating the songs of Viktor Tsoi in the Ukrainian language.    In 2007, Oleg Skripka took 2nd place in the dance project Ukrainian TV channel 1 +1 "Dancing with the Stars."    The most famous song, "Spring", "share", "Dreamland".</vt:lpstr>
      <vt:lpstr>Oleg Skripka</vt:lpstr>
      <vt:lpstr>                         Alexander Yarmak     Alexander Yarmak born in Boryspil. With 12 years began studying music, particularly rap reading. The 15-year-old began to seriously play KVN. Also involved in programming, including web programming.    In summer 2011, Alexander first began to publish their tracks in social network Vkontakte, and later duplicate them on YouTube. In December of the same year published the first clip. During 2012 Yarmak presented several successful video clips and full-length album "YasYuTuba."    In 2013, the video for the song "Heart boy" became hits leader among all Russian artists on YouTube, and according Website "New Rap" won in the category "Video of the Year."    In 2013, starred in the TV series "How hartuvavsya Style", about the life and formation of Alexander Yarmak.    March 21, 2015 in social networks was introduced third album «Made in UA».</vt:lpstr>
      <vt:lpstr>Alexander Yarmak</vt:lpstr>
      <vt:lpstr>                 Vladimir Tkachenko     Vladimir Tkachenko - the Ukrainian singer, composer.    He is the winner of the International Competition "Yunist Dnipra". 2005 - finalist of the project "Chance - 4", a member of "the fourteenth and Tavria Games".     In 2006 - the participant of the project "T Zirka" national selection for the PC "Eurovision 2006" finalist.    2007 - soloist "dueta Barcelona", silver medalist of the contest New Wave - 2007;    As of 2007 - 2008. - Participant of the TV project "Best Song of the Year". With his new song "I hate and love," the singer performed at project "Best Song of the Year".    In 2009, Vladimir Tkachenko began work on his album, and in September in the rotation left his new song "You choose."    In 2010 - to participate in the PC "Eurovision" song written «Goodbye Sadness».    In September 2010, Vladimir is involved in the TV show X-Factor, and goes to the final.    In mid-January, 2011. Participants of the show "Dancing with the Stars."</vt:lpstr>
      <vt:lpstr>Vladimir Tkachenko</vt:lpstr>
      <vt:lpstr>Svyatoslav Vakarchuk: music and physics</vt:lpstr>
      <vt:lpstr>Слайд 23</vt:lpstr>
      <vt:lpstr>Слайд 24</vt:lpstr>
      <vt:lpstr>Слайд 25</vt:lpstr>
      <vt:lpstr>Current members</vt:lpstr>
      <vt:lpstr>Albums</vt:lpstr>
      <vt:lpstr>                      Viktor Tsoi     Viktor Tsoi - rock singer, guitarist, vocalist of the band "Cinema". Born June 21, 1962 in Leningrad.    In 1969 he went to school. From 1974 to 1977, Choi trained at the Art School.    In 1981, Choi, together with Alexei Rybin and Oleg Valinsky form a group of "Cinema". After the spread of the album, the band recorded new songs.    The Group received the title of laureate. "Cinema" creates several songs that became popular and brought even greater prominence in the biography of Victor Tsoi.    Then Victor participated in the shooting of several films ("Ya-XXa", "End of holiday", "Rock", "Assa").    After the release of the album "Blood", the popularity of Choi, and with it the "Movie" instantly rose. The next album, "Cinema" in the biography of Choi became "Star Called Sun". At the same time (1989), Victor called the best actor at the Odessa film festival "Golden Duke".    Choi is recording songs for a new album, but suddenly dies in a car crash. At the end of 1990, after the death of Victor, the most recent "Black Album" group.</vt:lpstr>
      <vt:lpstr>Viktor Tsoi</vt:lpstr>
      <vt:lpstr>THANK YOU FOR  THE LESSON!!!</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HP</cp:lastModifiedBy>
  <cp:revision>13</cp:revision>
  <dcterms:created xsi:type="dcterms:W3CDTF">2013-03-02T11:51:33Z</dcterms:created>
  <dcterms:modified xsi:type="dcterms:W3CDTF">2015-11-24T16:00:30Z</dcterms:modified>
</cp:coreProperties>
</file>