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7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93" r:id="rId29"/>
    <p:sldId id="284" r:id="rId30"/>
    <p:sldId id="285" r:id="rId31"/>
    <p:sldId id="286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81" autoAdjust="0"/>
    <p:restoredTop sz="94660"/>
  </p:normalViewPr>
  <p:slideViewPr>
    <p:cSldViewPr>
      <p:cViewPr varScale="1">
        <p:scale>
          <a:sx n="42" d="100"/>
          <a:sy n="42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138C8-6FD7-4581-A4A7-D3C6B56BB591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0E1C38-2A44-4410-88E2-318CA7BA9961}">
      <dgm:prSet phldrT="[Текст]"/>
      <dgm:spPr/>
      <dgm:t>
        <a:bodyPr/>
        <a:lstStyle/>
        <a:p>
          <a:r>
            <a:rPr lang="uk-UA" b="1" dirty="0" smtClean="0"/>
            <a:t>Прізвище</a:t>
          </a:r>
          <a:endParaRPr lang="ru-RU" b="1" dirty="0"/>
        </a:p>
      </dgm:t>
    </dgm:pt>
    <dgm:pt modelId="{55E7B7D4-AD11-4CA9-8BDA-3FD1CC2B489E}" type="parTrans" cxnId="{4150339B-A106-4CEC-91B1-08F5E10BBDA9}">
      <dgm:prSet/>
      <dgm:spPr/>
      <dgm:t>
        <a:bodyPr/>
        <a:lstStyle/>
        <a:p>
          <a:endParaRPr lang="ru-RU"/>
        </a:p>
      </dgm:t>
    </dgm:pt>
    <dgm:pt modelId="{4BDAFF35-91F3-4EF6-A546-20DE20847AD2}" type="sibTrans" cxnId="{4150339B-A106-4CEC-91B1-08F5E10BBDA9}">
      <dgm:prSet/>
      <dgm:spPr/>
      <dgm:t>
        <a:bodyPr/>
        <a:lstStyle/>
        <a:p>
          <a:endParaRPr lang="ru-RU"/>
        </a:p>
      </dgm:t>
    </dgm:pt>
    <dgm:pt modelId="{716B8A1E-0D67-49D6-9144-B57CCDFFC191}">
      <dgm:prSet phldrT="[Текст]"/>
      <dgm:spPr/>
      <dgm:t>
        <a:bodyPr/>
        <a:lstStyle/>
        <a:p>
          <a:r>
            <a:rPr lang="uk-UA" dirty="0" smtClean="0"/>
            <a:t>Імена людей</a:t>
          </a:r>
          <a:endParaRPr lang="ru-RU" dirty="0"/>
        </a:p>
      </dgm:t>
    </dgm:pt>
    <dgm:pt modelId="{C5D6E613-37EA-48A9-B56C-19C54C9D40A9}" type="parTrans" cxnId="{75CF7E55-5B6C-480E-B5D8-DAE4A5F9A0EA}">
      <dgm:prSet/>
      <dgm:spPr/>
      <dgm:t>
        <a:bodyPr/>
        <a:lstStyle/>
        <a:p>
          <a:endParaRPr lang="ru-RU"/>
        </a:p>
      </dgm:t>
    </dgm:pt>
    <dgm:pt modelId="{1E0063F8-1389-4A84-B2A3-7328D0DF72C3}" type="sibTrans" cxnId="{75CF7E55-5B6C-480E-B5D8-DAE4A5F9A0EA}">
      <dgm:prSet/>
      <dgm:spPr/>
      <dgm:t>
        <a:bodyPr/>
        <a:lstStyle/>
        <a:p>
          <a:endParaRPr lang="ru-RU"/>
        </a:p>
      </dgm:t>
    </dgm:pt>
    <dgm:pt modelId="{97604E04-2863-46BC-B796-1CE216BA58BC}">
      <dgm:prSet phldrT="[Текст]"/>
      <dgm:spPr/>
      <dgm:t>
        <a:bodyPr/>
        <a:lstStyle/>
        <a:p>
          <a:r>
            <a:rPr lang="uk-UA" dirty="0" smtClean="0"/>
            <a:t>Назви рослин</a:t>
          </a:r>
          <a:endParaRPr lang="ru-RU" dirty="0"/>
        </a:p>
      </dgm:t>
    </dgm:pt>
    <dgm:pt modelId="{64D18759-7F25-4DA6-9BEC-91D9248DDD77}" type="parTrans" cxnId="{1DD8AD0A-DF1D-4682-A655-4595C20D4C0B}">
      <dgm:prSet/>
      <dgm:spPr/>
      <dgm:t>
        <a:bodyPr/>
        <a:lstStyle/>
        <a:p>
          <a:endParaRPr lang="ru-RU"/>
        </a:p>
      </dgm:t>
    </dgm:pt>
    <dgm:pt modelId="{A5DD42AC-C4CC-4C73-BBDF-FB353E779727}" type="sibTrans" cxnId="{1DD8AD0A-DF1D-4682-A655-4595C20D4C0B}">
      <dgm:prSet/>
      <dgm:spPr/>
      <dgm:t>
        <a:bodyPr/>
        <a:lstStyle/>
        <a:p>
          <a:endParaRPr lang="ru-RU"/>
        </a:p>
      </dgm:t>
    </dgm:pt>
    <dgm:pt modelId="{16186180-21A8-46C5-95A8-13848092C100}">
      <dgm:prSet phldrT="[Текст]"/>
      <dgm:spPr/>
      <dgm:t>
        <a:bodyPr/>
        <a:lstStyle/>
        <a:p>
          <a:r>
            <a:rPr lang="uk-UA" dirty="0" smtClean="0"/>
            <a:t>Назви тварин</a:t>
          </a:r>
          <a:endParaRPr lang="ru-RU" dirty="0"/>
        </a:p>
      </dgm:t>
    </dgm:pt>
    <dgm:pt modelId="{55BE7A12-6AD3-4FEC-A1DC-86DA44F9F2D3}" type="parTrans" cxnId="{F79ACCE7-4D14-4159-898E-62BD0EE05C9F}">
      <dgm:prSet/>
      <dgm:spPr/>
      <dgm:t>
        <a:bodyPr/>
        <a:lstStyle/>
        <a:p>
          <a:endParaRPr lang="ru-RU"/>
        </a:p>
      </dgm:t>
    </dgm:pt>
    <dgm:pt modelId="{CD030BFC-3D7B-4970-9638-183F87784142}" type="sibTrans" cxnId="{F79ACCE7-4D14-4159-898E-62BD0EE05C9F}">
      <dgm:prSet/>
      <dgm:spPr/>
      <dgm:t>
        <a:bodyPr/>
        <a:lstStyle/>
        <a:p>
          <a:endParaRPr lang="ru-RU"/>
        </a:p>
      </dgm:t>
    </dgm:pt>
    <dgm:pt modelId="{05F7D6A1-E67B-4BE5-B82C-DFCD64572251}">
      <dgm:prSet phldrT="[Текст]"/>
      <dgm:spPr/>
      <dgm:t>
        <a:bodyPr/>
        <a:lstStyle/>
        <a:p>
          <a:r>
            <a:rPr lang="uk-UA" dirty="0" smtClean="0"/>
            <a:t>Особливості людей</a:t>
          </a:r>
          <a:endParaRPr lang="ru-RU" dirty="0"/>
        </a:p>
      </dgm:t>
    </dgm:pt>
    <dgm:pt modelId="{C4CB2D11-AFCA-4A02-9068-697609CBECB9}" type="parTrans" cxnId="{4FEED27B-F531-480E-A492-A69937A35FB3}">
      <dgm:prSet/>
      <dgm:spPr/>
      <dgm:t>
        <a:bodyPr/>
        <a:lstStyle/>
        <a:p>
          <a:endParaRPr lang="ru-RU"/>
        </a:p>
      </dgm:t>
    </dgm:pt>
    <dgm:pt modelId="{821315AF-FF64-4DEA-9CC8-0D27A7AA4375}" type="sibTrans" cxnId="{4FEED27B-F531-480E-A492-A69937A35FB3}">
      <dgm:prSet/>
      <dgm:spPr/>
      <dgm:t>
        <a:bodyPr/>
        <a:lstStyle/>
        <a:p>
          <a:endParaRPr lang="ru-RU"/>
        </a:p>
      </dgm:t>
    </dgm:pt>
    <dgm:pt modelId="{EDE70228-ADF3-4E31-8ACE-75C52DFCE70D}">
      <dgm:prSet phldrT="[Текст]"/>
      <dgm:spPr/>
      <dgm:t>
        <a:bodyPr/>
        <a:lstStyle/>
        <a:p>
          <a:endParaRPr lang="ru-RU" dirty="0"/>
        </a:p>
      </dgm:t>
    </dgm:pt>
    <dgm:pt modelId="{12697633-9231-4DB2-A001-56848D2444B9}" type="parTrans" cxnId="{DE38C148-7570-42A1-9DE8-FE04BA81548D}">
      <dgm:prSet/>
      <dgm:spPr/>
      <dgm:t>
        <a:bodyPr/>
        <a:lstStyle/>
        <a:p>
          <a:endParaRPr lang="ru-RU"/>
        </a:p>
      </dgm:t>
    </dgm:pt>
    <dgm:pt modelId="{13AD213B-45DB-4F81-BAA9-D569EA462DE1}" type="sibTrans" cxnId="{DE38C148-7570-42A1-9DE8-FE04BA81548D}">
      <dgm:prSet/>
      <dgm:spPr/>
      <dgm:t>
        <a:bodyPr/>
        <a:lstStyle/>
        <a:p>
          <a:endParaRPr lang="ru-RU"/>
        </a:p>
      </dgm:t>
    </dgm:pt>
    <dgm:pt modelId="{2844C468-11CB-4937-A6E5-BEF60CBDFEB2}">
      <dgm:prSet phldrT="[Текст]"/>
      <dgm:spPr/>
      <dgm:t>
        <a:bodyPr/>
        <a:lstStyle/>
        <a:p>
          <a:r>
            <a:rPr lang="uk-UA" dirty="0" smtClean="0"/>
            <a:t>Професії</a:t>
          </a:r>
          <a:endParaRPr lang="ru-RU" dirty="0"/>
        </a:p>
      </dgm:t>
    </dgm:pt>
    <dgm:pt modelId="{52A8EFEA-4F5D-4933-AA2B-E6AA801D07F9}" type="parTrans" cxnId="{B6F053C8-1914-4E2C-B99F-38B925326E44}">
      <dgm:prSet/>
      <dgm:spPr/>
      <dgm:t>
        <a:bodyPr/>
        <a:lstStyle/>
        <a:p>
          <a:endParaRPr lang="ru-RU"/>
        </a:p>
      </dgm:t>
    </dgm:pt>
    <dgm:pt modelId="{474B5020-5568-41F2-836E-DD975C4AC8C7}" type="sibTrans" cxnId="{B6F053C8-1914-4E2C-B99F-38B925326E44}">
      <dgm:prSet/>
      <dgm:spPr/>
      <dgm:t>
        <a:bodyPr/>
        <a:lstStyle/>
        <a:p>
          <a:endParaRPr lang="ru-RU"/>
        </a:p>
      </dgm:t>
    </dgm:pt>
    <dgm:pt modelId="{BAA9172F-8D83-4270-B9CF-9D1E05AC443A}">
      <dgm:prSet phldrT="[Текст]"/>
      <dgm:spPr/>
      <dgm:t>
        <a:bodyPr/>
        <a:lstStyle/>
        <a:p>
          <a:r>
            <a:rPr lang="uk-UA" dirty="0" smtClean="0"/>
            <a:t>Природні явища</a:t>
          </a:r>
          <a:endParaRPr lang="ru-RU" dirty="0"/>
        </a:p>
      </dgm:t>
    </dgm:pt>
    <dgm:pt modelId="{06380A82-B9ED-42C3-A35C-240F9587AFB7}" type="parTrans" cxnId="{03ACCF3F-FCC9-462D-8174-55208376EDD6}">
      <dgm:prSet/>
      <dgm:spPr/>
      <dgm:t>
        <a:bodyPr/>
        <a:lstStyle/>
        <a:p>
          <a:endParaRPr lang="ru-RU"/>
        </a:p>
      </dgm:t>
    </dgm:pt>
    <dgm:pt modelId="{58BC30AA-3A47-490E-8474-C5EAE12F5871}" type="sibTrans" cxnId="{03ACCF3F-FCC9-462D-8174-55208376EDD6}">
      <dgm:prSet/>
      <dgm:spPr/>
      <dgm:t>
        <a:bodyPr/>
        <a:lstStyle/>
        <a:p>
          <a:endParaRPr lang="ru-RU"/>
        </a:p>
      </dgm:t>
    </dgm:pt>
    <dgm:pt modelId="{2C206376-8232-49B4-AD6A-55BFB0BA447B}">
      <dgm:prSet phldrT="[Текст]"/>
      <dgm:spPr/>
      <dgm:t>
        <a:bodyPr/>
        <a:lstStyle/>
        <a:p>
          <a:r>
            <a:rPr lang="uk-UA" dirty="0" smtClean="0"/>
            <a:t>Продукти харчування</a:t>
          </a:r>
          <a:endParaRPr lang="ru-RU" dirty="0"/>
        </a:p>
      </dgm:t>
    </dgm:pt>
    <dgm:pt modelId="{6C0638F9-B9A2-48B6-B5AF-A1101967A906}" type="parTrans" cxnId="{F1C1D53B-55ED-451D-ADD5-A00AAE81ADAA}">
      <dgm:prSet/>
      <dgm:spPr/>
      <dgm:t>
        <a:bodyPr/>
        <a:lstStyle/>
        <a:p>
          <a:endParaRPr lang="ru-RU"/>
        </a:p>
      </dgm:t>
    </dgm:pt>
    <dgm:pt modelId="{E8C84F5D-99AF-49CE-9A00-2A6701C3A083}" type="sibTrans" cxnId="{F1C1D53B-55ED-451D-ADD5-A00AAE81ADAA}">
      <dgm:prSet/>
      <dgm:spPr/>
      <dgm:t>
        <a:bodyPr/>
        <a:lstStyle/>
        <a:p>
          <a:endParaRPr lang="ru-RU"/>
        </a:p>
      </dgm:t>
    </dgm:pt>
    <dgm:pt modelId="{DBF81FFE-A2AD-47ED-A383-EF5C1022EDDA}">
      <dgm:prSet phldrT="[Текст]"/>
      <dgm:spPr/>
      <dgm:t>
        <a:bodyPr/>
        <a:lstStyle/>
        <a:p>
          <a:r>
            <a:rPr lang="uk-UA" dirty="0" smtClean="0"/>
            <a:t>Предмети</a:t>
          </a:r>
          <a:endParaRPr lang="ru-RU" dirty="0"/>
        </a:p>
      </dgm:t>
    </dgm:pt>
    <dgm:pt modelId="{A9DF3284-8AF3-452C-BCE8-6C13D118AD6D}" type="parTrans" cxnId="{A1C6CF72-FAEA-4B14-B496-931CA9EBDA7C}">
      <dgm:prSet/>
      <dgm:spPr/>
      <dgm:t>
        <a:bodyPr/>
        <a:lstStyle/>
        <a:p>
          <a:endParaRPr lang="ru-RU"/>
        </a:p>
      </dgm:t>
    </dgm:pt>
    <dgm:pt modelId="{4284D915-810B-4CB4-AA48-F58D046918F7}" type="sibTrans" cxnId="{A1C6CF72-FAEA-4B14-B496-931CA9EBDA7C}">
      <dgm:prSet/>
      <dgm:spPr/>
      <dgm:t>
        <a:bodyPr/>
        <a:lstStyle/>
        <a:p>
          <a:endParaRPr lang="ru-RU"/>
        </a:p>
      </dgm:t>
    </dgm:pt>
    <dgm:pt modelId="{3C7410A0-17DF-482A-8B72-5992D3F6FE83}">
      <dgm:prSet phldrT="[Текст]"/>
      <dgm:spPr/>
      <dgm:t>
        <a:bodyPr/>
        <a:lstStyle/>
        <a:p>
          <a:r>
            <a:rPr lang="uk-UA" dirty="0" smtClean="0"/>
            <a:t>Місце проживання</a:t>
          </a:r>
          <a:endParaRPr lang="ru-RU" dirty="0"/>
        </a:p>
      </dgm:t>
    </dgm:pt>
    <dgm:pt modelId="{A8744440-A0AE-4213-A60D-2FBC7F282E83}" type="parTrans" cxnId="{7DEB42E9-9935-49C6-869C-BA398B4BAEDC}">
      <dgm:prSet/>
      <dgm:spPr/>
      <dgm:t>
        <a:bodyPr/>
        <a:lstStyle/>
        <a:p>
          <a:endParaRPr lang="ru-RU"/>
        </a:p>
      </dgm:t>
    </dgm:pt>
    <dgm:pt modelId="{5C53A48F-5AED-4701-B2DD-B79143F57682}" type="sibTrans" cxnId="{7DEB42E9-9935-49C6-869C-BA398B4BAEDC}">
      <dgm:prSet/>
      <dgm:spPr/>
      <dgm:t>
        <a:bodyPr/>
        <a:lstStyle/>
        <a:p>
          <a:endParaRPr lang="ru-RU"/>
        </a:p>
      </dgm:t>
    </dgm:pt>
    <dgm:pt modelId="{D9EACA90-0BCA-494F-A398-90C9115DBBC8}">
      <dgm:prSet phldrT="[Текст]"/>
      <dgm:spPr/>
      <dgm:t>
        <a:bodyPr/>
        <a:lstStyle/>
        <a:p>
          <a:r>
            <a:rPr lang="uk-UA" dirty="0" smtClean="0"/>
            <a:t>З інших мов</a:t>
          </a:r>
          <a:endParaRPr lang="ru-RU" dirty="0"/>
        </a:p>
      </dgm:t>
    </dgm:pt>
    <dgm:pt modelId="{5A1DC635-33D1-47CD-BA4A-78A7038F0584}" type="parTrans" cxnId="{FA551CC4-C65D-46AE-8A2A-4C7FFEB2681F}">
      <dgm:prSet/>
      <dgm:spPr/>
      <dgm:t>
        <a:bodyPr/>
        <a:lstStyle/>
        <a:p>
          <a:endParaRPr lang="ru-RU"/>
        </a:p>
      </dgm:t>
    </dgm:pt>
    <dgm:pt modelId="{20E37BFB-DC82-4924-9408-07AE85D0D47E}" type="sibTrans" cxnId="{FA551CC4-C65D-46AE-8A2A-4C7FFEB2681F}">
      <dgm:prSet/>
      <dgm:spPr/>
      <dgm:t>
        <a:bodyPr/>
        <a:lstStyle/>
        <a:p>
          <a:endParaRPr lang="ru-RU"/>
        </a:p>
      </dgm:t>
    </dgm:pt>
    <dgm:pt modelId="{7E1CE14A-5B64-46A1-B260-E44D5F0E492D}" type="pres">
      <dgm:prSet presAssocID="{A89138C8-6FD7-4581-A4A7-D3C6B56BB59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7F7BB9-7B72-4858-B970-8F0EB5C63F8F}" type="pres">
      <dgm:prSet presAssocID="{D60E1C38-2A44-4410-88E2-318CA7BA9961}" presName="centerShape" presStyleLbl="node0" presStyleIdx="0" presStyleCnt="1"/>
      <dgm:spPr/>
      <dgm:t>
        <a:bodyPr/>
        <a:lstStyle/>
        <a:p>
          <a:endParaRPr lang="ru-RU"/>
        </a:p>
      </dgm:t>
    </dgm:pt>
    <dgm:pt modelId="{269C6120-DA0F-49D8-8808-F8262B1AF20F}" type="pres">
      <dgm:prSet presAssocID="{C5D6E613-37EA-48A9-B56C-19C54C9D40A9}" presName="parTrans" presStyleLbl="sibTrans2D1" presStyleIdx="0" presStyleCnt="10"/>
      <dgm:spPr/>
      <dgm:t>
        <a:bodyPr/>
        <a:lstStyle/>
        <a:p>
          <a:endParaRPr lang="ru-RU"/>
        </a:p>
      </dgm:t>
    </dgm:pt>
    <dgm:pt modelId="{9490DD31-A58A-4EC5-BE0F-F938015E96C2}" type="pres">
      <dgm:prSet presAssocID="{C5D6E613-37EA-48A9-B56C-19C54C9D40A9}" presName="connectorText" presStyleLbl="sibTrans2D1" presStyleIdx="0" presStyleCnt="10"/>
      <dgm:spPr/>
      <dgm:t>
        <a:bodyPr/>
        <a:lstStyle/>
        <a:p>
          <a:endParaRPr lang="ru-RU"/>
        </a:p>
      </dgm:t>
    </dgm:pt>
    <dgm:pt modelId="{6DABB190-2071-43DC-AAB4-EF5DB75F9C07}" type="pres">
      <dgm:prSet presAssocID="{716B8A1E-0D67-49D6-9144-B57CCDFFC191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61E76-2F24-40AC-AD87-4F8CC2991DC5}" type="pres">
      <dgm:prSet presAssocID="{64D18759-7F25-4DA6-9BEC-91D9248DDD77}" presName="parTrans" presStyleLbl="sibTrans2D1" presStyleIdx="1" presStyleCnt="10"/>
      <dgm:spPr/>
      <dgm:t>
        <a:bodyPr/>
        <a:lstStyle/>
        <a:p>
          <a:endParaRPr lang="ru-RU"/>
        </a:p>
      </dgm:t>
    </dgm:pt>
    <dgm:pt modelId="{8101B3AB-89C1-4C29-8CC4-BE00821EBB7C}" type="pres">
      <dgm:prSet presAssocID="{64D18759-7F25-4DA6-9BEC-91D9248DDD77}" presName="connectorText" presStyleLbl="sibTrans2D1" presStyleIdx="1" presStyleCnt="10"/>
      <dgm:spPr/>
      <dgm:t>
        <a:bodyPr/>
        <a:lstStyle/>
        <a:p>
          <a:endParaRPr lang="ru-RU"/>
        </a:p>
      </dgm:t>
    </dgm:pt>
    <dgm:pt modelId="{2726E365-80F8-4566-B854-9A7B726510AC}" type="pres">
      <dgm:prSet presAssocID="{97604E04-2863-46BC-B796-1CE216BA58BC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8E59A4-D4CE-4F69-89D1-3E4558160694}" type="pres">
      <dgm:prSet presAssocID="{55BE7A12-6AD3-4FEC-A1DC-86DA44F9F2D3}" presName="parTrans" presStyleLbl="sibTrans2D1" presStyleIdx="2" presStyleCnt="10"/>
      <dgm:spPr/>
      <dgm:t>
        <a:bodyPr/>
        <a:lstStyle/>
        <a:p>
          <a:endParaRPr lang="ru-RU"/>
        </a:p>
      </dgm:t>
    </dgm:pt>
    <dgm:pt modelId="{1ED639A6-9920-4E85-BF44-5403708A1D77}" type="pres">
      <dgm:prSet presAssocID="{55BE7A12-6AD3-4FEC-A1DC-86DA44F9F2D3}" presName="connectorText" presStyleLbl="sibTrans2D1" presStyleIdx="2" presStyleCnt="10"/>
      <dgm:spPr/>
      <dgm:t>
        <a:bodyPr/>
        <a:lstStyle/>
        <a:p>
          <a:endParaRPr lang="ru-RU"/>
        </a:p>
      </dgm:t>
    </dgm:pt>
    <dgm:pt modelId="{6C26A2C4-AA91-41F9-B80B-DF6A94252D1F}" type="pres">
      <dgm:prSet presAssocID="{16186180-21A8-46C5-95A8-13848092C100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FDDBDC-5EC6-4F78-A3D8-8D568FE1D92B}" type="pres">
      <dgm:prSet presAssocID="{C4CB2D11-AFCA-4A02-9068-697609CBECB9}" presName="parTrans" presStyleLbl="sibTrans2D1" presStyleIdx="3" presStyleCnt="10"/>
      <dgm:spPr/>
      <dgm:t>
        <a:bodyPr/>
        <a:lstStyle/>
        <a:p>
          <a:endParaRPr lang="ru-RU"/>
        </a:p>
      </dgm:t>
    </dgm:pt>
    <dgm:pt modelId="{F35DFD29-F0FC-42C0-9230-407EB18D8566}" type="pres">
      <dgm:prSet presAssocID="{C4CB2D11-AFCA-4A02-9068-697609CBECB9}" presName="connectorText" presStyleLbl="sibTrans2D1" presStyleIdx="3" presStyleCnt="10"/>
      <dgm:spPr/>
      <dgm:t>
        <a:bodyPr/>
        <a:lstStyle/>
        <a:p>
          <a:endParaRPr lang="ru-RU"/>
        </a:p>
      </dgm:t>
    </dgm:pt>
    <dgm:pt modelId="{B41F1ACC-C2EB-49F1-BC71-992C24BC769A}" type="pres">
      <dgm:prSet presAssocID="{05F7D6A1-E67B-4BE5-B82C-DFCD64572251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F9520-BF4C-47FC-886F-E86CFEAA878D}" type="pres">
      <dgm:prSet presAssocID="{52A8EFEA-4F5D-4933-AA2B-E6AA801D07F9}" presName="parTrans" presStyleLbl="sibTrans2D1" presStyleIdx="4" presStyleCnt="10"/>
      <dgm:spPr/>
      <dgm:t>
        <a:bodyPr/>
        <a:lstStyle/>
        <a:p>
          <a:endParaRPr lang="ru-RU"/>
        </a:p>
      </dgm:t>
    </dgm:pt>
    <dgm:pt modelId="{C886AFBE-7A56-4DAF-AB04-BEBA4C520C1B}" type="pres">
      <dgm:prSet presAssocID="{52A8EFEA-4F5D-4933-AA2B-E6AA801D07F9}" presName="connectorText" presStyleLbl="sibTrans2D1" presStyleIdx="4" presStyleCnt="10"/>
      <dgm:spPr/>
      <dgm:t>
        <a:bodyPr/>
        <a:lstStyle/>
        <a:p>
          <a:endParaRPr lang="ru-RU"/>
        </a:p>
      </dgm:t>
    </dgm:pt>
    <dgm:pt modelId="{EB130CE5-E1B8-4B18-A886-6312D895EAEF}" type="pres">
      <dgm:prSet presAssocID="{2844C468-11CB-4937-A6E5-BEF60CBDFEB2}" presName="node" presStyleLbl="node1" presStyleIdx="4" presStyleCnt="10" custRadScaleRad="99816" custRadScaleInc="-7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E9F653-C350-4543-81B5-9FBD36D2F69E}" type="pres">
      <dgm:prSet presAssocID="{06380A82-B9ED-42C3-A35C-240F9587AFB7}" presName="parTrans" presStyleLbl="sibTrans2D1" presStyleIdx="5" presStyleCnt="10"/>
      <dgm:spPr/>
      <dgm:t>
        <a:bodyPr/>
        <a:lstStyle/>
        <a:p>
          <a:endParaRPr lang="ru-RU"/>
        </a:p>
      </dgm:t>
    </dgm:pt>
    <dgm:pt modelId="{75B0DE48-A43A-4BCE-8EC1-6C2ED48A7A6A}" type="pres">
      <dgm:prSet presAssocID="{06380A82-B9ED-42C3-A35C-240F9587AFB7}" presName="connectorText" presStyleLbl="sibTrans2D1" presStyleIdx="5" presStyleCnt="10"/>
      <dgm:spPr/>
      <dgm:t>
        <a:bodyPr/>
        <a:lstStyle/>
        <a:p>
          <a:endParaRPr lang="ru-RU"/>
        </a:p>
      </dgm:t>
    </dgm:pt>
    <dgm:pt modelId="{3980507F-14F6-48B1-A917-C6AA1FC8FCFF}" type="pres">
      <dgm:prSet presAssocID="{BAA9172F-8D83-4270-B9CF-9D1E05AC443A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679637-E4B9-4AA6-B6D5-48411F7F2001}" type="pres">
      <dgm:prSet presAssocID="{6C0638F9-B9A2-48B6-B5AF-A1101967A906}" presName="parTrans" presStyleLbl="sibTrans2D1" presStyleIdx="6" presStyleCnt="10"/>
      <dgm:spPr/>
      <dgm:t>
        <a:bodyPr/>
        <a:lstStyle/>
        <a:p>
          <a:endParaRPr lang="ru-RU"/>
        </a:p>
      </dgm:t>
    </dgm:pt>
    <dgm:pt modelId="{9290367F-23D6-4FBC-8011-F6EA53A98CDE}" type="pres">
      <dgm:prSet presAssocID="{6C0638F9-B9A2-48B6-B5AF-A1101967A906}" presName="connectorText" presStyleLbl="sibTrans2D1" presStyleIdx="6" presStyleCnt="10"/>
      <dgm:spPr/>
      <dgm:t>
        <a:bodyPr/>
        <a:lstStyle/>
        <a:p>
          <a:endParaRPr lang="ru-RU"/>
        </a:p>
      </dgm:t>
    </dgm:pt>
    <dgm:pt modelId="{FED9CC10-B71A-41B4-953F-0A41C274AA60}" type="pres">
      <dgm:prSet presAssocID="{2C206376-8232-49B4-AD6A-55BFB0BA447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908B89-9BDC-43F2-A9BF-84AC6743FEFC}" type="pres">
      <dgm:prSet presAssocID="{A9DF3284-8AF3-452C-BCE8-6C13D118AD6D}" presName="parTrans" presStyleLbl="sibTrans2D1" presStyleIdx="7" presStyleCnt="10"/>
      <dgm:spPr/>
      <dgm:t>
        <a:bodyPr/>
        <a:lstStyle/>
        <a:p>
          <a:endParaRPr lang="ru-RU"/>
        </a:p>
      </dgm:t>
    </dgm:pt>
    <dgm:pt modelId="{8068CF65-F49D-4C23-916C-140BED02C90B}" type="pres">
      <dgm:prSet presAssocID="{A9DF3284-8AF3-452C-BCE8-6C13D118AD6D}" presName="connectorText" presStyleLbl="sibTrans2D1" presStyleIdx="7" presStyleCnt="10"/>
      <dgm:spPr/>
      <dgm:t>
        <a:bodyPr/>
        <a:lstStyle/>
        <a:p>
          <a:endParaRPr lang="ru-RU"/>
        </a:p>
      </dgm:t>
    </dgm:pt>
    <dgm:pt modelId="{25452D4A-0B74-43CC-9B32-6FB3A1257A50}" type="pres">
      <dgm:prSet presAssocID="{DBF81FFE-A2AD-47ED-A383-EF5C1022EDD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AD28F0-7586-4029-9461-A116AF6FF495}" type="pres">
      <dgm:prSet presAssocID="{A8744440-A0AE-4213-A60D-2FBC7F282E83}" presName="parTrans" presStyleLbl="sibTrans2D1" presStyleIdx="8" presStyleCnt="10"/>
      <dgm:spPr/>
      <dgm:t>
        <a:bodyPr/>
        <a:lstStyle/>
        <a:p>
          <a:endParaRPr lang="ru-RU"/>
        </a:p>
      </dgm:t>
    </dgm:pt>
    <dgm:pt modelId="{A6CB96B2-C43C-4764-94A1-ECF57503832B}" type="pres">
      <dgm:prSet presAssocID="{A8744440-A0AE-4213-A60D-2FBC7F282E83}" presName="connectorText" presStyleLbl="sibTrans2D1" presStyleIdx="8" presStyleCnt="10"/>
      <dgm:spPr/>
      <dgm:t>
        <a:bodyPr/>
        <a:lstStyle/>
        <a:p>
          <a:endParaRPr lang="ru-RU"/>
        </a:p>
      </dgm:t>
    </dgm:pt>
    <dgm:pt modelId="{E806B0C1-3F56-460D-BB94-294BF98260C9}" type="pres">
      <dgm:prSet presAssocID="{3C7410A0-17DF-482A-8B72-5992D3F6FE83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92EA3-2F72-4D53-BFC6-4DC18FD0DE10}" type="pres">
      <dgm:prSet presAssocID="{5A1DC635-33D1-47CD-BA4A-78A7038F0584}" presName="parTrans" presStyleLbl="sibTrans2D1" presStyleIdx="9" presStyleCnt="10"/>
      <dgm:spPr/>
      <dgm:t>
        <a:bodyPr/>
        <a:lstStyle/>
        <a:p>
          <a:endParaRPr lang="ru-RU"/>
        </a:p>
      </dgm:t>
    </dgm:pt>
    <dgm:pt modelId="{E813D837-BBE0-48EE-B65D-C44C5A81F9C2}" type="pres">
      <dgm:prSet presAssocID="{5A1DC635-33D1-47CD-BA4A-78A7038F0584}" presName="connectorText" presStyleLbl="sibTrans2D1" presStyleIdx="9" presStyleCnt="10"/>
      <dgm:spPr/>
      <dgm:t>
        <a:bodyPr/>
        <a:lstStyle/>
        <a:p>
          <a:endParaRPr lang="ru-RU"/>
        </a:p>
      </dgm:t>
    </dgm:pt>
    <dgm:pt modelId="{9D5A7BCB-A55E-4EFE-87E5-74E8D12E014F}" type="pres">
      <dgm:prSet presAssocID="{D9EACA90-0BCA-494F-A398-90C9115DBBC8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993A9D-4AD3-4108-B786-4BFF20E9EA31}" type="presOf" srcId="{52A8EFEA-4F5D-4933-AA2B-E6AA801D07F9}" destId="{64CF9520-BF4C-47FC-886F-E86CFEAA878D}" srcOrd="0" destOrd="0" presId="urn:microsoft.com/office/officeart/2005/8/layout/radial5"/>
    <dgm:cxn modelId="{C0E20D11-9FF6-45FF-8293-AC803B3F231F}" type="presOf" srcId="{C5D6E613-37EA-48A9-B56C-19C54C9D40A9}" destId="{9490DD31-A58A-4EC5-BE0F-F938015E96C2}" srcOrd="1" destOrd="0" presId="urn:microsoft.com/office/officeart/2005/8/layout/radial5"/>
    <dgm:cxn modelId="{F1C1D53B-55ED-451D-ADD5-A00AAE81ADAA}" srcId="{D60E1C38-2A44-4410-88E2-318CA7BA9961}" destId="{2C206376-8232-49B4-AD6A-55BFB0BA447B}" srcOrd="6" destOrd="0" parTransId="{6C0638F9-B9A2-48B6-B5AF-A1101967A906}" sibTransId="{E8C84F5D-99AF-49CE-9A00-2A6701C3A083}"/>
    <dgm:cxn modelId="{7B36C84F-4A5F-411F-AEED-E9BCBD4B33B5}" type="presOf" srcId="{D9EACA90-0BCA-494F-A398-90C9115DBBC8}" destId="{9D5A7BCB-A55E-4EFE-87E5-74E8D12E014F}" srcOrd="0" destOrd="0" presId="urn:microsoft.com/office/officeart/2005/8/layout/radial5"/>
    <dgm:cxn modelId="{2C0F8C4E-97C1-41C5-8A65-E7674ED8DA58}" type="presOf" srcId="{06380A82-B9ED-42C3-A35C-240F9587AFB7}" destId="{23E9F653-C350-4543-81B5-9FBD36D2F69E}" srcOrd="0" destOrd="0" presId="urn:microsoft.com/office/officeart/2005/8/layout/radial5"/>
    <dgm:cxn modelId="{4150339B-A106-4CEC-91B1-08F5E10BBDA9}" srcId="{A89138C8-6FD7-4581-A4A7-D3C6B56BB591}" destId="{D60E1C38-2A44-4410-88E2-318CA7BA9961}" srcOrd="0" destOrd="0" parTransId="{55E7B7D4-AD11-4CA9-8BDA-3FD1CC2B489E}" sibTransId="{4BDAFF35-91F3-4EF6-A546-20DE20847AD2}"/>
    <dgm:cxn modelId="{F5DB2815-FD80-4E3B-A7F0-701DDBD37707}" type="presOf" srcId="{16186180-21A8-46C5-95A8-13848092C100}" destId="{6C26A2C4-AA91-41F9-B80B-DF6A94252D1F}" srcOrd="0" destOrd="0" presId="urn:microsoft.com/office/officeart/2005/8/layout/radial5"/>
    <dgm:cxn modelId="{CC7FB1D8-2DFC-4130-BD70-A567843AA47C}" type="presOf" srcId="{C4CB2D11-AFCA-4A02-9068-697609CBECB9}" destId="{F35DFD29-F0FC-42C0-9230-407EB18D8566}" srcOrd="1" destOrd="0" presId="urn:microsoft.com/office/officeart/2005/8/layout/radial5"/>
    <dgm:cxn modelId="{D1558EE8-6C11-490F-9A44-75F74B64BFEF}" type="presOf" srcId="{55BE7A12-6AD3-4FEC-A1DC-86DA44F9F2D3}" destId="{1ED639A6-9920-4E85-BF44-5403708A1D77}" srcOrd="1" destOrd="0" presId="urn:microsoft.com/office/officeart/2005/8/layout/radial5"/>
    <dgm:cxn modelId="{B5849289-D3C6-4ED1-81E5-E733D411418C}" type="presOf" srcId="{64D18759-7F25-4DA6-9BEC-91D9248DDD77}" destId="{8101B3AB-89C1-4C29-8CC4-BE00821EBB7C}" srcOrd="1" destOrd="0" presId="urn:microsoft.com/office/officeart/2005/8/layout/radial5"/>
    <dgm:cxn modelId="{CC44CBAD-EAF3-4D87-BA5B-038E48CF85FF}" type="presOf" srcId="{A8744440-A0AE-4213-A60D-2FBC7F282E83}" destId="{A6CB96B2-C43C-4764-94A1-ECF57503832B}" srcOrd="1" destOrd="0" presId="urn:microsoft.com/office/officeart/2005/8/layout/radial5"/>
    <dgm:cxn modelId="{A8EB5328-88FF-47A8-B203-3673445FE296}" type="presOf" srcId="{2C206376-8232-49B4-AD6A-55BFB0BA447B}" destId="{FED9CC10-B71A-41B4-953F-0A41C274AA60}" srcOrd="0" destOrd="0" presId="urn:microsoft.com/office/officeart/2005/8/layout/radial5"/>
    <dgm:cxn modelId="{515009A4-06E0-4B6B-B4CE-C476C248F5A8}" type="presOf" srcId="{52A8EFEA-4F5D-4933-AA2B-E6AA801D07F9}" destId="{C886AFBE-7A56-4DAF-AB04-BEBA4C520C1B}" srcOrd="1" destOrd="0" presId="urn:microsoft.com/office/officeart/2005/8/layout/radial5"/>
    <dgm:cxn modelId="{58F7F9FF-1F24-4557-9A6A-7E7752F3DE37}" type="presOf" srcId="{C4CB2D11-AFCA-4A02-9068-697609CBECB9}" destId="{35FDDBDC-5EC6-4F78-A3D8-8D568FE1D92B}" srcOrd="0" destOrd="0" presId="urn:microsoft.com/office/officeart/2005/8/layout/radial5"/>
    <dgm:cxn modelId="{EA2AE484-D80C-4DE5-8497-971DE93908C5}" type="presOf" srcId="{DBF81FFE-A2AD-47ED-A383-EF5C1022EDDA}" destId="{25452D4A-0B74-43CC-9B32-6FB3A1257A50}" srcOrd="0" destOrd="0" presId="urn:microsoft.com/office/officeart/2005/8/layout/radial5"/>
    <dgm:cxn modelId="{F5542735-1DEE-4FFD-8C9A-40547D9F387E}" type="presOf" srcId="{97604E04-2863-46BC-B796-1CE216BA58BC}" destId="{2726E365-80F8-4566-B854-9A7B726510AC}" srcOrd="0" destOrd="0" presId="urn:microsoft.com/office/officeart/2005/8/layout/radial5"/>
    <dgm:cxn modelId="{66635F04-5A07-4AE7-87E6-CD08AA5896E3}" type="presOf" srcId="{C5D6E613-37EA-48A9-B56C-19C54C9D40A9}" destId="{269C6120-DA0F-49D8-8808-F8262B1AF20F}" srcOrd="0" destOrd="0" presId="urn:microsoft.com/office/officeart/2005/8/layout/radial5"/>
    <dgm:cxn modelId="{CDE52735-5A44-4A7C-8549-3AA40002FC01}" type="presOf" srcId="{64D18759-7F25-4DA6-9BEC-91D9248DDD77}" destId="{DA361E76-2F24-40AC-AD87-4F8CC2991DC5}" srcOrd="0" destOrd="0" presId="urn:microsoft.com/office/officeart/2005/8/layout/radial5"/>
    <dgm:cxn modelId="{687452E0-2FF1-4391-B17A-0C78EF5A870E}" type="presOf" srcId="{55BE7A12-6AD3-4FEC-A1DC-86DA44F9F2D3}" destId="{378E59A4-D4CE-4F69-89D1-3E4558160694}" srcOrd="0" destOrd="0" presId="urn:microsoft.com/office/officeart/2005/8/layout/radial5"/>
    <dgm:cxn modelId="{8F7FF04C-4E16-41DA-82F8-78AEF083A0F5}" type="presOf" srcId="{A89138C8-6FD7-4581-A4A7-D3C6B56BB591}" destId="{7E1CE14A-5B64-46A1-B260-E44D5F0E492D}" srcOrd="0" destOrd="0" presId="urn:microsoft.com/office/officeart/2005/8/layout/radial5"/>
    <dgm:cxn modelId="{155E31CB-5E52-43E0-AAEC-27F46C16C4A3}" type="presOf" srcId="{05F7D6A1-E67B-4BE5-B82C-DFCD64572251}" destId="{B41F1ACC-C2EB-49F1-BC71-992C24BC769A}" srcOrd="0" destOrd="0" presId="urn:microsoft.com/office/officeart/2005/8/layout/radial5"/>
    <dgm:cxn modelId="{B574B685-0169-4F8C-B057-A2B50A45916B}" type="presOf" srcId="{2844C468-11CB-4937-A6E5-BEF60CBDFEB2}" destId="{EB130CE5-E1B8-4B18-A886-6312D895EAEF}" srcOrd="0" destOrd="0" presId="urn:microsoft.com/office/officeart/2005/8/layout/radial5"/>
    <dgm:cxn modelId="{5F912D23-6B27-47DF-B00D-54C4C230E95B}" type="presOf" srcId="{6C0638F9-B9A2-48B6-B5AF-A1101967A906}" destId="{C1679637-E4B9-4AA6-B6D5-48411F7F2001}" srcOrd="0" destOrd="0" presId="urn:microsoft.com/office/officeart/2005/8/layout/radial5"/>
    <dgm:cxn modelId="{329B7D3F-D654-4587-B137-07895F1C508C}" type="presOf" srcId="{D60E1C38-2A44-4410-88E2-318CA7BA9961}" destId="{637F7BB9-7B72-4858-B970-8F0EB5C63F8F}" srcOrd="0" destOrd="0" presId="urn:microsoft.com/office/officeart/2005/8/layout/radial5"/>
    <dgm:cxn modelId="{59ACC573-4BA0-4AFB-8837-8212D811651E}" type="presOf" srcId="{5A1DC635-33D1-47CD-BA4A-78A7038F0584}" destId="{15292EA3-2F72-4D53-BFC6-4DC18FD0DE10}" srcOrd="0" destOrd="0" presId="urn:microsoft.com/office/officeart/2005/8/layout/radial5"/>
    <dgm:cxn modelId="{FBF8A721-C3A6-431D-9364-AC6B6EDE25ED}" type="presOf" srcId="{716B8A1E-0D67-49D6-9144-B57CCDFFC191}" destId="{6DABB190-2071-43DC-AAB4-EF5DB75F9C07}" srcOrd="0" destOrd="0" presId="urn:microsoft.com/office/officeart/2005/8/layout/radial5"/>
    <dgm:cxn modelId="{CC9B382B-B23D-4FD3-B201-EC03DF9334CD}" type="presOf" srcId="{A8744440-A0AE-4213-A60D-2FBC7F282E83}" destId="{AFAD28F0-7586-4029-9461-A116AF6FF495}" srcOrd="0" destOrd="0" presId="urn:microsoft.com/office/officeart/2005/8/layout/radial5"/>
    <dgm:cxn modelId="{BF45A1FA-7B00-4FBF-BDCC-E9A7608E16BD}" type="presOf" srcId="{5A1DC635-33D1-47CD-BA4A-78A7038F0584}" destId="{E813D837-BBE0-48EE-B65D-C44C5A81F9C2}" srcOrd="1" destOrd="0" presId="urn:microsoft.com/office/officeart/2005/8/layout/radial5"/>
    <dgm:cxn modelId="{8DF21E87-EA9C-4BC8-8825-0C524BE922D2}" type="presOf" srcId="{BAA9172F-8D83-4270-B9CF-9D1E05AC443A}" destId="{3980507F-14F6-48B1-A917-C6AA1FC8FCFF}" srcOrd="0" destOrd="0" presId="urn:microsoft.com/office/officeart/2005/8/layout/radial5"/>
    <dgm:cxn modelId="{F79ACCE7-4D14-4159-898E-62BD0EE05C9F}" srcId="{D60E1C38-2A44-4410-88E2-318CA7BA9961}" destId="{16186180-21A8-46C5-95A8-13848092C100}" srcOrd="2" destOrd="0" parTransId="{55BE7A12-6AD3-4FEC-A1DC-86DA44F9F2D3}" sibTransId="{CD030BFC-3D7B-4970-9638-183F87784142}"/>
    <dgm:cxn modelId="{6598F8CC-896E-46BA-9482-9FC141714583}" type="presOf" srcId="{3C7410A0-17DF-482A-8B72-5992D3F6FE83}" destId="{E806B0C1-3F56-460D-BB94-294BF98260C9}" srcOrd="0" destOrd="0" presId="urn:microsoft.com/office/officeart/2005/8/layout/radial5"/>
    <dgm:cxn modelId="{03ACCF3F-FCC9-462D-8174-55208376EDD6}" srcId="{D60E1C38-2A44-4410-88E2-318CA7BA9961}" destId="{BAA9172F-8D83-4270-B9CF-9D1E05AC443A}" srcOrd="5" destOrd="0" parTransId="{06380A82-B9ED-42C3-A35C-240F9587AFB7}" sibTransId="{58BC30AA-3A47-490E-8474-C5EAE12F5871}"/>
    <dgm:cxn modelId="{4BE43A1C-1CDF-4517-9AB7-3BD4E1837C7D}" type="presOf" srcId="{A9DF3284-8AF3-452C-BCE8-6C13D118AD6D}" destId="{8068CF65-F49D-4C23-916C-140BED02C90B}" srcOrd="1" destOrd="0" presId="urn:microsoft.com/office/officeart/2005/8/layout/radial5"/>
    <dgm:cxn modelId="{7DEB42E9-9935-49C6-869C-BA398B4BAEDC}" srcId="{D60E1C38-2A44-4410-88E2-318CA7BA9961}" destId="{3C7410A0-17DF-482A-8B72-5992D3F6FE83}" srcOrd="8" destOrd="0" parTransId="{A8744440-A0AE-4213-A60D-2FBC7F282E83}" sibTransId="{5C53A48F-5AED-4701-B2DD-B79143F57682}"/>
    <dgm:cxn modelId="{4FEED27B-F531-480E-A492-A69937A35FB3}" srcId="{D60E1C38-2A44-4410-88E2-318CA7BA9961}" destId="{05F7D6A1-E67B-4BE5-B82C-DFCD64572251}" srcOrd="3" destOrd="0" parTransId="{C4CB2D11-AFCA-4A02-9068-697609CBECB9}" sibTransId="{821315AF-FF64-4DEA-9CC8-0D27A7AA4375}"/>
    <dgm:cxn modelId="{A1C6CF72-FAEA-4B14-B496-931CA9EBDA7C}" srcId="{D60E1C38-2A44-4410-88E2-318CA7BA9961}" destId="{DBF81FFE-A2AD-47ED-A383-EF5C1022EDDA}" srcOrd="7" destOrd="0" parTransId="{A9DF3284-8AF3-452C-BCE8-6C13D118AD6D}" sibTransId="{4284D915-810B-4CB4-AA48-F58D046918F7}"/>
    <dgm:cxn modelId="{8737BD91-04E5-4F01-885B-486F26F68ADB}" type="presOf" srcId="{A9DF3284-8AF3-452C-BCE8-6C13D118AD6D}" destId="{02908B89-9BDC-43F2-A9BF-84AC6743FEFC}" srcOrd="0" destOrd="0" presId="urn:microsoft.com/office/officeart/2005/8/layout/radial5"/>
    <dgm:cxn modelId="{B65AC05E-37B5-4276-A8F1-050ACC85B31E}" type="presOf" srcId="{06380A82-B9ED-42C3-A35C-240F9587AFB7}" destId="{75B0DE48-A43A-4BCE-8EC1-6C2ED48A7A6A}" srcOrd="1" destOrd="0" presId="urn:microsoft.com/office/officeart/2005/8/layout/radial5"/>
    <dgm:cxn modelId="{9140BA75-12B4-4E5C-9441-9C57AA334E86}" type="presOf" srcId="{6C0638F9-B9A2-48B6-B5AF-A1101967A906}" destId="{9290367F-23D6-4FBC-8011-F6EA53A98CDE}" srcOrd="1" destOrd="0" presId="urn:microsoft.com/office/officeart/2005/8/layout/radial5"/>
    <dgm:cxn modelId="{1DD8AD0A-DF1D-4682-A655-4595C20D4C0B}" srcId="{D60E1C38-2A44-4410-88E2-318CA7BA9961}" destId="{97604E04-2863-46BC-B796-1CE216BA58BC}" srcOrd="1" destOrd="0" parTransId="{64D18759-7F25-4DA6-9BEC-91D9248DDD77}" sibTransId="{A5DD42AC-C4CC-4C73-BBDF-FB353E779727}"/>
    <dgm:cxn modelId="{B6F053C8-1914-4E2C-B99F-38B925326E44}" srcId="{D60E1C38-2A44-4410-88E2-318CA7BA9961}" destId="{2844C468-11CB-4937-A6E5-BEF60CBDFEB2}" srcOrd="4" destOrd="0" parTransId="{52A8EFEA-4F5D-4933-AA2B-E6AA801D07F9}" sibTransId="{474B5020-5568-41F2-836E-DD975C4AC8C7}"/>
    <dgm:cxn modelId="{FA551CC4-C65D-46AE-8A2A-4C7FFEB2681F}" srcId="{D60E1C38-2A44-4410-88E2-318CA7BA9961}" destId="{D9EACA90-0BCA-494F-A398-90C9115DBBC8}" srcOrd="9" destOrd="0" parTransId="{5A1DC635-33D1-47CD-BA4A-78A7038F0584}" sibTransId="{20E37BFB-DC82-4924-9408-07AE85D0D47E}"/>
    <dgm:cxn modelId="{DE38C148-7570-42A1-9DE8-FE04BA81548D}" srcId="{A89138C8-6FD7-4581-A4A7-D3C6B56BB591}" destId="{EDE70228-ADF3-4E31-8ACE-75C52DFCE70D}" srcOrd="1" destOrd="0" parTransId="{12697633-9231-4DB2-A001-56848D2444B9}" sibTransId="{13AD213B-45DB-4F81-BAA9-D569EA462DE1}"/>
    <dgm:cxn modelId="{75CF7E55-5B6C-480E-B5D8-DAE4A5F9A0EA}" srcId="{D60E1C38-2A44-4410-88E2-318CA7BA9961}" destId="{716B8A1E-0D67-49D6-9144-B57CCDFFC191}" srcOrd="0" destOrd="0" parTransId="{C5D6E613-37EA-48A9-B56C-19C54C9D40A9}" sibTransId="{1E0063F8-1389-4A84-B2A3-7328D0DF72C3}"/>
    <dgm:cxn modelId="{733FEF49-744A-472E-9824-22A066EFF573}" type="presParOf" srcId="{7E1CE14A-5B64-46A1-B260-E44D5F0E492D}" destId="{637F7BB9-7B72-4858-B970-8F0EB5C63F8F}" srcOrd="0" destOrd="0" presId="urn:microsoft.com/office/officeart/2005/8/layout/radial5"/>
    <dgm:cxn modelId="{06950493-EE11-47DA-A7C7-7237C767673F}" type="presParOf" srcId="{7E1CE14A-5B64-46A1-B260-E44D5F0E492D}" destId="{269C6120-DA0F-49D8-8808-F8262B1AF20F}" srcOrd="1" destOrd="0" presId="urn:microsoft.com/office/officeart/2005/8/layout/radial5"/>
    <dgm:cxn modelId="{8386AD28-D0E0-4C85-B801-F87AC6BDB4BF}" type="presParOf" srcId="{269C6120-DA0F-49D8-8808-F8262B1AF20F}" destId="{9490DD31-A58A-4EC5-BE0F-F938015E96C2}" srcOrd="0" destOrd="0" presId="urn:microsoft.com/office/officeart/2005/8/layout/radial5"/>
    <dgm:cxn modelId="{110E450F-B93B-4835-AED1-26493324D0CC}" type="presParOf" srcId="{7E1CE14A-5B64-46A1-B260-E44D5F0E492D}" destId="{6DABB190-2071-43DC-AAB4-EF5DB75F9C07}" srcOrd="2" destOrd="0" presId="urn:microsoft.com/office/officeart/2005/8/layout/radial5"/>
    <dgm:cxn modelId="{7B297A23-4FEF-4C15-9796-04796CA5EBDB}" type="presParOf" srcId="{7E1CE14A-5B64-46A1-B260-E44D5F0E492D}" destId="{DA361E76-2F24-40AC-AD87-4F8CC2991DC5}" srcOrd="3" destOrd="0" presId="urn:microsoft.com/office/officeart/2005/8/layout/radial5"/>
    <dgm:cxn modelId="{9FB465EB-9562-442C-BC64-E66B4E57E359}" type="presParOf" srcId="{DA361E76-2F24-40AC-AD87-4F8CC2991DC5}" destId="{8101B3AB-89C1-4C29-8CC4-BE00821EBB7C}" srcOrd="0" destOrd="0" presId="urn:microsoft.com/office/officeart/2005/8/layout/radial5"/>
    <dgm:cxn modelId="{6FDA4F4C-F932-441A-9E07-9F858FDC9A49}" type="presParOf" srcId="{7E1CE14A-5B64-46A1-B260-E44D5F0E492D}" destId="{2726E365-80F8-4566-B854-9A7B726510AC}" srcOrd="4" destOrd="0" presId="urn:microsoft.com/office/officeart/2005/8/layout/radial5"/>
    <dgm:cxn modelId="{A97D2734-1F2C-4F8B-93E1-9C0E25198823}" type="presParOf" srcId="{7E1CE14A-5B64-46A1-B260-E44D5F0E492D}" destId="{378E59A4-D4CE-4F69-89D1-3E4558160694}" srcOrd="5" destOrd="0" presId="urn:microsoft.com/office/officeart/2005/8/layout/radial5"/>
    <dgm:cxn modelId="{DF7A4331-0085-49BC-9BBA-7B34234DDE53}" type="presParOf" srcId="{378E59A4-D4CE-4F69-89D1-3E4558160694}" destId="{1ED639A6-9920-4E85-BF44-5403708A1D77}" srcOrd="0" destOrd="0" presId="urn:microsoft.com/office/officeart/2005/8/layout/radial5"/>
    <dgm:cxn modelId="{8346F586-304F-4953-829B-E640235007E8}" type="presParOf" srcId="{7E1CE14A-5B64-46A1-B260-E44D5F0E492D}" destId="{6C26A2C4-AA91-41F9-B80B-DF6A94252D1F}" srcOrd="6" destOrd="0" presId="urn:microsoft.com/office/officeart/2005/8/layout/radial5"/>
    <dgm:cxn modelId="{EDAE54BA-EE05-4B4F-B152-93EED3394E56}" type="presParOf" srcId="{7E1CE14A-5B64-46A1-B260-E44D5F0E492D}" destId="{35FDDBDC-5EC6-4F78-A3D8-8D568FE1D92B}" srcOrd="7" destOrd="0" presId="urn:microsoft.com/office/officeart/2005/8/layout/radial5"/>
    <dgm:cxn modelId="{5FADFD78-1BEE-4251-A26D-D9FB99B9CEA7}" type="presParOf" srcId="{35FDDBDC-5EC6-4F78-A3D8-8D568FE1D92B}" destId="{F35DFD29-F0FC-42C0-9230-407EB18D8566}" srcOrd="0" destOrd="0" presId="urn:microsoft.com/office/officeart/2005/8/layout/radial5"/>
    <dgm:cxn modelId="{924C628B-CBEA-4FAC-8438-DF82A33AB48E}" type="presParOf" srcId="{7E1CE14A-5B64-46A1-B260-E44D5F0E492D}" destId="{B41F1ACC-C2EB-49F1-BC71-992C24BC769A}" srcOrd="8" destOrd="0" presId="urn:microsoft.com/office/officeart/2005/8/layout/radial5"/>
    <dgm:cxn modelId="{15B899F5-2629-4537-9CAE-FB828C8037D2}" type="presParOf" srcId="{7E1CE14A-5B64-46A1-B260-E44D5F0E492D}" destId="{64CF9520-BF4C-47FC-886F-E86CFEAA878D}" srcOrd="9" destOrd="0" presId="urn:microsoft.com/office/officeart/2005/8/layout/radial5"/>
    <dgm:cxn modelId="{B8A3E37C-6FB4-4617-87B3-C59672AA8028}" type="presParOf" srcId="{64CF9520-BF4C-47FC-886F-E86CFEAA878D}" destId="{C886AFBE-7A56-4DAF-AB04-BEBA4C520C1B}" srcOrd="0" destOrd="0" presId="urn:microsoft.com/office/officeart/2005/8/layout/radial5"/>
    <dgm:cxn modelId="{2998E58E-8A14-4E66-A05F-0227DE1852CF}" type="presParOf" srcId="{7E1CE14A-5B64-46A1-B260-E44D5F0E492D}" destId="{EB130CE5-E1B8-4B18-A886-6312D895EAEF}" srcOrd="10" destOrd="0" presId="urn:microsoft.com/office/officeart/2005/8/layout/radial5"/>
    <dgm:cxn modelId="{015F34FD-D5EA-4312-9573-63CFB3BFE1B2}" type="presParOf" srcId="{7E1CE14A-5B64-46A1-B260-E44D5F0E492D}" destId="{23E9F653-C350-4543-81B5-9FBD36D2F69E}" srcOrd="11" destOrd="0" presId="urn:microsoft.com/office/officeart/2005/8/layout/radial5"/>
    <dgm:cxn modelId="{532AB48D-1549-4CE6-86AC-DC3C6C76DFD6}" type="presParOf" srcId="{23E9F653-C350-4543-81B5-9FBD36D2F69E}" destId="{75B0DE48-A43A-4BCE-8EC1-6C2ED48A7A6A}" srcOrd="0" destOrd="0" presId="urn:microsoft.com/office/officeart/2005/8/layout/radial5"/>
    <dgm:cxn modelId="{BA1243C7-32EB-4508-B59F-A61EF3A51DA8}" type="presParOf" srcId="{7E1CE14A-5B64-46A1-B260-E44D5F0E492D}" destId="{3980507F-14F6-48B1-A917-C6AA1FC8FCFF}" srcOrd="12" destOrd="0" presId="urn:microsoft.com/office/officeart/2005/8/layout/radial5"/>
    <dgm:cxn modelId="{F73A22F2-3FF8-4B11-A0CF-C0CD082B493D}" type="presParOf" srcId="{7E1CE14A-5B64-46A1-B260-E44D5F0E492D}" destId="{C1679637-E4B9-4AA6-B6D5-48411F7F2001}" srcOrd="13" destOrd="0" presId="urn:microsoft.com/office/officeart/2005/8/layout/radial5"/>
    <dgm:cxn modelId="{8FCEFB0F-FB6C-40A1-A419-623D472A3877}" type="presParOf" srcId="{C1679637-E4B9-4AA6-B6D5-48411F7F2001}" destId="{9290367F-23D6-4FBC-8011-F6EA53A98CDE}" srcOrd="0" destOrd="0" presId="urn:microsoft.com/office/officeart/2005/8/layout/radial5"/>
    <dgm:cxn modelId="{C18448A4-45C7-4007-BDE9-539D6A93EA28}" type="presParOf" srcId="{7E1CE14A-5B64-46A1-B260-E44D5F0E492D}" destId="{FED9CC10-B71A-41B4-953F-0A41C274AA60}" srcOrd="14" destOrd="0" presId="urn:microsoft.com/office/officeart/2005/8/layout/radial5"/>
    <dgm:cxn modelId="{552BD8B2-0728-4BA0-B980-C195026F5D3F}" type="presParOf" srcId="{7E1CE14A-5B64-46A1-B260-E44D5F0E492D}" destId="{02908B89-9BDC-43F2-A9BF-84AC6743FEFC}" srcOrd="15" destOrd="0" presId="urn:microsoft.com/office/officeart/2005/8/layout/radial5"/>
    <dgm:cxn modelId="{D3E14B6A-A87F-41D4-97B7-04873D5C49AD}" type="presParOf" srcId="{02908B89-9BDC-43F2-A9BF-84AC6743FEFC}" destId="{8068CF65-F49D-4C23-916C-140BED02C90B}" srcOrd="0" destOrd="0" presId="urn:microsoft.com/office/officeart/2005/8/layout/radial5"/>
    <dgm:cxn modelId="{2626F8D1-2A4D-4261-991F-8E2448F548A1}" type="presParOf" srcId="{7E1CE14A-5B64-46A1-B260-E44D5F0E492D}" destId="{25452D4A-0B74-43CC-9B32-6FB3A1257A50}" srcOrd="16" destOrd="0" presId="urn:microsoft.com/office/officeart/2005/8/layout/radial5"/>
    <dgm:cxn modelId="{B7AB75E4-888C-419D-BC17-BF8852BF42A7}" type="presParOf" srcId="{7E1CE14A-5B64-46A1-B260-E44D5F0E492D}" destId="{AFAD28F0-7586-4029-9461-A116AF6FF495}" srcOrd="17" destOrd="0" presId="urn:microsoft.com/office/officeart/2005/8/layout/radial5"/>
    <dgm:cxn modelId="{E47010B2-870B-4E8E-8959-491FBD4778BE}" type="presParOf" srcId="{AFAD28F0-7586-4029-9461-A116AF6FF495}" destId="{A6CB96B2-C43C-4764-94A1-ECF57503832B}" srcOrd="0" destOrd="0" presId="urn:microsoft.com/office/officeart/2005/8/layout/radial5"/>
    <dgm:cxn modelId="{8F35AC5A-E6EB-4511-B0C7-96A3443FACA0}" type="presParOf" srcId="{7E1CE14A-5B64-46A1-B260-E44D5F0E492D}" destId="{E806B0C1-3F56-460D-BB94-294BF98260C9}" srcOrd="18" destOrd="0" presId="urn:microsoft.com/office/officeart/2005/8/layout/radial5"/>
    <dgm:cxn modelId="{6175AACE-6AEA-4D1E-931D-2DEADD0EA2E2}" type="presParOf" srcId="{7E1CE14A-5B64-46A1-B260-E44D5F0E492D}" destId="{15292EA3-2F72-4D53-BFC6-4DC18FD0DE10}" srcOrd="19" destOrd="0" presId="urn:microsoft.com/office/officeart/2005/8/layout/radial5"/>
    <dgm:cxn modelId="{83694629-E289-441D-A381-A1EA053AF3BD}" type="presParOf" srcId="{15292EA3-2F72-4D53-BFC6-4DC18FD0DE10}" destId="{E813D837-BBE0-48EE-B65D-C44C5A81F9C2}" srcOrd="0" destOrd="0" presId="urn:microsoft.com/office/officeart/2005/8/layout/radial5"/>
    <dgm:cxn modelId="{37FBCC11-F530-4226-96AE-2F9F416ECE56}" type="presParOf" srcId="{7E1CE14A-5B64-46A1-B260-E44D5F0E492D}" destId="{9D5A7BCB-A55E-4EFE-87E5-74E8D12E014F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F7BB9-7B72-4858-B970-8F0EB5C63F8F}">
      <dsp:nvSpPr>
        <dsp:cNvPr id="0" name=""/>
        <dsp:cNvSpPr/>
      </dsp:nvSpPr>
      <dsp:spPr>
        <a:xfrm>
          <a:off x="3750468" y="2607468"/>
          <a:ext cx="1643062" cy="1643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Прізвище</a:t>
          </a:r>
          <a:endParaRPr lang="ru-RU" sz="2000" b="1" kern="1200" dirty="0"/>
        </a:p>
      </dsp:txBody>
      <dsp:txXfrm>
        <a:off x="3991089" y="2848089"/>
        <a:ext cx="1161820" cy="1161820"/>
      </dsp:txXfrm>
    </dsp:sp>
    <dsp:sp modelId="{269C6120-DA0F-49D8-8808-F8262B1AF20F}">
      <dsp:nvSpPr>
        <dsp:cNvPr id="0" name=""/>
        <dsp:cNvSpPr/>
      </dsp:nvSpPr>
      <dsp:spPr>
        <a:xfrm rot="16200000">
          <a:off x="4230222" y="1702629"/>
          <a:ext cx="68355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14018" y="1898153"/>
        <a:ext cx="515963" cy="335185"/>
      </dsp:txXfrm>
    </dsp:sp>
    <dsp:sp modelId="{6DABB190-2071-43DC-AAB4-EF5DB75F9C07}">
      <dsp:nvSpPr>
        <dsp:cNvPr id="0" name=""/>
        <dsp:cNvSpPr/>
      </dsp:nvSpPr>
      <dsp:spPr>
        <a:xfrm>
          <a:off x="3914774" y="3290"/>
          <a:ext cx="1314450" cy="1314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Імена людей</a:t>
          </a:r>
          <a:endParaRPr lang="ru-RU" sz="1300" kern="1200" dirty="0"/>
        </a:p>
      </dsp:txBody>
      <dsp:txXfrm>
        <a:off x="4107271" y="195787"/>
        <a:ext cx="929456" cy="929456"/>
      </dsp:txXfrm>
    </dsp:sp>
    <dsp:sp modelId="{DA361E76-2F24-40AC-AD87-4F8CC2991DC5}">
      <dsp:nvSpPr>
        <dsp:cNvPr id="0" name=""/>
        <dsp:cNvSpPr/>
      </dsp:nvSpPr>
      <dsp:spPr>
        <a:xfrm rot="18360000">
          <a:off x="5080776" y="1978991"/>
          <a:ext cx="68355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115318" y="2158511"/>
        <a:ext cx="515963" cy="335185"/>
      </dsp:txXfrm>
    </dsp:sp>
    <dsp:sp modelId="{2726E365-80F8-4566-B854-9A7B726510AC}">
      <dsp:nvSpPr>
        <dsp:cNvPr id="0" name=""/>
        <dsp:cNvSpPr/>
      </dsp:nvSpPr>
      <dsp:spPr>
        <a:xfrm>
          <a:off x="5542049" y="532024"/>
          <a:ext cx="1314450" cy="1314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Назви рослин</a:t>
          </a:r>
          <a:endParaRPr lang="ru-RU" sz="1300" kern="1200" dirty="0"/>
        </a:p>
      </dsp:txBody>
      <dsp:txXfrm>
        <a:off x="5734546" y="724521"/>
        <a:ext cx="929456" cy="929456"/>
      </dsp:txXfrm>
    </dsp:sp>
    <dsp:sp modelId="{378E59A4-D4CE-4F69-89D1-3E4558160694}">
      <dsp:nvSpPr>
        <dsp:cNvPr id="0" name=""/>
        <dsp:cNvSpPr/>
      </dsp:nvSpPr>
      <dsp:spPr>
        <a:xfrm rot="20520000">
          <a:off x="5606447" y="2702516"/>
          <a:ext cx="68355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610548" y="2840138"/>
        <a:ext cx="515963" cy="335185"/>
      </dsp:txXfrm>
    </dsp:sp>
    <dsp:sp modelId="{6C26A2C4-AA91-41F9-B80B-DF6A94252D1F}">
      <dsp:nvSpPr>
        <dsp:cNvPr id="0" name=""/>
        <dsp:cNvSpPr/>
      </dsp:nvSpPr>
      <dsp:spPr>
        <a:xfrm>
          <a:off x="6547760" y="1916266"/>
          <a:ext cx="1314450" cy="1314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Назви тварин</a:t>
          </a:r>
          <a:endParaRPr lang="ru-RU" sz="1300" kern="1200" dirty="0"/>
        </a:p>
      </dsp:txBody>
      <dsp:txXfrm>
        <a:off x="6740257" y="2108763"/>
        <a:ext cx="929456" cy="929456"/>
      </dsp:txXfrm>
    </dsp:sp>
    <dsp:sp modelId="{35FDDBDC-5EC6-4F78-A3D8-8D568FE1D92B}">
      <dsp:nvSpPr>
        <dsp:cNvPr id="0" name=""/>
        <dsp:cNvSpPr/>
      </dsp:nvSpPr>
      <dsp:spPr>
        <a:xfrm rot="1080000">
          <a:off x="5606447" y="3596842"/>
          <a:ext cx="68355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610548" y="3682676"/>
        <a:ext cx="515963" cy="335185"/>
      </dsp:txXfrm>
    </dsp:sp>
    <dsp:sp modelId="{B41F1ACC-C2EB-49F1-BC71-992C24BC769A}">
      <dsp:nvSpPr>
        <dsp:cNvPr id="0" name=""/>
        <dsp:cNvSpPr/>
      </dsp:nvSpPr>
      <dsp:spPr>
        <a:xfrm>
          <a:off x="6547760" y="3627283"/>
          <a:ext cx="1314450" cy="1314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Особливості людей</a:t>
          </a:r>
          <a:endParaRPr lang="ru-RU" sz="1300" kern="1200" dirty="0"/>
        </a:p>
      </dsp:txBody>
      <dsp:txXfrm>
        <a:off x="6740257" y="3819780"/>
        <a:ext cx="929456" cy="929456"/>
      </dsp:txXfrm>
    </dsp:sp>
    <dsp:sp modelId="{64CF9520-BF4C-47FC-886F-E86CFEAA878D}">
      <dsp:nvSpPr>
        <dsp:cNvPr id="0" name=""/>
        <dsp:cNvSpPr/>
      </dsp:nvSpPr>
      <dsp:spPr>
        <a:xfrm rot="3231922">
          <a:off x="5083418" y="4316369"/>
          <a:ext cx="680856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5117801" y="4360421"/>
        <a:ext cx="513264" cy="335185"/>
      </dsp:txXfrm>
    </dsp:sp>
    <dsp:sp modelId="{EB130CE5-E1B8-4B18-A886-6312D895EAEF}">
      <dsp:nvSpPr>
        <dsp:cNvPr id="0" name=""/>
        <dsp:cNvSpPr/>
      </dsp:nvSpPr>
      <dsp:spPr>
        <a:xfrm>
          <a:off x="5544304" y="5003581"/>
          <a:ext cx="1314450" cy="1314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Професії</a:t>
          </a:r>
          <a:endParaRPr lang="ru-RU" sz="1300" kern="1200" dirty="0"/>
        </a:p>
      </dsp:txBody>
      <dsp:txXfrm>
        <a:off x="5736801" y="5196078"/>
        <a:ext cx="929456" cy="929456"/>
      </dsp:txXfrm>
    </dsp:sp>
    <dsp:sp modelId="{23E9F653-C350-4543-81B5-9FBD36D2F69E}">
      <dsp:nvSpPr>
        <dsp:cNvPr id="0" name=""/>
        <dsp:cNvSpPr/>
      </dsp:nvSpPr>
      <dsp:spPr>
        <a:xfrm rot="5400000">
          <a:off x="4230222" y="4596728"/>
          <a:ext cx="68355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314018" y="4624660"/>
        <a:ext cx="515963" cy="335185"/>
      </dsp:txXfrm>
    </dsp:sp>
    <dsp:sp modelId="{3980507F-14F6-48B1-A917-C6AA1FC8FCFF}">
      <dsp:nvSpPr>
        <dsp:cNvPr id="0" name=""/>
        <dsp:cNvSpPr/>
      </dsp:nvSpPr>
      <dsp:spPr>
        <a:xfrm>
          <a:off x="3914775" y="5540259"/>
          <a:ext cx="1314450" cy="1314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Природні явища</a:t>
          </a:r>
          <a:endParaRPr lang="ru-RU" sz="1300" kern="1200" dirty="0"/>
        </a:p>
      </dsp:txBody>
      <dsp:txXfrm>
        <a:off x="4107272" y="5732756"/>
        <a:ext cx="929456" cy="929456"/>
      </dsp:txXfrm>
    </dsp:sp>
    <dsp:sp modelId="{C1679637-E4B9-4AA6-B6D5-48411F7F2001}">
      <dsp:nvSpPr>
        <dsp:cNvPr id="0" name=""/>
        <dsp:cNvSpPr/>
      </dsp:nvSpPr>
      <dsp:spPr>
        <a:xfrm rot="7560000">
          <a:off x="3379667" y="4320366"/>
          <a:ext cx="68355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512717" y="4364302"/>
        <a:ext cx="515963" cy="335185"/>
      </dsp:txXfrm>
    </dsp:sp>
    <dsp:sp modelId="{FED9CC10-B71A-41B4-953F-0A41C274AA60}">
      <dsp:nvSpPr>
        <dsp:cNvPr id="0" name=""/>
        <dsp:cNvSpPr/>
      </dsp:nvSpPr>
      <dsp:spPr>
        <a:xfrm>
          <a:off x="2287500" y="5011525"/>
          <a:ext cx="1314450" cy="1314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Продукти харчування</a:t>
          </a:r>
          <a:endParaRPr lang="ru-RU" sz="1300" kern="1200" dirty="0"/>
        </a:p>
      </dsp:txBody>
      <dsp:txXfrm>
        <a:off x="2479997" y="5204022"/>
        <a:ext cx="929456" cy="929456"/>
      </dsp:txXfrm>
    </dsp:sp>
    <dsp:sp modelId="{02908B89-9BDC-43F2-A9BF-84AC6743FEFC}">
      <dsp:nvSpPr>
        <dsp:cNvPr id="0" name=""/>
        <dsp:cNvSpPr/>
      </dsp:nvSpPr>
      <dsp:spPr>
        <a:xfrm rot="9720000">
          <a:off x="2853996" y="3596842"/>
          <a:ext cx="68355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017487" y="3682676"/>
        <a:ext cx="515963" cy="335185"/>
      </dsp:txXfrm>
    </dsp:sp>
    <dsp:sp modelId="{25452D4A-0B74-43CC-9B32-6FB3A1257A50}">
      <dsp:nvSpPr>
        <dsp:cNvPr id="0" name=""/>
        <dsp:cNvSpPr/>
      </dsp:nvSpPr>
      <dsp:spPr>
        <a:xfrm>
          <a:off x="1281789" y="3627283"/>
          <a:ext cx="1314450" cy="1314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Предмети</a:t>
          </a:r>
          <a:endParaRPr lang="ru-RU" sz="1300" kern="1200" dirty="0"/>
        </a:p>
      </dsp:txBody>
      <dsp:txXfrm>
        <a:off x="1474286" y="3819780"/>
        <a:ext cx="929456" cy="929456"/>
      </dsp:txXfrm>
    </dsp:sp>
    <dsp:sp modelId="{AFAD28F0-7586-4029-9461-A116AF6FF495}">
      <dsp:nvSpPr>
        <dsp:cNvPr id="0" name=""/>
        <dsp:cNvSpPr/>
      </dsp:nvSpPr>
      <dsp:spPr>
        <a:xfrm rot="11880000">
          <a:off x="2853996" y="2702516"/>
          <a:ext cx="68355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017487" y="2840138"/>
        <a:ext cx="515963" cy="335185"/>
      </dsp:txXfrm>
    </dsp:sp>
    <dsp:sp modelId="{E806B0C1-3F56-460D-BB94-294BF98260C9}">
      <dsp:nvSpPr>
        <dsp:cNvPr id="0" name=""/>
        <dsp:cNvSpPr/>
      </dsp:nvSpPr>
      <dsp:spPr>
        <a:xfrm>
          <a:off x="1281789" y="1916266"/>
          <a:ext cx="1314450" cy="1314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Місце проживання</a:t>
          </a:r>
          <a:endParaRPr lang="ru-RU" sz="1300" kern="1200" dirty="0"/>
        </a:p>
      </dsp:txBody>
      <dsp:txXfrm>
        <a:off x="1474286" y="2108763"/>
        <a:ext cx="929456" cy="929456"/>
      </dsp:txXfrm>
    </dsp:sp>
    <dsp:sp modelId="{15292EA3-2F72-4D53-BFC6-4DC18FD0DE10}">
      <dsp:nvSpPr>
        <dsp:cNvPr id="0" name=""/>
        <dsp:cNvSpPr/>
      </dsp:nvSpPr>
      <dsp:spPr>
        <a:xfrm rot="14040000">
          <a:off x="3379667" y="1978991"/>
          <a:ext cx="683555" cy="5586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 rot="10800000">
        <a:off x="3512717" y="2158511"/>
        <a:ext cx="515963" cy="335185"/>
      </dsp:txXfrm>
    </dsp:sp>
    <dsp:sp modelId="{9D5A7BCB-A55E-4EFE-87E5-74E8D12E014F}">
      <dsp:nvSpPr>
        <dsp:cNvPr id="0" name=""/>
        <dsp:cNvSpPr/>
      </dsp:nvSpPr>
      <dsp:spPr>
        <a:xfrm>
          <a:off x="2287500" y="532024"/>
          <a:ext cx="1314450" cy="13144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З інших мов</a:t>
          </a:r>
          <a:endParaRPr lang="ru-RU" sz="1300" kern="1200" dirty="0"/>
        </a:p>
      </dsp:txBody>
      <dsp:txXfrm>
        <a:off x="2479997" y="724521"/>
        <a:ext cx="929456" cy="92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12CC8-189E-43D9-A691-CEBD71A19C26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314DB-317E-4AAD-8DC6-B301B9D211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259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14DB-317E-4AAD-8DC6-B301B9D2113C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14DB-317E-4AAD-8DC6-B301B9D2113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8314DB-317E-4AAD-8DC6-B301B9D2113C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1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01815">
            <a:off x="3145011" y="2406024"/>
            <a:ext cx="293970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8" name="Picture 1" descr="ladybug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68344" y="0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" descr="ladybug.png"/>
          <p:cNvPicPr/>
          <p:nvPr/>
        </p:nvPicPr>
        <p:blipFill>
          <a:blip r:embed="rId5" cstate="print"/>
          <a:stretch>
            <a:fillRect/>
          </a:stretch>
        </p:blipFill>
        <p:spPr>
          <a:xfrm rot="9757449">
            <a:off x="325888" y="351234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Заголовок 19"/>
          <p:cNvSpPr>
            <a:spLocks noGrp="1"/>
          </p:cNvSpPr>
          <p:nvPr>
            <p:ph type="ctrTitle"/>
          </p:nvPr>
        </p:nvSpPr>
        <p:spPr>
          <a:xfrm>
            <a:off x="323528" y="1814959"/>
            <a:ext cx="8676456" cy="1470025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uk-UA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Урок української мови</a:t>
            </a:r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8" name="Picture 2" descr="C:\Documents and Settings\User\Local Settings\Temporary Internet Files\Content.IE5\QZKS4193\MC900193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10565">
            <a:off x="5537256" y="2530998"/>
            <a:ext cx="3139001" cy="3870688"/>
          </a:xfrm>
          <a:prstGeom prst="rect">
            <a:avLst/>
          </a:prstGeom>
          <a:noFill/>
        </p:spPr>
      </p:pic>
      <p:pic>
        <p:nvPicPr>
          <p:cNvPr id="19" name="Picture 2" descr="C:\Documents and Settings\User\Local Settings\Temporary Internet Files\Content.IE5\QZKS4193\MC90019357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2636912"/>
            <a:ext cx="3139001" cy="3870688"/>
          </a:xfrm>
          <a:prstGeom prst="rect">
            <a:avLst/>
          </a:prstGeom>
          <a:noFill/>
        </p:spPr>
      </p:pic>
      <p:pic>
        <p:nvPicPr>
          <p:cNvPr id="23" name="Picture 8" descr="C:\Documents and Settings\User\Local Settings\Temporary Internet Files\Content.IE5\G5PI7GUD\MC900435753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37565">
            <a:off x="2571" y="2983441"/>
            <a:ext cx="2899360" cy="2776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6984776" cy="2736304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Дослідник - той , хто займається науковим дослідженням.</a:t>
            </a:r>
          </a:p>
          <a:p>
            <a:r>
              <a:rPr lang="uk-UA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</a:rPr>
              <a:t>Дослідження - детальне наукове вивчення чого-небудь.</a:t>
            </a:r>
          </a:p>
          <a:p>
            <a:endParaRPr lang="ru-RU" sz="3600" dirty="0">
              <a:effectLst/>
            </a:endParaRPr>
          </a:p>
        </p:txBody>
      </p:sp>
      <p:pic>
        <p:nvPicPr>
          <p:cNvPr id="4" name="Рисунок 3" descr="на дослідник -- той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2811034"/>
            <a:ext cx="4104456" cy="3839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016" y="848693"/>
            <a:ext cx="7772400" cy="1500187"/>
          </a:xfrm>
        </p:spPr>
        <p:txBody>
          <a:bodyPr>
            <a:prstTxWarp prst="textButton">
              <a:avLst/>
            </a:prstTxWarp>
            <a:normAutofit/>
          </a:bodyPr>
          <a:lstStyle/>
          <a:p>
            <a:r>
              <a:rPr lang="uk-UA" sz="7200" i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Об'єкт дослідження</a:t>
            </a:r>
            <a:endParaRPr lang="ru-RU" sz="72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Picture 7" descr="C:\Documents and Settings\User\Local Settings\Temporary Internet Files\Content.IE5\Q6JAXP10\MC90034334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789040"/>
            <a:ext cx="2822347" cy="26078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2039357"/>
            <a:ext cx="33843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Ім'я</a:t>
            </a:r>
          </a:p>
          <a:p>
            <a:pPr>
              <a:buFont typeface="Arial" pitchFamily="34" charset="0"/>
              <a:buChar char="•"/>
            </a:pPr>
            <a:r>
              <a:rPr lang="uk-UA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По батькові</a:t>
            </a:r>
          </a:p>
          <a:p>
            <a:pPr>
              <a:buFont typeface="Arial" pitchFamily="34" charset="0"/>
              <a:buChar char="•"/>
            </a:pPr>
            <a:r>
              <a:rPr lang="uk-UA" sz="4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/>
              </a:rPr>
              <a:t>Прізвище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7772400" cy="4248472"/>
          </a:xfrm>
        </p:spPr>
        <p:txBody>
          <a:bodyPr>
            <a:noAutofit/>
          </a:bodyPr>
          <a:lstStyle/>
          <a:p>
            <a:r>
              <a:rPr lang="uk-UA" sz="72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Дарина, Микита, </a:t>
            </a:r>
            <a:br>
              <a:rPr lang="uk-UA" sz="72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</a:br>
            <a:r>
              <a:rPr lang="uk-UA" sz="72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Ольга Іванівна,</a:t>
            </a:r>
            <a:br>
              <a:rPr lang="uk-UA" sz="72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</a:br>
            <a:r>
              <a:rPr lang="uk-UA" sz="72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Миколайович, </a:t>
            </a:r>
            <a:br>
              <a:rPr lang="uk-UA" sz="72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</a:br>
            <a:r>
              <a:rPr lang="uk-UA" sz="72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/>
              </a:rPr>
              <a:t>Шевченко.</a:t>
            </a:r>
            <a:r>
              <a:rPr lang="ru-RU" sz="72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sz="7200" cap="none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sz="7200" cap="none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\Local Settings\Temporary Internet Files\Content.IE5\G5PI7GUD\MC9003433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509120"/>
            <a:ext cx="2157527" cy="194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32" y="764704"/>
            <a:ext cx="7772400" cy="1362075"/>
          </a:xfrm>
        </p:spPr>
        <p:txBody>
          <a:bodyPr>
            <a:prstTxWarp prst="textCircle">
              <a:avLst/>
            </a:prstTxWarp>
            <a:normAutofit/>
          </a:bodyPr>
          <a:lstStyle/>
          <a:p>
            <a:r>
              <a:rPr lang="uk-UA" sz="7200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Правило</a:t>
            </a:r>
            <a:endParaRPr lang="ru-RU" sz="7200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03848" y="2708920"/>
            <a:ext cx="5544616" cy="3312368"/>
          </a:xfrm>
        </p:spPr>
        <p:txBody>
          <a:bodyPr>
            <a:noAutofit/>
          </a:bodyPr>
          <a:lstStyle/>
          <a:p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Імена</a:t>
            </a: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,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 по батькові та </a:t>
            </a:r>
          </a:p>
          <a:p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прізвища людей </a:t>
            </a:r>
          </a:p>
          <a:p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 пишуться з </a:t>
            </a:r>
          </a:p>
          <a:p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latin typeface="Georgia" pitchFamily="18" charset="0"/>
              </a:rPr>
              <a:t>великої букви.</a:t>
            </a:r>
          </a:p>
          <a:p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3074" name="Picture 2" descr="I:\мама\ukrajinska_mova_mova_velikogo_narodu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944466"/>
            <a:ext cx="2630066" cy="26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3008933"/>
            <a:ext cx="9392072" cy="2292275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(І,і)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ван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endParaRPr lang="en-US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(Н,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адія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(П,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етрівна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(С,с)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идоренко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(П,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етро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(О,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r>
              <a:rPr lang="uk-UA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легович</a:t>
            </a:r>
            <a:endParaRPr lang="uk-UA" sz="6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imageвфів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4051">
            <a:off x="6915447" y="4236852"/>
            <a:ext cx="1823855" cy="2257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3861048"/>
            <a:ext cx="9145016" cy="1500187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7200" b="1" dirty="0" smtClean="0">
                <a:ln>
                  <a:prstDash val="solid"/>
                </a:ln>
                <a:solidFill>
                  <a:srgbClr val="0070C0"/>
                </a:solidFill>
              </a:rPr>
              <a:t>Іван, Надія Петрівна,</a:t>
            </a:r>
          </a:p>
          <a:p>
            <a:r>
              <a:rPr lang="uk-UA" sz="7200" b="1" dirty="0" smtClean="0">
                <a:ln>
                  <a:prstDash val="solid"/>
                </a:ln>
                <a:solidFill>
                  <a:srgbClr val="0070C0"/>
                </a:solidFill>
              </a:rPr>
              <a:t>Сидоренко Петро Олегович</a:t>
            </a:r>
          </a:p>
          <a:p>
            <a:endParaRPr lang="ru-RU" sz="7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5" name="Рисунок 4" descr="imageвфів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4051">
            <a:off x="5769428" y="3809626"/>
            <a:ext cx="19240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творюємо віночок імен 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621798">
            <a:off x="568841" y="746925"/>
            <a:ext cx="4392488" cy="1446550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Віночок імен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5936" y="44624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</a:rPr>
              <a:t>2-Г класу</a:t>
            </a:r>
            <a:endParaRPr lang="ru-RU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836712"/>
            <a:ext cx="3537160" cy="55834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072" y="116632"/>
            <a:ext cx="7772400" cy="136207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6000" cap="none" dirty="0" smtClean="0">
                <a:ln/>
                <a:solidFill>
                  <a:schemeClr val="accent3"/>
                </a:solidFill>
              </a:rPr>
              <a:t>Вибірковий диктант</a:t>
            </a:r>
            <a:endParaRPr lang="ru-RU" sz="6000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3717032"/>
            <a:ext cx="5400600" cy="2624931"/>
          </a:xfrm>
        </p:spPr>
        <p:txBody>
          <a:bodyPr>
            <a:normAutofit/>
          </a:bodyPr>
          <a:lstStyle/>
          <a:p>
            <a:endParaRPr lang="uk-UA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Ірина, Тетяна, Марія, Юлія, Олена.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1412776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Антон, Вадим, Остап, Олег, Богдан.</a:t>
            </a:r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31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149080"/>
            <a:ext cx="1468231" cy="2250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249144_2011032509260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340768"/>
            <a:ext cx="1368152" cy="2018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9289032" cy="1362075"/>
          </a:xfrm>
        </p:spPr>
        <p:txBody>
          <a:bodyPr>
            <a:noAutofit/>
          </a:bodyPr>
          <a:lstStyle/>
          <a:p>
            <a:r>
              <a:rPr lang="ru-RU" sz="6600" cap="none" dirty="0" err="1" smtClean="0">
                <a:solidFill>
                  <a:schemeClr val="accent1">
                    <a:lumMod val="75000"/>
                  </a:schemeClr>
                </a:solidFill>
              </a:rPr>
              <a:t>Гра</a:t>
            </a:r>
            <a:r>
              <a:rPr lang="ru-RU" sz="6600" cap="none" dirty="0" smtClean="0">
                <a:solidFill>
                  <a:schemeClr val="accent1">
                    <a:lumMod val="75000"/>
                  </a:schemeClr>
                </a:solidFill>
              </a:rPr>
              <a:t> «</a:t>
            </a:r>
            <a:r>
              <a:rPr lang="ru-RU" sz="6600" cap="none" dirty="0" err="1" smtClean="0">
                <a:solidFill>
                  <a:schemeClr val="accent1">
                    <a:lumMod val="75000"/>
                  </a:schemeClr>
                </a:solidFill>
              </a:rPr>
              <a:t>Загубилась</a:t>
            </a:r>
            <a:r>
              <a:rPr lang="ru-RU" sz="6600" cap="none" dirty="0" smtClean="0">
                <a:solidFill>
                  <a:schemeClr val="accent1">
                    <a:lumMod val="75000"/>
                  </a:schemeClr>
                </a:solidFill>
              </a:rPr>
              <a:t> буква»</a:t>
            </a:r>
            <a:endParaRPr lang="ru-RU" sz="6600" cap="none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0265" y="1268760"/>
            <a:ext cx="3489647" cy="2970559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uk-UA" sz="4000" b="1" dirty="0" err="1" smtClean="0">
                <a:solidFill>
                  <a:schemeClr val="accent1">
                    <a:lumMod val="75000"/>
                  </a:schemeClr>
                </a:solidFill>
              </a:rPr>
              <a:t>ленка</a:t>
            </a:r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uk-UA" sz="4000" b="1" dirty="0" err="1" smtClean="0">
                <a:solidFill>
                  <a:schemeClr val="accent1">
                    <a:lumMod val="75000"/>
                  </a:schemeClr>
                </a:solidFill>
              </a:rPr>
              <a:t>асиль</a:t>
            </a:r>
            <a:endParaRPr lang="uk-UA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uk-UA" sz="4000" b="1" dirty="0" err="1" smtClean="0">
                <a:solidFill>
                  <a:schemeClr val="accent1">
                    <a:lumMod val="75000"/>
                  </a:schemeClr>
                </a:solidFill>
              </a:rPr>
              <a:t>ліна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4128" y="2132856"/>
            <a:ext cx="29158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uk-UA" sz="4000" b="1" dirty="0" err="1" smtClean="0">
                <a:solidFill>
                  <a:schemeClr val="accent1">
                    <a:lumMod val="75000"/>
                  </a:schemeClr>
                </a:solidFill>
              </a:rPr>
              <a:t>ндрійко</a:t>
            </a:r>
            <a:endParaRPr lang="uk-UA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uk-UA" sz="4000" b="1" dirty="0" err="1" smtClean="0">
                <a:solidFill>
                  <a:schemeClr val="accent1">
                    <a:lumMod val="75000"/>
                  </a:schemeClr>
                </a:solidFill>
              </a:rPr>
              <a:t>ирослав</a:t>
            </a:r>
            <a:endParaRPr lang="uk-UA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…</a:t>
            </a:r>
            <a:r>
              <a:rPr lang="uk-UA" sz="4000" b="1" dirty="0" err="1" smtClean="0">
                <a:solidFill>
                  <a:schemeClr val="accent1">
                    <a:lumMod val="75000"/>
                  </a:schemeClr>
                </a:solidFill>
              </a:rPr>
              <a:t>аталка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 descr="fCyCEwU7S3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84727">
            <a:off x="2648978" y="3987238"/>
            <a:ext cx="2404664" cy="2175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23528" y="206084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Оленка </a:t>
            </a: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2780928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Василь</a:t>
            </a: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350100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Аліна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6136" y="2132856"/>
            <a:ext cx="252028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Андрійко</a:t>
            </a:r>
          </a:p>
          <a:p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270892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Мирослав</a:t>
            </a: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3329697"/>
            <a:ext cx="23042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accent1">
                    <a:lumMod val="75000"/>
                  </a:schemeClr>
                </a:solidFill>
              </a:rPr>
              <a:t>Наталка</a:t>
            </a:r>
            <a:endParaRPr lang="ru-RU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94717"/>
            <a:ext cx="9145016" cy="1362075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i="1" cap="none" dirty="0" smtClean="0">
                <a:ln/>
                <a:solidFill>
                  <a:schemeClr val="accent3"/>
                </a:solidFill>
              </a:rPr>
              <a:t>Перевірка домашнього завдання</a:t>
            </a:r>
            <a:endParaRPr lang="ru-RU" i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82553" y="2060848"/>
            <a:ext cx="3849687" cy="9779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400" b="1" i="1" dirty="0" smtClean="0">
                <a:ln/>
                <a:solidFill>
                  <a:schemeClr val="accent3"/>
                </a:solidFill>
              </a:rPr>
              <a:t>Вправа  </a:t>
            </a:r>
            <a:r>
              <a:rPr lang="uk-UA" sz="3400" b="1" i="1" dirty="0" smtClean="0">
                <a:ln/>
                <a:solidFill>
                  <a:schemeClr val="accent3"/>
                </a:solidFill>
              </a:rPr>
              <a:t>2</a:t>
            </a:r>
            <a:r>
              <a:rPr lang="en-US" sz="3400" b="1" i="1" dirty="0" smtClean="0">
                <a:ln/>
                <a:solidFill>
                  <a:schemeClr val="accent3"/>
                </a:solidFill>
              </a:rPr>
              <a:t>94</a:t>
            </a:r>
            <a:endParaRPr lang="ru-RU" sz="3400" b="1" i="1" dirty="0" smtClean="0">
              <a:ln/>
              <a:solidFill>
                <a:schemeClr val="accent3"/>
              </a:solidFill>
            </a:endParaRPr>
          </a:p>
          <a:p>
            <a:endParaRPr lang="ru-RU" sz="3400" b="1" i="1" dirty="0">
              <a:ln/>
              <a:solidFill>
                <a:schemeClr val="accent3"/>
              </a:solidFill>
            </a:endParaRPr>
          </a:p>
        </p:txBody>
      </p:sp>
      <p:pic>
        <p:nvPicPr>
          <p:cNvPr id="4" name="Picture 2" descr="C:\Documents and Settings\User\Local Settings\Temporary Internet Files\Content.IE5\Q6JAXP10\MC9004380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2330605" cy="1584176"/>
          </a:xfrm>
          <a:prstGeom prst="rect">
            <a:avLst/>
          </a:prstGeom>
          <a:noFill/>
        </p:spPr>
      </p:pic>
      <p:pic>
        <p:nvPicPr>
          <p:cNvPr id="5" name="Picture 10" descr="C:\Documents and Settings\User\Local Settings\Temporary Internet Files\Content.IE5\G5PI7GUD\MC90023408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05087">
            <a:off x="3831905" y="3441356"/>
            <a:ext cx="4492802" cy="253297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512" y="3212976"/>
            <a:ext cx="230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uk-UA" sz="3200" b="1" i="1" dirty="0" smtClean="0">
                <a:ln/>
                <a:solidFill>
                  <a:schemeClr val="accent3"/>
                </a:solidFill>
              </a:rPr>
              <a:t>Відра -</a:t>
            </a:r>
          </a:p>
          <a:p>
            <a:pPr>
              <a:buNone/>
            </a:pPr>
            <a:r>
              <a:rPr lang="uk-UA" sz="3200" b="1" i="1" dirty="0" smtClean="0">
                <a:ln/>
                <a:solidFill>
                  <a:schemeClr val="accent3"/>
                </a:solidFill>
              </a:rPr>
              <a:t>Вікна - </a:t>
            </a:r>
          </a:p>
          <a:p>
            <a:pPr>
              <a:buNone/>
            </a:pPr>
            <a:r>
              <a:rPr lang="uk-UA" sz="3200" b="1" i="1" dirty="0" smtClean="0">
                <a:ln/>
                <a:solidFill>
                  <a:schemeClr val="accent3"/>
                </a:solidFill>
              </a:rPr>
              <a:t>Колеса - </a:t>
            </a:r>
          </a:p>
          <a:p>
            <a:pPr>
              <a:buNone/>
            </a:pPr>
            <a:r>
              <a:rPr lang="uk-UA" sz="3200" b="1" i="1" dirty="0" smtClean="0">
                <a:ln/>
                <a:solidFill>
                  <a:schemeClr val="accent3"/>
                </a:solidFill>
              </a:rPr>
              <a:t>Миски - </a:t>
            </a:r>
          </a:p>
          <a:p>
            <a:pPr>
              <a:buNone/>
            </a:pPr>
            <a:r>
              <a:rPr lang="uk-UA" sz="3200" b="1" i="1" dirty="0" smtClean="0">
                <a:ln/>
                <a:solidFill>
                  <a:schemeClr val="accent3"/>
                </a:solidFill>
              </a:rPr>
              <a:t>Ложки - </a:t>
            </a:r>
          </a:p>
          <a:p>
            <a:pPr>
              <a:buNone/>
            </a:pPr>
            <a:r>
              <a:rPr lang="uk-UA" sz="3200" b="1" i="1" dirty="0" smtClean="0">
                <a:ln/>
                <a:solidFill>
                  <a:schemeClr val="accent3"/>
                </a:solidFill>
              </a:rPr>
              <a:t>Ґудзики -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212976"/>
            <a:ext cx="1234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</a:rPr>
              <a:t> відро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5338" y="3708321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</a:rPr>
              <a:t>вікно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4149080"/>
            <a:ext cx="13973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</a:rPr>
              <a:t>колесо</a:t>
            </a:r>
            <a:endParaRPr lang="ru-RU" sz="3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4644425"/>
            <a:ext cx="12759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</a:rPr>
              <a:t>миска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91680" y="5157192"/>
            <a:ext cx="13676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</a:rPr>
              <a:t>ложка</a:t>
            </a:r>
            <a:endParaRPr lang="ru-RU" sz="32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835696" y="5652537"/>
            <a:ext cx="13420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>
                <a:ln/>
                <a:solidFill>
                  <a:schemeClr val="accent3"/>
                </a:solidFill>
              </a:rPr>
              <a:t>ґудзик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005064"/>
            <a:ext cx="2343753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3528" y="1052736"/>
            <a:ext cx="88924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B050"/>
                </a:solidFill>
              </a:rPr>
              <a:t>Ой, збирала (М,м)</a:t>
            </a:r>
            <a:r>
              <a:rPr lang="uk-UA" sz="5400" dirty="0" err="1" smtClean="0">
                <a:solidFill>
                  <a:srgbClr val="00B050"/>
                </a:solidFill>
              </a:rPr>
              <a:t>аргаритка</a:t>
            </a:r>
            <a:r>
              <a:rPr lang="uk-UA" sz="5400" dirty="0" smtClean="0">
                <a:solidFill>
                  <a:srgbClr val="00B050"/>
                </a:solidFill>
              </a:rPr>
              <a:t> (М,м)</a:t>
            </a:r>
            <a:r>
              <a:rPr lang="uk-UA" sz="5400" dirty="0" err="1" smtClean="0">
                <a:solidFill>
                  <a:srgbClr val="00B050"/>
                </a:solidFill>
              </a:rPr>
              <a:t>аргаритки</a:t>
            </a:r>
            <a:r>
              <a:rPr lang="uk-UA" sz="5400" dirty="0" smtClean="0">
                <a:solidFill>
                  <a:srgbClr val="00B050"/>
                </a:solidFill>
              </a:rPr>
              <a:t>  у дворі.</a:t>
            </a:r>
            <a:endParaRPr lang="ru-RU" sz="5400" dirty="0" smtClean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8032" y="1059701"/>
            <a:ext cx="8748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dirty="0" smtClean="0">
                <a:solidFill>
                  <a:srgbClr val="00B050"/>
                </a:solidFill>
              </a:rPr>
              <a:t>Ой, збирала Маргаритка  маргаритки  у дворі.</a:t>
            </a:r>
            <a:endParaRPr lang="ru-RU" sz="5400" dirty="0" smtClean="0">
              <a:solidFill>
                <a:srgbClr val="00B050"/>
              </a:solidFill>
            </a:endParaRPr>
          </a:p>
          <a:p>
            <a:endParaRPr lang="ru-RU" sz="5400" dirty="0"/>
          </a:p>
        </p:txBody>
      </p:sp>
      <p:pic>
        <p:nvPicPr>
          <p:cNvPr id="14" name="Рисунок 13" descr="4033465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90070">
            <a:off x="2339752" y="3356992"/>
            <a:ext cx="1728192" cy="28899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riad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9632" y="541129"/>
            <a:ext cx="7056784" cy="1015663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ru-RU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фізкультхвилинка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8072" y="122709"/>
            <a:ext cx="9684568" cy="1362075"/>
          </a:xfrm>
        </p:spPr>
        <p:txBody>
          <a:bodyPr/>
          <a:lstStyle/>
          <a:p>
            <a:r>
              <a:rPr lang="uk-UA" i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Утворіть від дитячих імен імена дорослих </a:t>
            </a:r>
            <a:endParaRPr lang="ru-RU" i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2376264" cy="3456384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Петрик -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Маринка - 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Романко -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Юрко -</a:t>
            </a:r>
          </a:p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Дмитрик -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2196153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2772217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Марина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3348281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Роман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392434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Юрій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95736" y="4500409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Дмитро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" name="Рисунок 9" descr="the-girl-with-a-sphere-vector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685563">
            <a:off x="5868144" y="3993694"/>
            <a:ext cx="1872208" cy="1970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6021288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6021288"/>
            <a:ext cx="280831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12160" y="6021288"/>
            <a:ext cx="2952328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228184" y="6012577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Софія</a:t>
            </a:r>
            <a:endParaRPr lang="ru-RU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602128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Євген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347864" y="6021288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Михайло</a:t>
            </a:r>
            <a:endParaRPr lang="ru-RU" sz="3200" dirty="0"/>
          </a:p>
        </p:txBody>
      </p:sp>
      <p:pic>
        <p:nvPicPr>
          <p:cNvPr id="16" name="Рисунок 15" descr="kozachat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591045"/>
            <a:ext cx="2493818" cy="3142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kozachat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440402"/>
            <a:ext cx="2402440" cy="3292854"/>
          </a:xfrm>
          <a:prstGeom prst="rect">
            <a:avLst/>
          </a:prstGeom>
        </p:spPr>
      </p:pic>
      <p:pic>
        <p:nvPicPr>
          <p:cNvPr id="18" name="Рисунок 17" descr="Козак_Ок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836712"/>
            <a:ext cx="3029327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5157192"/>
            <a:ext cx="3528392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5184576"/>
            <a:ext cx="3456384" cy="10527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95536" y="5373216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Євген Михайлович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364088" y="537321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Софія Михайлівна</a:t>
            </a:r>
            <a:endParaRPr lang="ru-RU" sz="3200" dirty="0"/>
          </a:p>
        </p:txBody>
      </p:sp>
      <p:pic>
        <p:nvPicPr>
          <p:cNvPr id="10" name="Рисунок 9" descr="kozachat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2880320" cy="3885032"/>
          </a:xfrm>
          <a:prstGeom prst="rect">
            <a:avLst/>
          </a:prstGeom>
        </p:spPr>
      </p:pic>
      <p:pic>
        <p:nvPicPr>
          <p:cNvPr id="11" name="Рисунок 10" descr="kozachat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124744"/>
            <a:ext cx="288032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00" y="1418853"/>
            <a:ext cx="7772400" cy="1362075"/>
          </a:xfrm>
        </p:spPr>
        <p:txBody>
          <a:bodyPr>
            <a:noAutofit/>
          </a:bodyPr>
          <a:lstStyle/>
          <a:p>
            <a:r>
              <a:rPr lang="uk-UA" sz="5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- скажіть як вас звати по дорослому?</a:t>
            </a:r>
            <a:endParaRPr lang="ru-RU" sz="54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0603441">
            <a:off x="-56257" y="-1252089"/>
            <a:ext cx="7772400" cy="1500187"/>
          </a:xfrm>
        </p:spPr>
        <p:txBody>
          <a:bodyPr/>
          <a:lstStyle/>
          <a:p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Інтерв</a:t>
            </a:r>
            <a:r>
              <a:rPr lang="uk-UA" sz="36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'</a:t>
            </a:r>
            <a:r>
              <a:rPr lang="uk-UA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</a:t>
            </a:r>
            <a:endParaRPr lang="uk-UA" sz="3600" dirty="0" smtClean="0">
              <a:solidFill>
                <a:schemeClr val="tx1"/>
              </a:solidFill>
            </a:endParaRPr>
          </a:p>
        </p:txBody>
      </p:sp>
      <p:pic>
        <p:nvPicPr>
          <p:cNvPr id="5" name="Picture 5" descr="C:\Documents and Settings\User\Local Settings\Temporary Internet Files\Content.IE5\QZKS4193\MC90019898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574373"/>
            <a:ext cx="4355975" cy="328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641015">
            <a:off x="356591" y="45611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Міркуємо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Навіщо людині прізвище?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291388"/>
            <a:ext cx="10153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- Бо багато людей мають</a:t>
            </a:r>
          </a:p>
          <a:p>
            <a:pPr marL="342900" indent="-342900"/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однакові імена.</a:t>
            </a:r>
            <a:endParaRPr lang="en-US" sz="4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/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4006805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Щоб знати, якого ти роду.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2" name="Picture 2" descr="I:\мама\міркуємо 26, знак питанн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572">
            <a:off x="7184615" y="4981525"/>
            <a:ext cx="1601672" cy="19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найди зайве слово (недороблений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58590">
            <a:off x="6337682" y="4294386"/>
            <a:ext cx="2219662" cy="217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21019885">
            <a:off x="158533" y="301039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Знайди зайве слово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1268760"/>
            <a:ext cx="7524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Петренко, Іванченко , Миколайчук, Зайцев, Васильченко.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92080" y="2197313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Зайцев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75486E-6 C -0.00608 0.01226 -0.00747 0.02798 -0.01042 0.04186 C -0.01164 0.08372 -0.004 0.16998 -0.04028 0.20282 C -0.04323 0.21415 -0.04966 0.22364 -0.05678 0.23057 C -0.0606 0.23844 -0.06511 0.24167 -0.07171 0.24468 C -0.08039 0.25578 -0.09202 0.26781 -0.10296 0.27451 C -0.11615 0.28238 -0.1323 0.28192 -0.14636 0.28446 C -0.15695 0.28885 -0.16441 0.29533 -0.17466 0.30227 C -0.17935 0.3055 -0.18473 0.30597 -0.18959 0.30828 C -0.19167 0.3092 -0.19341 0.31129 -0.19549 0.31221 C -0.19983 0.31406 -0.20903 0.31614 -0.20903 0.31614 C -0.22605 0.32748 -0.25244 0.32262 -0.27171 0.32401 C -0.30556 0.32979 -0.26667 0.32401 -0.34185 0.32216 C -0.35035 0.32192 -0.35869 0.32401 -0.36719 0.32401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обота в група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55142">
            <a:off x="5779498" y="4058583"/>
            <a:ext cx="2039696" cy="2054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21002498">
            <a:off x="221036" y="265917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3200" b="1" dirty="0" smtClean="0">
                <a:ln/>
                <a:solidFill>
                  <a:schemeClr val="accent3"/>
                </a:solidFill>
              </a:rPr>
              <a:t>Робота в групах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1530658"/>
            <a:ext cx="915078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5400" b="1" dirty="0" smtClean="0">
                <a:ln/>
                <a:solidFill>
                  <a:schemeClr val="accent3"/>
                </a:solidFill>
              </a:rPr>
              <a:t>Поміркуйте , як утворилися ваші прізвища?</a:t>
            </a:r>
            <a:endParaRPr lang="ru-RU" sz="5400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8072" y="2426965"/>
            <a:ext cx="7772400" cy="1362075"/>
          </a:xfrm>
        </p:spPr>
        <p:txBody>
          <a:bodyPr>
            <a:noAutofit/>
          </a:bodyPr>
          <a:lstStyle/>
          <a:p>
            <a:r>
              <a:rPr lang="uk-UA" sz="72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16-шістнадцять</a:t>
            </a:r>
            <a:r>
              <a:rPr lang="ru-RU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5400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5400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imageвфів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0732">
            <a:off x="469593" y="3916080"/>
            <a:ext cx="1802782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49731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Закріплення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556792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Вправа  </a:t>
            </a: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300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Documents and Settings\User\Local Settings\Temporary Internet Files\Content.IE5\Q6JAXP10\MC9004380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2195736" cy="14925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71600" y="2636912"/>
            <a:ext cx="7056784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Хлопчики </a:t>
            </a:r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вибирають 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імена та прізвища з першого речення.</a:t>
            </a:r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endParaRPr lang="uk-UA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  <a:p>
            <a:pPr>
              <a:buFont typeface="Arial" pitchFamily="34" charset="0"/>
              <a:buChar char="•"/>
            </a:pP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Дівчатка вибирають імена та прізвища з другого речення.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9" name="Picture 2" descr="C:\Documents and Settings\User\Local Settings\Temporary Internet Files\Content.IE5\G5PI7GUD\MC900343363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512" y="4910466"/>
            <a:ext cx="2157527" cy="194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260648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Творча робота</a:t>
            </a: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032" y="1052736"/>
            <a:ext cx="8712968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4400" b="1" dirty="0" smtClean="0">
                <a:ln>
                  <a:prstDash val="solid"/>
                </a:ln>
                <a:solidFill>
                  <a:srgbClr val="0070C0"/>
                </a:solidFill>
              </a:rPr>
              <a:t>Складіть речення , вживаючи імена та прізвища людей.</a:t>
            </a:r>
            <a:endParaRPr lang="ru-RU" sz="4400" b="1" dirty="0">
              <a:ln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6146" name="Picture 2" descr="I:\мама\ucheniki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703" y="2852936"/>
            <a:ext cx="614362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908720"/>
            <a:ext cx="936104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Що було об'єктами дослідження?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772816"/>
            <a:ext cx="943304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Яку мету ставили перед собою?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564904"/>
            <a:ext cx="100811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Чого навчилися на уроці?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089266"/>
            <a:ext cx="856895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Чи досягли поставленої мети?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335699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 Цей урок навчив мене…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Рисунок 9" descr="на дослідник -- той.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4949103"/>
            <a:ext cx="1800200" cy="1701011"/>
          </a:xfrm>
          <a:prstGeom prst="roundRect">
            <a:avLst>
              <a:gd name="adj" fmla="val 21554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Домашнє завдання</a:t>
            </a:r>
            <a:endParaRPr lang="ru-RU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21238" y="2276872"/>
            <a:ext cx="519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Вправа 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97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(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с.1</a:t>
            </a: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14</a:t>
            </a:r>
            <a:r>
              <a:rPr lang="uk-U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)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2" descr="C:\Documents and Settings\User\Local Settings\Temporary Internet Files\Content.IE5\Q6JAXP10\MC9004380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2195736" cy="14925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39552" y="4725144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Виписати словосполучення, підкреслити прізвища.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2591780" y="3537012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4103948" y="3537012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544108" y="3537012"/>
            <a:ext cx="108012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5357813"/>
            <a:ext cx="9468544" cy="150018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9600" b="1" dirty="0" smtClean="0">
                <a:ln/>
                <a:solidFill>
                  <a:schemeClr val="accent3"/>
                </a:solidFill>
                <a:effectLst/>
              </a:rPr>
              <a:t>Дякую за урок!</a:t>
            </a:r>
            <a:endParaRPr lang="ru-RU" sz="9600" b="1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 descr="підсумок уроку1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528" y="332656"/>
            <a:ext cx="9144000" cy="1362075"/>
          </a:xfrm>
        </p:spPr>
        <p:txBody>
          <a:bodyPr>
            <a:noAutofit/>
          </a:bodyPr>
          <a:lstStyle/>
          <a:p>
            <a:r>
              <a:rPr lang="uk-UA" sz="60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/>
              </a:rPr>
              <a:t>Каліграфічна хвилинка</a:t>
            </a:r>
            <a:endParaRPr lang="ru-RU" sz="60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-243408"/>
            <a:ext cx="4536504" cy="4266703"/>
          </a:xfrm>
        </p:spPr>
        <p:txBody>
          <a:bodyPr>
            <a:normAutofit fontScale="70000" lnSpcReduction="20000"/>
          </a:bodyPr>
          <a:lstStyle/>
          <a:p>
            <a:r>
              <a:rPr lang="uk-UA" b="1" i="1" dirty="0" smtClean="0">
                <a:ln/>
                <a:solidFill>
                  <a:schemeClr val="accent3"/>
                </a:solidFill>
              </a:rPr>
              <a:t> </a:t>
            </a:r>
          </a:p>
          <a:p>
            <a:endParaRPr lang="uk-UA" sz="135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  <a:p>
            <a:r>
              <a:rPr lang="uk-UA" sz="1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</a:t>
            </a:r>
            <a:r>
              <a:rPr lang="uk-UA" sz="1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</a:rPr>
              <a:t>Л,С,М,Є</a:t>
            </a:r>
            <a:endParaRPr lang="ru-RU" sz="1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68414">
            <a:off x="6093067" y="3551109"/>
            <a:ext cx="1693479" cy="2668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3657005"/>
            <a:ext cx="8640960" cy="4884563"/>
          </a:xfrm>
        </p:spPr>
        <p:txBody>
          <a:bodyPr>
            <a:normAutofit/>
          </a:bodyPr>
          <a:lstStyle/>
          <a:p>
            <a:endParaRPr lang="uk-UA" sz="10000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Script" pitchFamily="34" charset="0"/>
            </a:endParaRPr>
          </a:p>
          <a:p>
            <a:endParaRPr lang="ru-RU" sz="10000" i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egoe Script" pitchFamily="34" charset="0"/>
            </a:endParaRPr>
          </a:p>
          <a:p>
            <a:endParaRPr lang="ru-RU" sz="10000" i="1" dirty="0" smtClean="0">
              <a:latin typeface="Segoe Script" pitchFamily="34" charset="0"/>
            </a:endParaRPr>
          </a:p>
          <a:p>
            <a:endParaRPr lang="ru-RU" sz="10000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42900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30" name="Picture 6" descr="I:\мама\Буква Є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826021"/>
            <a:ext cx="2190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I:\мама\Буква Л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67" y="3436105"/>
            <a:ext cx="2181225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:\мама\Буква М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992" y="3398005"/>
            <a:ext cx="21717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I:\мама\Буква 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1" y="908720"/>
            <a:ext cx="21812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:\мама\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241" y="4581128"/>
            <a:ext cx="144475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7772400" cy="1866131"/>
          </a:xfrm>
        </p:spPr>
        <p:txBody>
          <a:bodyPr>
            <a:normAutofit/>
          </a:bodyPr>
          <a:lstStyle/>
          <a:p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Повторення вивченого</a:t>
            </a:r>
            <a:endParaRPr lang="ru-RU" sz="2800" i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2852936"/>
            <a:ext cx="9071992" cy="1800200"/>
          </a:xfrm>
        </p:spPr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uk-UA" sz="3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Перше слово в реченні завжди пишеться з …</a:t>
            </a:r>
            <a:endParaRPr lang="en-US" sz="36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  <a:p>
            <a:pPr>
              <a:buFont typeface="Arial" pitchFamily="34" charset="0"/>
              <a:buChar char="•"/>
            </a:pPr>
            <a:endParaRPr lang="uk-UA" sz="36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uk-UA" sz="3600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 Слово може починатися з великої букви в середині речення , якщо …</a:t>
            </a:r>
            <a:endParaRPr lang="ru-RU" sz="3600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  <a:p>
            <a:endParaRPr lang="ru-RU" sz="3600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закріплення вивченого (немає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56115">
            <a:off x="6681921" y="5001485"/>
            <a:ext cx="1526590" cy="15240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0120" y="122709"/>
            <a:ext cx="7772400" cy="1362075"/>
          </a:xfrm>
        </p:spPr>
        <p:txBody>
          <a:bodyPr>
            <a:normAutofit/>
          </a:bodyPr>
          <a:lstStyle/>
          <a:p>
            <a:r>
              <a:rPr lang="uk-UA" sz="6600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Павутинка знань</a:t>
            </a:r>
            <a:endParaRPr lang="ru-RU" sz="6600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8247" y="1844338"/>
            <a:ext cx="3739952" cy="158466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Велика буква </a:t>
            </a: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51620" y="2888069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976156" y="2888069"/>
            <a:ext cx="158417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1151620" y="2888069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1540" y="3752165"/>
            <a:ext cx="187220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Прізвища</a:t>
            </a:r>
          </a:p>
          <a:p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Імена</a:t>
            </a:r>
          </a:p>
          <a:p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батькові  людей</a:t>
            </a:r>
          </a:p>
          <a:p>
            <a:pPr>
              <a:buFont typeface="Arial" pitchFamily="34" charset="0"/>
              <a:buChar char="•"/>
            </a:pP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807804" y="2888069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735796" y="2888069"/>
            <a:ext cx="21602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60332" y="2888069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976156" y="2888069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08004" y="2888069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375756" y="3824173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123728" y="3800519"/>
            <a:ext cx="16561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Назви</a:t>
            </a:r>
          </a:p>
          <a:p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міст,</a:t>
            </a:r>
          </a:p>
          <a:p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сіл,</a:t>
            </a:r>
          </a:p>
          <a:p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вулиць,       країн </a:t>
            </a:r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sz="2200" dirty="0"/>
          </a:p>
        </p:txBody>
      </p:sp>
      <p:sp>
        <p:nvSpPr>
          <p:cNvPr id="29" name="TextBox 28"/>
          <p:cNvSpPr txBox="1"/>
          <p:nvPr/>
        </p:nvSpPr>
        <p:spPr>
          <a:xfrm>
            <a:off x="3671900" y="3752165"/>
            <a:ext cx="180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Назви річок, озер , морів</a:t>
            </a:r>
            <a:endParaRPr lang="ru-RU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472100" y="3724289"/>
            <a:ext cx="1440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Клички тварин</a:t>
            </a:r>
          </a:p>
          <a:p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768244" y="3753326"/>
            <a:ext cx="15121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Назви свят 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7772400" cy="1362075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Тема уроку</a:t>
            </a:r>
            <a:endParaRPr lang="ru-RU" sz="32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тема урок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3653441"/>
            <a:ext cx="3084389" cy="3204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700808"/>
            <a:ext cx="93965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/>
              </a:rPr>
              <a:t>“Велика буква в іменах , по батькові та прізвищах людей”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136207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2800" i="1" cap="none" smtClean="0">
                <a:ln/>
                <a:solidFill>
                  <a:schemeClr val="accent3"/>
                </a:solidFill>
              </a:rPr>
              <a:t>Мета уроку</a:t>
            </a:r>
            <a:endParaRPr lang="ru-RU" sz="2800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21336340">
            <a:off x="585599" y="2356405"/>
            <a:ext cx="7772400" cy="1500187"/>
          </a:xfrm>
        </p:spPr>
        <p:txBody>
          <a:bodyPr>
            <a:prstTxWarp prst="textButton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5400" b="1" i="1" smtClean="0">
                <a:ln/>
                <a:solidFill>
                  <a:schemeClr val="accent3"/>
                </a:solidFill>
              </a:rPr>
              <a:t>Цей урок навчить мене…</a:t>
            </a:r>
            <a:endParaRPr lang="ru-RU" sz="5400" b="1" smtClean="0">
              <a:ln/>
              <a:solidFill>
                <a:schemeClr val="accent3"/>
              </a:solidFill>
            </a:endParaRPr>
          </a:p>
          <a:p>
            <a:endParaRPr lang="ru-RU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2" name="Picture 4" descr="I:\мама\1263974281_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433664" cy="2536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5)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1212</TotalTime>
  <Words>435</Words>
  <Application>Microsoft Office PowerPoint</Application>
  <PresentationFormat>Экран (4:3)</PresentationFormat>
  <Paragraphs>140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CSC(5)</vt:lpstr>
      <vt:lpstr>Урок української мови </vt:lpstr>
      <vt:lpstr>Перевірка домашнього завдання</vt:lpstr>
      <vt:lpstr>16-шістнадцять </vt:lpstr>
      <vt:lpstr>Каліграфічна хвилинка</vt:lpstr>
      <vt:lpstr>Презентация PowerPoint</vt:lpstr>
      <vt:lpstr>Повторення вивченого</vt:lpstr>
      <vt:lpstr>Павутинка знань</vt:lpstr>
      <vt:lpstr>Тема уроку</vt:lpstr>
      <vt:lpstr>Мета уроку</vt:lpstr>
      <vt:lpstr>Презентация PowerPoint</vt:lpstr>
      <vt:lpstr>Презентация PowerPoint</vt:lpstr>
      <vt:lpstr>Дарина, Микита,  Ольга Іванівна, Миколайович,  Шевченко. </vt:lpstr>
      <vt:lpstr>Правило</vt:lpstr>
      <vt:lpstr>Презентация PowerPoint</vt:lpstr>
      <vt:lpstr>Презентация PowerPoint</vt:lpstr>
      <vt:lpstr>Презентация PowerPoint</vt:lpstr>
      <vt:lpstr>Презентация PowerPoint</vt:lpstr>
      <vt:lpstr>Вибірковий диктант</vt:lpstr>
      <vt:lpstr>Гра «Загубилась буква»</vt:lpstr>
      <vt:lpstr>Презентация PowerPoint</vt:lpstr>
      <vt:lpstr>Презентация PowerPoint</vt:lpstr>
      <vt:lpstr>Утворіть від дитячих імен імена дорослих </vt:lpstr>
      <vt:lpstr>Презентация PowerPoint</vt:lpstr>
      <vt:lpstr>Презентация PowerPoint</vt:lpstr>
      <vt:lpstr>- скажіть як вас звати по дорослому?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української мови </dc:title>
  <dc:creator>User</dc:creator>
  <cp:keywords/>
  <cp:lastModifiedBy>Admin</cp:lastModifiedBy>
  <cp:revision>116</cp:revision>
  <dcterms:created xsi:type="dcterms:W3CDTF">2012-11-20T10:34:53Z</dcterms:created>
  <dcterms:modified xsi:type="dcterms:W3CDTF">2017-04-12T19:26:56Z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