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B8598D4-3E44-48AB-B89F-BA35ABC460D2}" type="datetimeFigureOut">
              <a:rPr lang="uk-UA" smtClean="0"/>
              <a:pPr/>
              <a:t>15.02.2017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D27E9F6-29A1-440E-A231-9E7F2857271A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14%20%20%2002\jurijj-titov-vse-o-ljubvi-(mp3-you.net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4%20%20%2002\&#1040;&#1083;&#1077;&#1082;&#1089;&#1072;&#1085;&#1076;&#1088;%20&#1050;&#1086;&#1095;&#1077;&#1090;&#1082;&#1086;&#1074;_-_&#1041;&#1072;&#1083;&#1083;&#1072;&#1076;&#1072;%20&#1086;%20&#1087;&#1088;&#1086;&#1082;&#1091;&#1088;&#1077;&#1085;&#1085;&#1086;&#1084;%20&#1074;&#1072;&#1075;&#1086;&#1085;&#1077;.mp3" TargetMode="Externa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4%20%20%2002\&#1044;&#1077;&#1085;&#1080;&#1089;%20&#1052;&#1072;&#1081;&#1076;&#1072;&#1085;&#1086;&#1074;_-_&#1042;&#1077;&#1095;&#1085;&#1072;&#1103;%20&#1083;&#1102;&#1073;&#1086;&#1074;&#1100;.mp3" TargetMode="Externa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2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4%20%20%2002\Film_Moj_laskovyj_i_nezhnyj_zver_-_Vals_(xMusic.me).mp3" TargetMode="Externa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4%20%20%2002\YA.Sumishevskij_i_A.Kabalina_-_YA_tebya_nikogda_ne_zabudu_(iPlayer.fm)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720079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Monotype Corsiva" pitchFamily="66" charset="0"/>
              </a:rPr>
              <a:t>Територія кохання</a:t>
            </a:r>
            <a:endParaRPr lang="uk-UA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3635896" y="1772815"/>
            <a:ext cx="3096344" cy="864097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14 </a:t>
            </a:r>
            <a:r>
              <a:rPr lang="uk-UA" sz="3600" dirty="0" err="1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лютого-</a:t>
            </a:r>
            <a:endParaRPr lang="uk-UA" sz="3600" dirty="0" smtClean="0"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uk-UA" sz="3600" dirty="0" smtClean="0"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День закоханих</a:t>
            </a:r>
            <a:endParaRPr lang="uk-UA" sz="3600" dirty="0"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Рисунок 5" descr="http://cdn-nus-1.pinme.ru/photo/b4/db/b4db5901ee65785a4103e371025d066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40968"/>
            <a:ext cx="504056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jurijj-titov-vse-o-ljubvi-(mp3-you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19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Михайло Булгаков</a:t>
            </a:r>
            <a:endParaRPr lang="uk-UA" dirty="0"/>
          </a:p>
        </p:txBody>
      </p:sp>
      <p:pic>
        <p:nvPicPr>
          <p:cNvPr id="4" name="Содержимое 3" descr="http://bigslide.ru/images/24/23867/831/img2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44311" y="1609725"/>
            <a:ext cx="6464777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Олександр Грін</a:t>
            </a:r>
            <a:endParaRPr lang="uk-UA" dirty="0"/>
          </a:p>
        </p:txBody>
      </p:sp>
      <p:pic>
        <p:nvPicPr>
          <p:cNvPr id="4" name="Содержимое 3" descr="http://moscow-crimea.ru/wp-content/uploads/2016/07/4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72008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xn----7sbwmbi5akhec6c4bj.xn--p1ai/uploads/images/a/l/e/aleksandr_gr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611002"/>
            <a:ext cx="2880319" cy="419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tp://lusana.ru/files/3315/573/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260648"/>
            <a:ext cx="8208913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uk-UA" dirty="0" err="1" smtClean="0"/>
              <a:t>“Баллада</a:t>
            </a:r>
            <a:r>
              <a:rPr lang="uk-UA" dirty="0" smtClean="0"/>
              <a:t> о </a:t>
            </a:r>
            <a:r>
              <a:rPr lang="uk-UA" dirty="0" err="1" smtClean="0"/>
              <a:t>прокуренном</a:t>
            </a:r>
            <a:r>
              <a:rPr lang="uk-UA" dirty="0" smtClean="0"/>
              <a:t> </a:t>
            </a:r>
            <a:r>
              <a:rPr lang="uk-UA" dirty="0" err="1" smtClean="0"/>
              <a:t>вагоне”</a:t>
            </a:r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4" name="Рисунок 3" descr="http://yumuz.ru/uploads/images/a/l/e/aleksandr_kochetkov_ballada_o_prokurennom_vagon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835292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Александр Кочетков_-_Баллада о прокуренном вагоне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0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                    Освідчення в коханні                      </a:t>
            </a:r>
            <a:r>
              <a:rPr lang="uk-UA" dirty="0" err="1" smtClean="0"/>
              <a:t>коханні</a:t>
            </a:r>
            <a:endParaRPr lang="uk-UA" dirty="0"/>
          </a:p>
        </p:txBody>
      </p:sp>
      <p:pic>
        <p:nvPicPr>
          <p:cNvPr id="6" name="Содержимое 5" descr="C:\Documents and Settings\Admin\Local Settings\Temporary Internet Files\Content.IE5\JAXNBH8F\18768[1]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96943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75656" y="1556792"/>
            <a:ext cx="64807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кохаю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тебя!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Я тебя люблю!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I love you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Сара бару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бзія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бзой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 (абхазькою)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Мен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сені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севірем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(азербайджанською)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Ана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ахебек,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Ана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ахебек (арабською)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Се Ори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плегун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(адигейською)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Мен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сені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Турур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(алтайською)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Уне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дуа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ти (албанською)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Ес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кес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сірумем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(вірменською)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МА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ді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кавел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міна (афганською)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Хв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хіне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яратау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башкірською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Я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цябе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Каха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(білоруською)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Аз ти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Обич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(болгарською)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Бі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шамда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дуратайб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(бурятською)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Серетлек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(угорською)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Ем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йеу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ань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ань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йеу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ем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(китайською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) </a:t>
            </a:r>
            <a:endParaRPr lang="uk-UA" dirty="0"/>
          </a:p>
        </p:txBody>
      </p:sp>
      <p:pic>
        <p:nvPicPr>
          <p:cNvPr id="8" name="Рисунок 7" descr="C:\Documents and Settings\Admin\Local Settings\Temporary Internet Files\Content.IE5\JAXNBH8F\16855-FX-6-0-12-6-0-0[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88031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 descr="C:\Program Files\Microsoft Office\MEDIA\CAGCAT10\j0230876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8496943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59633" y="1916832"/>
            <a:ext cx="7344815" cy="1569660"/>
          </a:xfrm>
          <a:prstGeom prst="rect">
            <a:avLst/>
          </a:prstGeom>
          <a:ln w="3492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isometricOffAxis1Right"/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>
            <a:spAutoFit/>
          </a:bodyPr>
          <a:lstStyle/>
          <a:p>
            <a:r>
              <a:rPr lang="uk-UA" sz="6000" dirty="0" smtClean="0">
                <a:latin typeface="Monotype Corsiva" pitchFamily="66" charset="0"/>
              </a:rPr>
              <a:t>Любові Вам</a:t>
            </a:r>
            <a:r>
              <a:rPr lang="uk-UA" sz="9600" dirty="0" smtClean="0">
                <a:latin typeface="Monotype Corsiva" pitchFamily="66" charset="0"/>
              </a:rPr>
              <a:t> </a:t>
            </a:r>
            <a:r>
              <a:rPr lang="uk-UA" sz="6000" dirty="0" smtClean="0">
                <a:latin typeface="Monotype Corsiva" pitchFamily="66" charset="0"/>
              </a:rPr>
              <a:t>і щастя!</a:t>
            </a:r>
            <a:endParaRPr lang="uk-UA" sz="6000" dirty="0">
              <a:latin typeface="Monotype Corsiva" pitchFamily="66" charset="0"/>
            </a:endParaRPr>
          </a:p>
        </p:txBody>
      </p:sp>
      <p:pic>
        <p:nvPicPr>
          <p:cNvPr id="6" name="Денис Майданов_-_Вечная любов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8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СВЯТИЙ </a:t>
            </a:r>
            <a:r>
              <a:rPr lang="ru-RU" dirty="0" err="1" smtClean="0"/>
              <a:t>вАЛЕНТИН</a:t>
            </a:r>
            <a:endParaRPr lang="uk-UA" dirty="0"/>
          </a:p>
        </p:txBody>
      </p:sp>
      <p:pic>
        <p:nvPicPr>
          <p:cNvPr id="4" name="Содержимое 3" descr="http://www.crown6.org/_pu/26/1796534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36004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ssian7.ru/wp-content/uploads/2012/02/valentin-rimskij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060848"/>
            <a:ext cx="388843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Символи </a:t>
            </a:r>
            <a:endParaRPr lang="uk-UA" dirty="0"/>
          </a:p>
        </p:txBody>
      </p:sp>
      <p:pic>
        <p:nvPicPr>
          <p:cNvPr id="4" name="Содержимое 3" descr="http://www.clipart.net.ua/images/clip583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446449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stihi.ru/pics/2015/11/23/725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257300"/>
            <a:ext cx="3600399" cy="4908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Символи </a:t>
            </a:r>
            <a:endParaRPr lang="uk-UA" dirty="0"/>
          </a:p>
        </p:txBody>
      </p:sp>
      <p:pic>
        <p:nvPicPr>
          <p:cNvPr id="5" name="Содержимое 4" descr="http://edikst.ru/misc/i/gallery/32326/8672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72816"/>
            <a:ext cx="48245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bestgif.ru/_ph/29/2/93550451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6"/>
            <a:ext cx="3888432" cy="371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Символи </a:t>
            </a:r>
            <a:endParaRPr lang="uk-UA" dirty="0"/>
          </a:p>
        </p:txBody>
      </p:sp>
      <p:pic>
        <p:nvPicPr>
          <p:cNvPr id="5" name="Содержимое 4" descr="http://dou1241.ru/assets/galleries/70/0955_soldatova_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764704"/>
            <a:ext cx="246239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revolutionmother.com/wp-content/uploads/2015/08/Wedding-Ring-and-Bouque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1556791"/>
            <a:ext cx="4968552" cy="30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2-tub-ua.yandex.net/i?id=a1c323128f5d81305f19c23c91aee844&amp;n=33&amp;h=206&amp;w=48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725144"/>
            <a:ext cx="73448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Традиції святкування Дня святого Валентина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19256" cy="3921299"/>
          </a:xfrm>
        </p:spPr>
        <p:txBody>
          <a:bodyPr/>
          <a:lstStyle/>
          <a:p>
            <a:r>
              <a:rPr lang="uk-UA" dirty="0" err="1" smtClean="0"/>
              <a:t>Листівки-валентинки</a:t>
            </a:r>
            <a:endParaRPr lang="uk-UA" dirty="0" smtClean="0"/>
          </a:p>
          <a:p>
            <a:r>
              <a:rPr lang="uk-UA" dirty="0" smtClean="0"/>
              <a:t>Дарування солодощів (Італія)</a:t>
            </a:r>
          </a:p>
          <a:p>
            <a:r>
              <a:rPr lang="uk-UA" dirty="0" smtClean="0"/>
              <a:t>Любовні послання (Франція, Японія, Англія)</a:t>
            </a:r>
          </a:p>
          <a:p>
            <a:r>
              <a:rPr lang="uk-UA" dirty="0" smtClean="0"/>
              <a:t>Дарування червоних троянд (Америка)</a:t>
            </a:r>
          </a:p>
          <a:p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err="1" smtClean="0"/>
              <a:t>Валентинки</a:t>
            </a:r>
            <a:r>
              <a:rPr lang="uk-UA" dirty="0" smtClean="0"/>
              <a:t> з різного матеріалу</a:t>
            </a:r>
            <a:endParaRPr lang="uk-UA" dirty="0"/>
          </a:p>
        </p:txBody>
      </p:sp>
      <p:pic>
        <p:nvPicPr>
          <p:cNvPr id="4" name="Содержимое 3" descr="http://handmade.jofo.me/data/userfiles/6504/images/877253-380476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484784"/>
            <a:ext cx="309634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0.lushome.com/wp-content/uploads/2013/01/hearts-decorations-valentines-day-ideas-gifts-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7899" y="2924944"/>
            <a:ext cx="345233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aam.ru/upload/blogs/fc480265f1c4b528aab5b04637572d0b.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4149080"/>
            <a:ext cx="302433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dn-nus-1.pinme.ru/photo/b4/db/b4db5901ee65785a4103e371025d066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484784"/>
            <a:ext cx="2664296" cy="216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morez.com/uploads/posts/2013-01/1358025291_dscn190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3887" y="1196753"/>
            <a:ext cx="2816225" cy="18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familyholiday.net/wp-content/uploads/2014/01/Hearts-decorations-Homemade-gift-ideas-Valentine%E2%80%99s-Day-_2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077072"/>
            <a:ext cx="2915816" cy="250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nauchitsya-sdelat.ru/wp-content/uploads/2016/02/799bad5a3b514f096e69bbc4a7896cd9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5013176"/>
            <a:ext cx="2664296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Все починається з любові</a:t>
            </a:r>
            <a:endParaRPr lang="uk-UA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580112" y="1600200"/>
            <a:ext cx="338437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2800" dirty="0" smtClean="0"/>
              <a:t>Всё </a:t>
            </a:r>
            <a:r>
              <a:rPr lang="uk-UA" sz="2800" dirty="0" err="1" smtClean="0"/>
              <a:t>начинается</a:t>
            </a:r>
            <a:r>
              <a:rPr lang="uk-UA" sz="2800" dirty="0" smtClean="0"/>
              <a:t>  с </a:t>
            </a:r>
            <a:r>
              <a:rPr lang="uk-UA" sz="2800" dirty="0" err="1" smtClean="0"/>
              <a:t>любви</a:t>
            </a:r>
            <a:r>
              <a:rPr lang="uk-UA" sz="2800" dirty="0" smtClean="0"/>
              <a:t>…</a:t>
            </a:r>
          </a:p>
          <a:p>
            <a:pPr>
              <a:buNone/>
            </a:pPr>
            <a:r>
              <a:rPr lang="uk-UA" sz="2800" dirty="0" err="1" smtClean="0"/>
              <a:t>Твердят</a:t>
            </a:r>
            <a:r>
              <a:rPr lang="uk-UA" sz="2800" dirty="0" smtClean="0"/>
              <a:t>:</a:t>
            </a:r>
          </a:p>
          <a:p>
            <a:pPr>
              <a:buNone/>
            </a:pPr>
            <a:r>
              <a:rPr lang="uk-UA" sz="2800" dirty="0" err="1" smtClean="0"/>
              <a:t>“Вначале</a:t>
            </a:r>
            <a:r>
              <a:rPr lang="uk-UA" sz="2800" dirty="0" smtClean="0"/>
              <a:t> </a:t>
            </a:r>
          </a:p>
          <a:p>
            <a:pPr>
              <a:buNone/>
            </a:pPr>
            <a:r>
              <a:rPr lang="uk-UA" sz="2800" dirty="0"/>
              <a:t>б</a:t>
            </a:r>
            <a:r>
              <a:rPr lang="ru-RU" sz="2800" dirty="0" err="1" smtClean="0"/>
              <a:t>ыло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слово </a:t>
            </a:r>
            <a:r>
              <a:rPr lang="uk-UA" sz="2800" dirty="0" smtClean="0"/>
              <a:t>”.</a:t>
            </a:r>
          </a:p>
          <a:p>
            <a:pPr>
              <a:buNone/>
            </a:pPr>
            <a:r>
              <a:rPr lang="ru-RU" sz="2800" dirty="0" smtClean="0"/>
              <a:t>А я провозглашаю снова:</a:t>
            </a:r>
          </a:p>
          <a:p>
            <a:pPr>
              <a:buNone/>
            </a:pPr>
            <a:r>
              <a:rPr lang="uk-UA" sz="2800" dirty="0"/>
              <a:t>в</a:t>
            </a:r>
            <a:r>
              <a:rPr lang="uk-UA" sz="2800" dirty="0" smtClean="0"/>
              <a:t>сё </a:t>
            </a:r>
            <a:r>
              <a:rPr lang="uk-UA" sz="2800" dirty="0" err="1" smtClean="0"/>
              <a:t>начинается</a:t>
            </a:r>
            <a:r>
              <a:rPr lang="uk-UA" sz="2800" dirty="0" smtClean="0"/>
              <a:t>  с </a:t>
            </a:r>
            <a:r>
              <a:rPr lang="uk-UA" sz="2800" dirty="0" err="1" smtClean="0"/>
              <a:t>любви</a:t>
            </a:r>
            <a:r>
              <a:rPr lang="uk-UA" sz="2800" dirty="0" smtClean="0"/>
              <a:t>…</a:t>
            </a:r>
          </a:p>
          <a:p>
            <a:endParaRPr lang="uk-UA" sz="2400" dirty="0"/>
          </a:p>
        </p:txBody>
      </p:sp>
      <p:pic>
        <p:nvPicPr>
          <p:cNvPr id="1037" name="Picture 13" descr="C:\Documents and Settings\Admin\Local Settings\Temporary Internet Files\Content.IE5\JAXNBH8F\gatos-beso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700808"/>
            <a:ext cx="5112567" cy="4680520"/>
          </a:xfrm>
          <a:prstGeom prst="rect">
            <a:avLst/>
          </a:prstGeom>
          <a:noFill/>
        </p:spPr>
      </p:pic>
      <p:pic>
        <p:nvPicPr>
          <p:cNvPr id="7" name="Film_Moj_laskovyj_i_nezhnyj_zver_-_Vals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8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«Я тебя никогда не забуду» </a:t>
            </a:r>
            <a:br>
              <a:rPr lang="ru-RU" dirty="0" smtClean="0"/>
            </a:br>
            <a:r>
              <a:rPr lang="ru-RU" dirty="0" smtClean="0"/>
              <a:t>(опера «Юнона </a:t>
            </a:r>
            <a:r>
              <a:rPr lang="uk-UA" dirty="0" smtClean="0"/>
              <a:t>і </a:t>
            </a:r>
            <a:r>
              <a:rPr lang="uk-UA" dirty="0" err="1" smtClean="0"/>
              <a:t>Авось</a:t>
            </a:r>
            <a:r>
              <a:rPr lang="ru-RU" dirty="0" smtClean="0"/>
              <a:t>»)</a:t>
            </a:r>
            <a:endParaRPr lang="uk-UA" dirty="0"/>
          </a:p>
        </p:txBody>
      </p:sp>
      <p:pic>
        <p:nvPicPr>
          <p:cNvPr id="4" name="Содержимое 3" descr="https://ds02.infourok.ru/uploads/ex/0425/00008cdc-92523864/img7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3123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http://asyan.org/potrd/%D0%A7%D0%B5%D1%80%D0%B5%D0%B7+%D0%B2%D1%96%D0%BA%D0%B8+%D0%B7+%D0%BB%D1%8E%D0%B1%D0%BE%D0%B2%E2%80%99%D1%8E+%D0%9F%D0%BE%D0%B5%D1%82%D0%B8+%D0%9F%D0%BE%D0%B5%D1%82%D0%B8d/img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84784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Рисунок 7" descr="http://kinofima.ru/uploads/posts/2016-11/1477949545-2140805400-romeo-i-dzhuletta-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861048"/>
            <a:ext cx="432048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YA.Sumishevskij_i_A.Kabalina_-_YA_tebya_nikogda_ne_zabudu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17240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9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213</TotalTime>
  <Words>199</Words>
  <Application>Microsoft Office PowerPoint</Application>
  <PresentationFormat>Экран (4:3)</PresentationFormat>
  <Paragraphs>44</Paragraphs>
  <Slides>15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Територія кохання</vt:lpstr>
      <vt:lpstr>СВЯТИЙ вАЛЕНТИН</vt:lpstr>
      <vt:lpstr>Символи </vt:lpstr>
      <vt:lpstr>Символи </vt:lpstr>
      <vt:lpstr>Символи </vt:lpstr>
      <vt:lpstr>Традиції святкування Дня святого Валентина</vt:lpstr>
      <vt:lpstr>Валентинки з різного матеріалу</vt:lpstr>
      <vt:lpstr>Все починається з любові</vt:lpstr>
      <vt:lpstr>«Я тебя никогда не забуду»  (опера «Юнона і Авось»)</vt:lpstr>
      <vt:lpstr>Михайло Булгаков</vt:lpstr>
      <vt:lpstr>Олександр Грін</vt:lpstr>
      <vt:lpstr>Слайд 12</vt:lpstr>
      <vt:lpstr>“Баллада о прокуренном вагоне” </vt:lpstr>
      <vt:lpstr>                     Освідчення в коханні                      коханні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Територія кохання</dc:title>
  <dc:creator>Admin</dc:creator>
  <cp:lastModifiedBy>Admin</cp:lastModifiedBy>
  <cp:revision>19</cp:revision>
  <dcterms:created xsi:type="dcterms:W3CDTF">2017-02-10T18:03:07Z</dcterms:created>
  <dcterms:modified xsi:type="dcterms:W3CDTF">2017-02-15T04:41:19Z</dcterms:modified>
</cp:coreProperties>
</file>