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06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3/10/2017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3/10/2017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3/10/2017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3/10/2017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  <a:blipFill>
            <a:blip r:embed="rId2" cstate="print"/>
            <a:tile tx="0" ty="0" sx="100000" sy="100000" flip="none" algn="tl"/>
          </a:blipFill>
        </p:spPr>
        <p:txBody>
          <a:bodyPr/>
          <a:lstStyle/>
          <a:p>
            <a:r>
              <a:rPr lang="uk-UA" sz="8800" i="1" dirty="0" smtClean="0">
                <a:solidFill>
                  <a:srgbClr val="C00000"/>
                </a:solidFill>
              </a:rPr>
              <a:t>Актуальні професії </a:t>
            </a:r>
            <a:br>
              <a:rPr lang="uk-UA" sz="8800" i="1" dirty="0" smtClean="0">
                <a:solidFill>
                  <a:srgbClr val="C00000"/>
                </a:solidFill>
              </a:rPr>
            </a:br>
            <a:r>
              <a:rPr lang="uk-UA" sz="8800" i="1" dirty="0" smtClean="0">
                <a:solidFill>
                  <a:srgbClr val="C00000"/>
                </a:solidFill>
              </a:rPr>
              <a:t>на ринку </a:t>
            </a:r>
            <a:r>
              <a:rPr lang="uk-UA" sz="8800" i="1" smtClean="0">
                <a:solidFill>
                  <a:srgbClr val="C00000"/>
                </a:solidFill>
              </a:rPr>
              <a:t>праці нашого регіону</a:t>
            </a:r>
            <a:endParaRPr lang="ru-RU" sz="8800" i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  <a:blipFill>
            <a:blip r:embed="rId2" cstate="print"/>
            <a:tile tx="0" ty="0" sx="100000" sy="100000" flip="none" algn="tl"/>
          </a:blipFill>
        </p:spPr>
        <p:txBody>
          <a:bodyPr>
            <a:normAutofit fontScale="90000"/>
          </a:bodyPr>
          <a:lstStyle/>
          <a:p>
            <a:r>
              <a:rPr lang="uk-UA" sz="5400" b="1" dirty="0" smtClean="0">
                <a:solidFill>
                  <a:srgbClr val="002060"/>
                </a:solidFill>
              </a:rPr>
              <a:t/>
            </a:r>
            <a:br>
              <a:rPr lang="uk-UA" sz="5400" b="1" dirty="0" smtClean="0">
                <a:solidFill>
                  <a:srgbClr val="002060"/>
                </a:solidFill>
              </a:rPr>
            </a:br>
            <a:r>
              <a:rPr lang="uk-UA" sz="5400" b="1" dirty="0" smtClean="0">
                <a:solidFill>
                  <a:srgbClr val="002060"/>
                </a:solidFill>
              </a:rPr>
              <a:t>Лицювальник-плиточник</a:t>
            </a:r>
            <a:br>
              <a:rPr lang="uk-UA" sz="5400" b="1" dirty="0" smtClean="0">
                <a:solidFill>
                  <a:srgbClr val="002060"/>
                </a:solidFill>
              </a:rPr>
            </a:br>
            <a:r>
              <a:rPr lang="uk-UA" sz="5400" b="1" dirty="0" smtClean="0">
                <a:solidFill>
                  <a:srgbClr val="002060"/>
                </a:solidFill>
              </a:rPr>
              <a:t>Швачка</a:t>
            </a:r>
            <a:br>
              <a:rPr lang="uk-UA" sz="5400" b="1" dirty="0" smtClean="0">
                <a:solidFill>
                  <a:srgbClr val="002060"/>
                </a:solidFill>
              </a:rPr>
            </a:br>
            <a:r>
              <a:rPr lang="uk-UA" sz="5400" b="1" dirty="0" smtClean="0">
                <a:solidFill>
                  <a:srgbClr val="002060"/>
                </a:solidFill>
              </a:rPr>
              <a:t>Слюсар-ремонтник</a:t>
            </a:r>
            <a:br>
              <a:rPr lang="uk-UA" sz="5400" b="1" dirty="0" smtClean="0">
                <a:solidFill>
                  <a:srgbClr val="002060"/>
                </a:solidFill>
              </a:rPr>
            </a:br>
            <a:r>
              <a:rPr lang="uk-UA" sz="5400" b="1" dirty="0" smtClean="0">
                <a:solidFill>
                  <a:srgbClr val="002060"/>
                </a:solidFill>
              </a:rPr>
              <a:t>Слюсар-сантехнік</a:t>
            </a:r>
            <a:br>
              <a:rPr lang="uk-UA" sz="5400" b="1" dirty="0" smtClean="0">
                <a:solidFill>
                  <a:srgbClr val="002060"/>
                </a:solidFill>
              </a:rPr>
            </a:br>
            <a:r>
              <a:rPr lang="uk-UA" sz="5400" b="1" dirty="0" smtClean="0">
                <a:solidFill>
                  <a:srgbClr val="002060"/>
                </a:solidFill>
              </a:rPr>
              <a:t>Столяр</a:t>
            </a:r>
            <a:br>
              <a:rPr lang="uk-UA" sz="5400" b="1" dirty="0" smtClean="0">
                <a:solidFill>
                  <a:srgbClr val="002060"/>
                </a:solidFill>
              </a:rPr>
            </a:br>
            <a:r>
              <a:rPr lang="uk-UA" sz="5400" b="1" dirty="0" smtClean="0">
                <a:solidFill>
                  <a:srgbClr val="002060"/>
                </a:solidFill>
              </a:rPr>
              <a:t>Електрогазозварник</a:t>
            </a:r>
            <a:br>
              <a:rPr lang="uk-UA" sz="5400" b="1" dirty="0" smtClean="0">
                <a:solidFill>
                  <a:srgbClr val="002060"/>
                </a:solidFill>
              </a:rPr>
            </a:br>
            <a:r>
              <a:rPr lang="uk-UA" sz="5400" b="1" dirty="0" smtClean="0">
                <a:solidFill>
                  <a:srgbClr val="002060"/>
                </a:solidFill>
              </a:rPr>
              <a:t>Продавець</a:t>
            </a:r>
            <a:br>
              <a:rPr lang="uk-UA" sz="5400" b="1" dirty="0" smtClean="0">
                <a:solidFill>
                  <a:srgbClr val="002060"/>
                </a:solidFill>
              </a:rPr>
            </a:br>
            <a:r>
              <a:rPr lang="uk-UA" sz="5400" b="1" dirty="0" smtClean="0">
                <a:solidFill>
                  <a:srgbClr val="002060"/>
                </a:solidFill>
              </a:rPr>
              <a:t>Електрик</a:t>
            </a:r>
            <a:r>
              <a:rPr lang="uk-UA" dirty="0" smtClean="0">
                <a:solidFill>
                  <a:srgbClr val="002060"/>
                </a:solidFill>
              </a:rPr>
              <a:t/>
            </a:r>
            <a:br>
              <a:rPr lang="uk-UA" dirty="0" smtClean="0">
                <a:solidFill>
                  <a:srgbClr val="002060"/>
                </a:solidFill>
              </a:rPr>
            </a:br>
            <a:endParaRPr lang="ru-RU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/>
          <a:p>
            <a:r>
              <a:rPr lang="uk-UA" sz="4800" b="1" dirty="0" smtClean="0">
                <a:solidFill>
                  <a:srgbClr val="002060"/>
                </a:solidFill>
              </a:rPr>
              <a:t>Електромонтер</a:t>
            </a:r>
            <a:br>
              <a:rPr lang="uk-UA" sz="4800" b="1" dirty="0" smtClean="0">
                <a:solidFill>
                  <a:srgbClr val="002060"/>
                </a:solidFill>
              </a:rPr>
            </a:br>
            <a:r>
              <a:rPr lang="uk-UA" sz="4800" b="1" dirty="0" smtClean="0">
                <a:solidFill>
                  <a:srgbClr val="002060"/>
                </a:solidFill>
              </a:rPr>
              <a:t>Офіціант</a:t>
            </a:r>
            <a:br>
              <a:rPr lang="uk-UA" sz="4800" b="1" dirty="0" smtClean="0">
                <a:solidFill>
                  <a:srgbClr val="002060"/>
                </a:solidFill>
              </a:rPr>
            </a:br>
            <a:r>
              <a:rPr lang="uk-UA" sz="4800" b="1" dirty="0" smtClean="0">
                <a:solidFill>
                  <a:srgbClr val="002060"/>
                </a:solidFill>
              </a:rPr>
              <a:t>Бармен</a:t>
            </a:r>
            <a:br>
              <a:rPr lang="uk-UA" sz="4800" b="1" dirty="0" smtClean="0">
                <a:solidFill>
                  <a:srgbClr val="002060"/>
                </a:solidFill>
              </a:rPr>
            </a:br>
            <a:r>
              <a:rPr lang="uk-UA" sz="4800" b="1" dirty="0" smtClean="0">
                <a:solidFill>
                  <a:srgbClr val="002060"/>
                </a:solidFill>
              </a:rPr>
              <a:t>Кухар-кондитер</a:t>
            </a:r>
            <a:br>
              <a:rPr lang="uk-UA" sz="4800" b="1" dirty="0" smtClean="0">
                <a:solidFill>
                  <a:srgbClr val="002060"/>
                </a:solidFill>
              </a:rPr>
            </a:br>
            <a:r>
              <a:rPr lang="uk-UA" sz="4800" b="1" dirty="0" smtClean="0">
                <a:solidFill>
                  <a:srgbClr val="002060"/>
                </a:solidFill>
              </a:rPr>
              <a:t>Слюсар із ремонту </a:t>
            </a:r>
            <a:r>
              <a:rPr lang="uk-UA" sz="4800" b="1" dirty="0" err="1" smtClean="0">
                <a:solidFill>
                  <a:srgbClr val="002060"/>
                </a:solidFill>
              </a:rPr>
              <a:t>автомобілей</a:t>
            </a:r>
            <a:r>
              <a:rPr lang="uk-UA" sz="4800" b="1" dirty="0" smtClean="0">
                <a:solidFill>
                  <a:srgbClr val="002060"/>
                </a:solidFill>
              </a:rPr>
              <a:t/>
            </a:r>
            <a:br>
              <a:rPr lang="uk-UA" sz="4800" b="1" dirty="0" smtClean="0">
                <a:solidFill>
                  <a:srgbClr val="002060"/>
                </a:solidFill>
              </a:rPr>
            </a:br>
            <a:r>
              <a:rPr lang="uk-UA" sz="4800" b="1" dirty="0" smtClean="0">
                <a:solidFill>
                  <a:srgbClr val="002060"/>
                </a:solidFill>
              </a:rPr>
              <a:t>Системний адміністратор</a:t>
            </a:r>
            <a:br>
              <a:rPr lang="uk-UA" sz="4800" b="1" dirty="0" smtClean="0">
                <a:solidFill>
                  <a:srgbClr val="002060"/>
                </a:solidFill>
              </a:rPr>
            </a:br>
            <a:r>
              <a:rPr lang="uk-UA" sz="4800" b="1" dirty="0" smtClean="0">
                <a:solidFill>
                  <a:srgbClr val="002060"/>
                </a:solidFill>
              </a:rPr>
              <a:t>Перукар</a:t>
            </a:r>
            <a:br>
              <a:rPr lang="uk-UA" sz="4800" b="1" dirty="0" smtClean="0">
                <a:solidFill>
                  <a:srgbClr val="002060"/>
                </a:solidFill>
              </a:rPr>
            </a:br>
            <a:r>
              <a:rPr lang="uk-UA" sz="4800" b="1" dirty="0" err="1" smtClean="0">
                <a:solidFill>
                  <a:srgbClr val="002060"/>
                </a:solidFill>
              </a:rPr>
              <a:t>Візажист</a:t>
            </a:r>
            <a:r>
              <a:rPr lang="uk-UA" sz="4800" b="1" dirty="0" smtClean="0">
                <a:solidFill>
                  <a:srgbClr val="002060"/>
                </a:solidFill>
              </a:rPr>
              <a:t/>
            </a:r>
            <a:br>
              <a:rPr lang="uk-UA" sz="4800" b="1" dirty="0" smtClean="0">
                <a:solidFill>
                  <a:srgbClr val="002060"/>
                </a:solidFill>
              </a:rPr>
            </a:br>
            <a:r>
              <a:rPr lang="uk-UA" sz="4800" b="1" dirty="0" smtClean="0">
                <a:solidFill>
                  <a:srgbClr val="002060"/>
                </a:solidFill>
              </a:rPr>
              <a:t>Менеджер</a:t>
            </a:r>
            <a:endParaRPr lang="ru-RU" sz="48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</TotalTime>
  <Words>3</Words>
  <Application>Microsoft Office PowerPoint</Application>
  <PresentationFormat>Экран (4:3)</PresentationFormat>
  <Paragraphs>3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Office Theme</vt:lpstr>
      <vt:lpstr>Актуальні професії  на ринку праці нашого регіону</vt:lpstr>
      <vt:lpstr> Лицювальник-плиточник Швачка Слюсар-ремонтник Слюсар-сантехнік Столяр Електрогазозварник Продавець Електрик </vt:lpstr>
      <vt:lpstr>Електромонтер Офіціант Бармен Кухар-кондитер Слюсар із ремонту автомобілей Системний адміністратор Перукар Візажист Менеджер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Актуальні професії  на ринку праці регіону</dc:title>
  <dc:creator>Вчитель</dc:creator>
  <cp:lastModifiedBy>Sys</cp:lastModifiedBy>
  <cp:revision>6</cp:revision>
  <dcterms:created xsi:type="dcterms:W3CDTF">2017-03-10T12:07:10Z</dcterms:created>
  <dcterms:modified xsi:type="dcterms:W3CDTF">2017-03-10T20:37:27Z</dcterms:modified>
</cp:coreProperties>
</file>