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B458D-BE1F-4742-943E-F408C9317902}" type="datetimeFigureOut">
              <a:rPr lang="ru-RU" smtClean="0"/>
              <a:pPr/>
              <a:t>12.06.2017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C541B-D377-4CCA-83E2-2036DE395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err="1" smtClean="0"/>
              <a:t>офесії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C541B-D377-4CCA-83E2-2036DE3954C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8000" b="1" dirty="0" smtClean="0">
                <a:solidFill>
                  <a:srgbClr val="FF0000"/>
                </a:solidFill>
              </a:rPr>
              <a:t>Найперспективніші професії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5400" b="1" dirty="0" smtClean="0"/>
              <a:t>1.</a:t>
            </a:r>
            <a:r>
              <a:rPr lang="uk-UA" sz="5400" dirty="0" smtClean="0"/>
              <a:t> </a:t>
            </a:r>
            <a:r>
              <a:rPr lang="uk-UA" sz="5400" b="1" dirty="0" smtClean="0"/>
              <a:t>Продавець</a:t>
            </a:r>
            <a:br>
              <a:rPr lang="uk-UA" sz="5400" b="1" dirty="0" smtClean="0"/>
            </a:br>
            <a:r>
              <a:rPr lang="uk-UA" sz="5400" b="1" dirty="0" smtClean="0"/>
              <a:t>2. </a:t>
            </a:r>
            <a:r>
              <a:rPr lang="uk-UA" sz="5400" b="1" dirty="0" err="1" smtClean="0"/>
              <a:t>ІТ-фахівець</a:t>
            </a:r>
            <a:r>
              <a:rPr lang="uk-UA" sz="5400" b="1" dirty="0" smtClean="0"/>
              <a:t/>
            </a:r>
            <a:br>
              <a:rPr lang="uk-UA" sz="5400" b="1" dirty="0" smtClean="0"/>
            </a:br>
            <a:r>
              <a:rPr lang="uk-UA" sz="5400" b="1" dirty="0" smtClean="0"/>
              <a:t>3. Інженер із автоматизації виробництва</a:t>
            </a:r>
            <a:br>
              <a:rPr lang="uk-UA" sz="5400" b="1" dirty="0" smtClean="0"/>
            </a:br>
            <a:r>
              <a:rPr lang="uk-UA" sz="5400" b="1" dirty="0" smtClean="0"/>
              <a:t>4. Маркетолог</a:t>
            </a:r>
            <a:br>
              <a:rPr lang="uk-UA" sz="5400" b="1" dirty="0" smtClean="0"/>
            </a:br>
            <a:r>
              <a:rPr lang="uk-UA" sz="5400" b="1" dirty="0" smtClean="0"/>
              <a:t>5. Інженер комунального обслуговування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uk-UA" sz="5400" b="1" dirty="0" smtClean="0"/>
              <a:t>6. </a:t>
            </a:r>
            <a:r>
              <a:rPr lang="uk-UA" sz="5400" b="1" dirty="0" err="1" smtClean="0"/>
              <a:t>Агроінженер</a:t>
            </a:r>
            <a:r>
              <a:rPr lang="uk-UA" sz="5400" b="1" dirty="0" smtClean="0"/>
              <a:t/>
            </a:r>
            <a:br>
              <a:rPr lang="uk-UA" sz="5400" b="1" dirty="0" smtClean="0"/>
            </a:br>
            <a:r>
              <a:rPr lang="uk-UA" sz="5400" b="1" dirty="0" smtClean="0"/>
              <a:t>7. Технолог із виробництва та переробки харчової продукції</a:t>
            </a:r>
            <a:br>
              <a:rPr lang="uk-UA" sz="5400" b="1" dirty="0" smtClean="0"/>
            </a:br>
            <a:r>
              <a:rPr lang="uk-UA" sz="5400" b="1" dirty="0" smtClean="0"/>
              <a:t>8. Технолог побутового обслуговування</a:t>
            </a:r>
            <a:br>
              <a:rPr lang="uk-UA" sz="5400" b="1" dirty="0" smtClean="0"/>
            </a:br>
            <a:r>
              <a:rPr lang="uk-UA" sz="5400" b="1" dirty="0" smtClean="0"/>
              <a:t>9. Логістик</a:t>
            </a:r>
            <a:r>
              <a:rPr lang="uk-UA" sz="5400" dirty="0" smtClean="0"/>
              <a:t/>
            </a:r>
            <a:br>
              <a:rPr lang="uk-UA" sz="5400" dirty="0" smtClean="0"/>
            </a:br>
            <a:r>
              <a:rPr lang="uk-UA" sz="5400" b="1" dirty="0" smtClean="0"/>
              <a:t>10. Юрист (господарське </a:t>
            </a:r>
            <a:r>
              <a:rPr lang="uk-UA" sz="6000" b="1" dirty="0" smtClean="0"/>
              <a:t>право)</a:t>
            </a:r>
            <a:endParaRPr lang="ru-RU" sz="6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uk-UA" sz="5400" b="1" dirty="0" smtClean="0"/>
              <a:t>11. Енергетик</a:t>
            </a:r>
            <a:br>
              <a:rPr lang="uk-UA" sz="5400" b="1" dirty="0" smtClean="0"/>
            </a:br>
            <a:r>
              <a:rPr lang="uk-UA" sz="5400" b="1" dirty="0" smtClean="0"/>
              <a:t>12. Ветеринар</a:t>
            </a:r>
            <a:br>
              <a:rPr lang="uk-UA" sz="5400" b="1" dirty="0" smtClean="0"/>
            </a:br>
            <a:r>
              <a:rPr lang="uk-UA" sz="5400" b="1" dirty="0" smtClean="0"/>
              <a:t>13. Фармаколог</a:t>
            </a:r>
            <a:br>
              <a:rPr lang="uk-UA" sz="5400" b="1" dirty="0" smtClean="0"/>
            </a:br>
            <a:r>
              <a:rPr lang="uk-UA" sz="5400" b="1" dirty="0" smtClean="0"/>
              <a:t>14. Фінансист</a:t>
            </a:r>
            <a:br>
              <a:rPr lang="uk-UA" sz="5400" b="1" dirty="0" smtClean="0"/>
            </a:br>
            <a:r>
              <a:rPr lang="uk-UA" sz="5400" b="1" dirty="0" smtClean="0"/>
              <a:t>15. Інженер зв’язку</a:t>
            </a:r>
            <a:br>
              <a:rPr lang="uk-UA" sz="5400" b="1" dirty="0" smtClean="0"/>
            </a:br>
            <a:endParaRPr lang="ru-RU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5400" b="1" dirty="0" smtClean="0"/>
              <a:t>16. Практичний психолог</a:t>
            </a:r>
            <a:br>
              <a:rPr lang="uk-UA" sz="5400" b="1" dirty="0" smtClean="0"/>
            </a:br>
            <a:r>
              <a:rPr lang="uk-UA" sz="5400" b="1" dirty="0" smtClean="0"/>
              <a:t>17. Генетик</a:t>
            </a:r>
            <a:br>
              <a:rPr lang="uk-UA" sz="5400" b="1" dirty="0" smtClean="0"/>
            </a:br>
            <a:r>
              <a:rPr lang="uk-UA" sz="5400" b="1" dirty="0" smtClean="0"/>
              <a:t>18. Біохімік</a:t>
            </a:r>
            <a:br>
              <a:rPr lang="uk-UA" sz="5400" b="1" dirty="0" smtClean="0"/>
            </a:br>
            <a:r>
              <a:rPr lang="uk-UA" sz="5400" b="1" dirty="0" smtClean="0"/>
              <a:t>19. Робототехнік</a:t>
            </a:r>
            <a:br>
              <a:rPr lang="uk-UA" sz="5400" b="1" dirty="0" smtClean="0"/>
            </a:br>
            <a:r>
              <a:rPr lang="uk-UA" sz="5400" b="1" dirty="0" smtClean="0"/>
              <a:t>20. </a:t>
            </a:r>
            <a:r>
              <a:rPr lang="uk-UA" sz="5400" b="1" dirty="0" err="1" smtClean="0"/>
              <a:t>Нано-інженер</a:t>
            </a:r>
            <a:r>
              <a:rPr lang="uk-UA" sz="5400" b="1" dirty="0" smtClean="0"/>
              <a:t/>
            </a:r>
            <a:br>
              <a:rPr lang="uk-UA" sz="5400" b="1" dirty="0" smtClean="0"/>
            </a:br>
            <a:endParaRPr lang="ru-RU" sz="5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</Words>
  <Application>Microsoft Office PowerPoint</Application>
  <PresentationFormat>Экран (4:3)</PresentationFormat>
  <Paragraphs>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Найперспективніші професії</vt:lpstr>
      <vt:lpstr>1. Продавець 2. ІТ-фахівець 3. Інженер із автоматизації виробництва 4. Маркетолог 5. Інженер комунального обслуговування</vt:lpstr>
      <vt:lpstr>6. Агроінженер 7. Технолог із виробництва та переробки харчової продукції 8. Технолог побутового обслуговування 9. Логістик 10. Юрист (господарське право)</vt:lpstr>
      <vt:lpstr>11. Енергетик 12. Ветеринар 13. Фармаколог 14. Фінансист 15. Інженер зв’язку </vt:lpstr>
      <vt:lpstr>16. Практичний психолог 17. Генетик 18. Біохімік 19. Робототехнік 20. Нано-інженер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Найперспективніші професії</dc:title>
  <dc:creator>Вчитель</dc:creator>
  <cp:lastModifiedBy>Sys</cp:lastModifiedBy>
  <cp:revision>3</cp:revision>
  <dcterms:created xsi:type="dcterms:W3CDTF">2017-03-10T11:50:25Z</dcterms:created>
  <dcterms:modified xsi:type="dcterms:W3CDTF">2017-06-12T13:43:41Z</dcterms:modified>
</cp:coreProperties>
</file>