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4" r:id="rId2"/>
    <p:sldId id="275" r:id="rId3"/>
    <p:sldId id="277" r:id="rId4"/>
    <p:sldId id="276" r:id="rId5"/>
    <p:sldId id="278" r:id="rId6"/>
    <p:sldId id="280" r:id="rId7"/>
    <p:sldId id="281" r:id="rId8"/>
    <p:sldId id="282" r:id="rId9"/>
    <p:sldId id="261" r:id="rId10"/>
    <p:sldId id="283" r:id="rId11"/>
    <p:sldId id="284" r:id="rId12"/>
    <p:sldId id="28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644C9-360E-4EAF-B3BB-4428E23ECDEA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1CABF-510B-4FF4-8D01-2DD165480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Shape 77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74" name="Shape 774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80" name="Shape 780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Shape 79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96" name="Shape 796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Shape 78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89" name="Shape 789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Shape 80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02" name="Shape 80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Shape 81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15" name="Shape 815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Shape 82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2" name="Shape 822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Shape 82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08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8" name="Shape 828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pic>
        <p:nvPicPr>
          <p:cNvPr id="771" name="Shape 7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14744" y="2680815"/>
            <a:ext cx="2821131" cy="41771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28728" y="14285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F3300"/>
                </a:solidFill>
                <a:latin typeface="Monotype Corsiva" pitchFamily="66" charset="0"/>
              </a:rPr>
              <a:t>Правила роботи з комп’ютером</a:t>
            </a:r>
            <a:endParaRPr lang="ru-RU" sz="4000" b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sp>
        <p:nvSpPr>
          <p:cNvPr id="770" name="Shape 770"/>
          <p:cNvSpPr/>
          <p:nvPr/>
        </p:nvSpPr>
        <p:spPr>
          <a:xfrm>
            <a:off x="357158" y="714356"/>
            <a:ext cx="9215502" cy="3170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Входити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до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комп'ютерного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класу</a:t>
            </a:r>
            <a:endParaRPr lang="ru-RU" sz="3600" b="1" i="1" u="none" strike="noStrike" cap="none" baseline="0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спокійно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кваплячись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не</a:t>
            </a:r>
            <a:endParaRPr lang="ru-RU" sz="3600" b="1" i="1" u="none" strike="noStrike" cap="none" baseline="0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штовхаючись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чіпаючи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меблі</a:t>
            </a:r>
            <a:endParaRPr lang="ru-RU" sz="3600" b="1" i="1" u="none" strike="noStrike" cap="none" baseline="0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й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устаткування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лише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з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дозволу</a:t>
            </a:r>
            <a:endParaRPr lang="ru-RU" sz="3600" b="1" i="1" u="none" strike="noStrike" cap="none" baseline="0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вчителя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 l="31055" t="40312" r="17382" b="32500"/>
          <a:stretch>
            <a:fillRect/>
          </a:stretch>
        </p:blipFill>
        <p:spPr bwMode="auto">
          <a:xfrm>
            <a:off x="214282" y="1071546"/>
            <a:ext cx="932142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71802" y="442913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раузер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 l="32812" t="52500" r="17969" b="19375"/>
          <a:stretch>
            <a:fillRect/>
          </a:stretch>
        </p:blipFill>
        <p:spPr bwMode="auto">
          <a:xfrm>
            <a:off x="1000100" y="1142984"/>
            <a:ext cx="7643866" cy="272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71802" y="442913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Пошук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 l="26367" t="52500" r="18554" b="12812"/>
          <a:stretch>
            <a:fillRect/>
          </a:stretch>
        </p:blipFill>
        <p:spPr bwMode="auto">
          <a:xfrm>
            <a:off x="0" y="1963013"/>
            <a:ext cx="5357818" cy="210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/>
          <a:srcRect l="50000" t="50938" r="10156" b="17187"/>
          <a:stretch>
            <a:fillRect/>
          </a:stretch>
        </p:blipFill>
        <p:spPr bwMode="auto">
          <a:xfrm>
            <a:off x="5286380" y="2000240"/>
            <a:ext cx="414340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728" y="4429132"/>
            <a:ext cx="635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Гіперпосилання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pic>
        <p:nvPicPr>
          <p:cNvPr id="19458" name="Picture 2" descr="Картинки по запросу кнопка пов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714620"/>
            <a:ext cx="3786214" cy="3786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214346" y="428604"/>
            <a:ext cx="8643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457200">
              <a:buSzPct val="25000"/>
            </a:pPr>
            <a:r>
              <a:rPr lang="en-US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Не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вмикати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та не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вимикати</a:t>
            </a:r>
            <a:endParaRPr lang="ru-RU" sz="3600" b="1" i="1" dirty="0" smtClean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 indent="457200">
              <a:buSzPct val="25000"/>
            </a:pP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комп'ютери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без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дозволу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вчителя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  <a:p>
            <a:pPr marL="742950" lvl="0" indent="457200">
              <a:buSzPct val="25000"/>
            </a:pPr>
            <a:r>
              <a:rPr lang="en-US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Не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вимикати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комп'ютер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за</a:t>
            </a:r>
            <a:r>
              <a:rPr lang="en-US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допомогою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кнопки </a:t>
            </a:r>
            <a:r>
              <a:rPr lang="en-US" sz="3600" b="1" i="1" dirty="0" smtClean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Power</a:t>
            </a:r>
            <a:r>
              <a:rPr lang="uk-UA" sz="3600" b="1" i="1" dirty="0" smtClean="0">
                <a:solidFill>
                  <a:srgbClr val="FF000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ru-RU" sz="3600" b="1" i="1" dirty="0" smtClean="0">
              <a:solidFill>
                <a:srgbClr val="FF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lvl="0">
              <a:buSzPct val="25000"/>
            </a:pPr>
            <a:endParaRPr lang="ru-RU" sz="3600" b="1" i="1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791" name="Shape 791"/>
          <p:cNvSpPr/>
          <p:nvPr/>
        </p:nvSpPr>
        <p:spPr>
          <a:xfrm>
            <a:off x="928662" y="785794"/>
            <a:ext cx="781656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торкайтися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екрану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та </a:t>
            </a:r>
            <a:r>
              <a:rPr lang="ru-RU" sz="3600" b="1" i="1" u="none" strike="noStrike" cap="none" baseline="0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тильної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сторони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монітору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  <p:pic>
        <p:nvPicPr>
          <p:cNvPr id="792" name="Shape 7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43108" y="2714620"/>
            <a:ext cx="3509529" cy="36980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782" name="Shape 782"/>
          <p:cNvSpPr/>
          <p:nvPr/>
        </p:nvSpPr>
        <p:spPr>
          <a:xfrm>
            <a:off x="785786" y="714356"/>
            <a:ext cx="814393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чіпати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живлячі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дроти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та </a:t>
            </a:r>
            <a:endParaRPr lang="ru-RU" sz="3600" b="1" i="1" u="none" strike="noStrike" cap="none" baseline="0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роз’єми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сполучних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кабелів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  <p:pic>
        <p:nvPicPr>
          <p:cNvPr id="785" name="Shape 7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71670" y="2786058"/>
            <a:ext cx="4711719" cy="3589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798" name="Shape 798"/>
          <p:cNvSpPr/>
          <p:nvPr/>
        </p:nvSpPr>
        <p:spPr>
          <a:xfrm>
            <a:off x="285720" y="571480"/>
            <a:ext cx="8858280" cy="15696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розміщувати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на </a:t>
            </a:r>
            <a:endParaRPr lang="ru-RU" sz="3600" b="1" i="1" u="none" strike="noStrike" cap="none" baseline="0" dirty="0" smtClean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  </a:t>
            </a:r>
            <a:r>
              <a:rPr lang="ru-RU" sz="3600" b="1" i="1" u="none" strike="noStrike" cap="none" baseline="0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робочому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місці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сторонні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речі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  <p:pic>
        <p:nvPicPr>
          <p:cNvPr id="799" name="Shape 7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43108" y="2643182"/>
            <a:ext cx="4751309" cy="4010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811" name="Shape 811"/>
          <p:cNvSpPr/>
          <p:nvPr/>
        </p:nvSpPr>
        <p:spPr>
          <a:xfrm>
            <a:off x="428596" y="857232"/>
            <a:ext cx="8501089" cy="21236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вставати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зі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свого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робочого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місця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коли до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кабінету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входять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відвідувачі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  <p:pic>
        <p:nvPicPr>
          <p:cNvPr id="812" name="Shape 8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28860" y="3286124"/>
            <a:ext cx="4714908" cy="3071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817" name="Shape 817"/>
          <p:cNvSpPr/>
          <p:nvPr/>
        </p:nvSpPr>
        <p:spPr>
          <a:xfrm>
            <a:off x="428625" y="203353"/>
            <a:ext cx="8416635" cy="2554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намагатися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самостійно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виправляти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несправності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в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роботі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обладнання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 При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несправностях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й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збоях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негайно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перервати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роботу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й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повідомити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про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це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вчителя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 lang="ru-RU" sz="3600" b="1" i="1" u="none" strike="noStrike" cap="none" baseline="0" dirty="0">
              <a:solidFill>
                <a:srgbClr val="7030A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18" name="Shape 8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43240" y="3143248"/>
            <a:ext cx="3117296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824" name="Shape 824"/>
          <p:cNvSpPr/>
          <p:nvPr/>
        </p:nvSpPr>
        <p:spPr>
          <a:xfrm>
            <a:off x="500034" y="285728"/>
            <a:ext cx="8219209" cy="255454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	</a:t>
            </a:r>
            <a:r>
              <a:rPr lang="ru-RU" sz="3600" b="1" i="1" u="none" strike="noStrike" cap="none" baseline="0" dirty="0" err="1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Працюйте</a:t>
            </a:r>
            <a:r>
              <a:rPr lang="ru-RU" sz="3600" b="1" i="1" u="none" strike="noStrike" cap="none" baseline="0" dirty="0" smtClean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з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клавіатурою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чистими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сухими руками. Легко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тисніть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на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клавіші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, 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допускаючи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різких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ударів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и не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затримуючи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клавіші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в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натиснутому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ru-RU" sz="3600" b="1" i="1" u="none" strike="noStrike" cap="none" baseline="0" dirty="0" err="1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положенні</a:t>
            </a:r>
            <a:r>
              <a:rPr lang="ru-RU" sz="3600" b="1" i="1" u="none" strike="noStrike" cap="none" baseline="0" dirty="0">
                <a:solidFill>
                  <a:srgbClr val="7030A0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</a:p>
        </p:txBody>
      </p:sp>
      <p:pic>
        <p:nvPicPr>
          <p:cNvPr id="825" name="Shape 825"/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>
            <a:off x="2571736" y="3143248"/>
            <a:ext cx="3714124" cy="3465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презентації з інформат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59150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214290"/>
            <a:ext cx="928694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Бліцопитування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Які функції виконує браузер?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дізнатись, чи містить фрагмент тексту гіперпосилання?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зберегти зображення, що міститься на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веб-сторінці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зберегти фрагмент тексту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веб-сторінки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зберегти всю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веб-сторінку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вставити зображення в текстовий документ?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Що означає поняття авторське право?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 використати матеріали, не порушуючи авторських прав?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95</Words>
  <PresentationFormat>Экран (4:3)</PresentationFormat>
  <Paragraphs>29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2017-06-14T20:24:36Z</dcterms:modified>
</cp:coreProperties>
</file>