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080625" cy="7559675"/>
  <p:notesSz cx="7559675" cy="106918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04" y="-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312920" y="1027079"/>
            <a:ext cx="4934160" cy="37008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1169640" y="5086800"/>
            <a:ext cx="5226480" cy="4107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0" hangingPunct="0">
      <a:tabLst/>
      <a:defRPr lang="en-US" sz="2400" b="0" i="0" u="none" strike="noStrike">
        <a:ln>
          <a:noFill/>
        </a:ln>
        <a:solidFill>
          <a:srgbClr val="000000"/>
        </a:solidFill>
        <a:latin typeface="Thorndale" pitchFamily="18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21550" y="282575"/>
            <a:ext cx="2192338" cy="6618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7787" cy="6618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10062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03825" y="1963738"/>
            <a:ext cx="4310063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40879" y="28224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40879" y="1963080"/>
            <a:ext cx="8772840" cy="4937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725039" y="7076880"/>
            <a:ext cx="935532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0" tIns="0" rIns="0" bIns="0" anchor="ctr" anchorCtr="1" compatLnSpc="0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endParaRPr lang="en-US" sz="2400" b="0" i="0" u="none" strike="noStrike">
              <a:ln>
                <a:noFill/>
              </a:ln>
              <a:solidFill>
                <a:srgbClr val="FFFFFF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7919" y="7289279"/>
            <a:ext cx="809244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0" tIns="0" rIns="0" bIns="0" anchor="ctr" anchorCtr="1" compatLnSpc="0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endParaRPr lang="en-US" sz="2400" b="0" i="0" u="none" strike="noStrike">
              <a:ln>
                <a:noFill/>
              </a:ln>
              <a:solidFill>
                <a:srgbClr val="FFFFFF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hangingPunct="0">
        <a:tabLst/>
        <a:defRPr lang="en-US" sz="2400" b="1" i="1" u="none" strike="noStrike">
          <a:ln>
            <a:noFill/>
          </a:ln>
          <a:solidFill>
            <a:srgbClr val="FF9966"/>
          </a:solidFill>
          <a:latin typeface="Albany" pitchFamily="34"/>
          <a:cs typeface="Arial Unicode MS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en-US" sz="2400" b="0" i="0" u="none" strike="noStrike">
          <a:ln>
            <a:noFill/>
          </a:ln>
          <a:solidFill>
            <a:srgbClr val="E6E6E6"/>
          </a:solidFill>
          <a:latin typeface="Thorndale" pitchFamily="18"/>
          <a:cs typeface="Arial Unicode M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Narodna_horova_kapela_Dn&#1110;pro_-_Reve_ta_stogne_Dn&#1110;pr_shirokij.mp3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                                      </a:t>
            </a:r>
            <a:r>
              <a:rPr lang="en-US" sz="2800"/>
              <a:t> </a:t>
            </a:r>
            <a:r>
              <a:rPr lang="en-US" sz="4000"/>
              <a:t>Проект </a:t>
            </a:r>
            <a:r>
              <a:rPr lang="en-US" sz="3200"/>
              <a:t> </a:t>
            </a:r>
            <a:r>
              <a:rPr lang="en-US" sz="2800"/>
              <a:t> </a:t>
            </a:r>
            <a:r>
              <a:rPr lang="en-US"/>
              <a:t>        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296000" y="1296000"/>
            <a:ext cx="7632000" cy="4031999"/>
          </a:xfrm>
        </p:spPr>
      </p:pic>
      <p:sp>
        <p:nvSpPr>
          <p:cNvPr id="4" name="TextBox 3"/>
          <p:cNvSpPr txBox="1"/>
          <p:nvPr/>
        </p:nvSpPr>
        <p:spPr>
          <a:xfrm>
            <a:off x="4248000" y="5522400"/>
            <a:ext cx="5421600" cy="10296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buNone/>
              <a:tabLst/>
            </a:pPr>
            <a:r>
              <a: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HG Mincho Light J" pitchFamily="2"/>
                <a:cs typeface="Arial Unicode MS" pitchFamily="2"/>
              </a:rPr>
              <a:t>Підготувала вчителька початкових класів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HG Mincho Light J" pitchFamily="2"/>
                <a:cs typeface="Arial Unicode MS" pitchFamily="2"/>
              </a:rPr>
              <a:t>Новотроїцької ЗОШ І-ІІІ ступенів</a:t>
            </a:r>
            <a:br>
              <a: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HG Mincho Light J" pitchFamily="2"/>
                <a:cs typeface="Arial Unicode MS" pitchFamily="2"/>
              </a:rPr>
            </a:br>
            <a:r>
              <a: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HG Mincho Light J" pitchFamily="2"/>
                <a:cs typeface="Arial Unicode MS" pitchFamily="2"/>
              </a:rPr>
              <a:t>Юркевич Надія Богданівна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                    </a:t>
            </a:r>
            <a:r>
              <a:rPr lang="en-US" sz="4400"/>
              <a:t>Природознавство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240" y="1368000"/>
            <a:ext cx="9012082" cy="217982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Найбільшою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річкою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в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Україні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є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Дніпро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(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давні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назви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Борисфен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в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перекладі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“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тече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з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півночі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” і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Славутич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).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Це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третя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за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величиною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річка</a:t>
            </a:r>
            <a:endParaRPr lang="en-US" sz="2000" b="0" i="0" u="none" strike="noStrike" dirty="0">
              <a:ln>
                <a:noFill/>
              </a:ln>
              <a:solidFill>
                <a:srgbClr val="FFFFFF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В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Європі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 й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найдовша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в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Україні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.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Довжина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Дніпра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– 2201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км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(в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межах</a:t>
            </a:r>
            <a:endParaRPr lang="en-US" sz="2000" b="0" i="0" u="none" strike="noStrike" dirty="0">
              <a:ln>
                <a:noFill/>
              </a:ln>
              <a:solidFill>
                <a:srgbClr val="FFFFFF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України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– 981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км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).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Впадає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в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Дніпровський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лиман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Чорного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моря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Найбільша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притока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-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Десна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,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найбільше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місто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на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Дніпрі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–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Київ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endParaRPr lang="en-US" sz="2400" b="0" i="0" u="none" strike="noStrike" dirty="0">
              <a:ln>
                <a:noFill/>
              </a:ln>
              <a:solidFill>
                <a:srgbClr val="FFFFFF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endParaRPr lang="en-US" sz="2400" b="0" i="0" u="none" strike="noStrike" dirty="0">
              <a:ln>
                <a:noFill/>
              </a:ln>
              <a:solidFill>
                <a:srgbClr val="FFFFFF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655999" y="3168000"/>
            <a:ext cx="6983999" cy="38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92000" y="33480"/>
            <a:ext cx="8608320" cy="126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                             </a:t>
            </a:r>
            <a:r>
              <a:rPr lang="en-US" sz="4400"/>
              <a:t> Технології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776" y="1115541"/>
            <a:ext cx="8227440" cy="1715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Одним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з </a:t>
            </a: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найцікавіших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місць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річки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є </a:t>
            </a: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Дніпрогес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. </a:t>
            </a: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Ця</a:t>
            </a:r>
            <a:endParaRPr lang="en-US" sz="2400" b="0" i="0" u="none" strike="noStrike" dirty="0">
              <a:ln>
                <a:noFill/>
              </a:ln>
              <a:solidFill>
                <a:srgbClr val="FFFFFF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гідроелектростанція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розташована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в </a:t>
            </a: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Запоріжжі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. </a:t>
            </a: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Вона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була</a:t>
            </a:r>
            <a:endParaRPr lang="en-US" sz="2400" b="0" i="0" u="none" strike="noStrike" dirty="0">
              <a:ln>
                <a:noFill/>
              </a:ln>
              <a:solidFill>
                <a:srgbClr val="FFFFFF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запущена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в 1932 </a:t>
            </a: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році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і є </a:t>
            </a: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найстарішою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енергетичною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спорудою</a:t>
            </a:r>
            <a:endParaRPr lang="en-US" sz="2400" b="0" i="0" u="none" strike="noStrike" dirty="0">
              <a:ln>
                <a:noFill/>
              </a:ln>
              <a:solidFill>
                <a:srgbClr val="FFFFFF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на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Дніпрі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. </a:t>
            </a: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Дніпрогес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живить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електроенергією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більшу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частину</a:t>
            </a:r>
            <a:endParaRPr lang="en-US" sz="2400" b="0" i="0" u="none" strike="noStrike" dirty="0">
              <a:ln>
                <a:noFill/>
              </a:ln>
              <a:solidFill>
                <a:srgbClr val="FFFFFF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України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.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54279" y="3000960"/>
            <a:ext cx="8572320" cy="3911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224000" y="321480"/>
            <a:ext cx="8608320" cy="126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                             </a:t>
            </a:r>
            <a:r>
              <a:rPr lang="en-US" sz="4400"/>
              <a:t>Історія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31800" y="1331565"/>
            <a:ext cx="8772840" cy="554400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r>
              <a:rPr lang="en-US" sz="2000" dirty="0" err="1"/>
              <a:t>Хортиця</a:t>
            </a:r>
            <a:r>
              <a:rPr lang="en-US" sz="2000" dirty="0"/>
              <a:t> – </a:t>
            </a:r>
            <a:r>
              <a:rPr lang="en-US" sz="2000" dirty="0" err="1"/>
              <a:t>найбільший</a:t>
            </a:r>
            <a:r>
              <a:rPr lang="en-US" sz="2000" dirty="0"/>
              <a:t> </a:t>
            </a:r>
            <a:r>
              <a:rPr lang="en-US" sz="2000" dirty="0" err="1"/>
              <a:t>острів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Дніпрі</a:t>
            </a:r>
            <a:r>
              <a:rPr lang="en-US" sz="2000" dirty="0"/>
              <a:t> </a:t>
            </a:r>
            <a:r>
              <a:rPr lang="en-US" sz="2000" dirty="0" err="1"/>
              <a:t>та</a:t>
            </a:r>
            <a:r>
              <a:rPr lang="en-US" sz="2000" dirty="0"/>
              <a:t> </a:t>
            </a:r>
            <a:r>
              <a:rPr lang="en-US" sz="2000" dirty="0" err="1"/>
              <a:t>найбільший</a:t>
            </a:r>
            <a:r>
              <a:rPr lang="en-US" sz="2000" dirty="0"/>
              <a:t> </a:t>
            </a:r>
            <a:r>
              <a:rPr lang="en-US" sz="2000" dirty="0" err="1"/>
              <a:t>річковий</a:t>
            </a:r>
            <a:r>
              <a:rPr lang="en-US" sz="2000" dirty="0"/>
              <a:t> </a:t>
            </a:r>
            <a:r>
              <a:rPr lang="en-US" sz="2000" dirty="0" err="1"/>
              <a:t>острів</a:t>
            </a:r>
            <a:r>
              <a:rPr lang="en-US" sz="2000" dirty="0"/>
              <a:t> у </a:t>
            </a:r>
            <a:r>
              <a:rPr lang="en-US" sz="2000" dirty="0" err="1"/>
              <a:t>Європі</a:t>
            </a:r>
            <a:r>
              <a:rPr lang="en-US" sz="2000" dirty="0"/>
              <a:t>. </a:t>
            </a:r>
            <a:r>
              <a:rPr lang="en-US" sz="2000" dirty="0" err="1"/>
              <a:t>Його</a:t>
            </a:r>
            <a:r>
              <a:rPr lang="en-US" sz="2000" dirty="0"/>
              <a:t> </a:t>
            </a:r>
            <a:r>
              <a:rPr lang="en-US" sz="2000" dirty="0" err="1"/>
              <a:t>площа</a:t>
            </a:r>
            <a:r>
              <a:rPr lang="en-US" sz="2000" dirty="0"/>
              <a:t> </a:t>
            </a:r>
            <a:r>
              <a:rPr lang="en-US" sz="2000" dirty="0" err="1"/>
              <a:t>близько</a:t>
            </a:r>
            <a:r>
              <a:rPr lang="en-US" sz="2000" dirty="0"/>
              <a:t> 2,5 </a:t>
            </a:r>
            <a:r>
              <a:rPr lang="en-US" sz="2000" dirty="0" err="1"/>
              <a:t>тисяч</a:t>
            </a:r>
            <a:r>
              <a:rPr lang="en-US" sz="2000" dirty="0"/>
              <a:t> </a:t>
            </a:r>
            <a:r>
              <a:rPr lang="en-US" sz="2000" dirty="0" err="1"/>
              <a:t>гектарів</a:t>
            </a:r>
            <a:r>
              <a:rPr lang="en-US" sz="2000" dirty="0"/>
              <a:t>. </a:t>
            </a:r>
            <a:r>
              <a:rPr lang="en-US" sz="2000" dirty="0" err="1"/>
              <a:t>Розташований</a:t>
            </a:r>
            <a:r>
              <a:rPr lang="en-US" sz="2000" dirty="0"/>
              <a:t> </a:t>
            </a:r>
            <a:r>
              <a:rPr lang="en-US" sz="2000" dirty="0" err="1"/>
              <a:t>він</a:t>
            </a:r>
            <a:r>
              <a:rPr lang="en-US" sz="2000" dirty="0"/>
              <a:t> </a:t>
            </a:r>
            <a:r>
              <a:rPr lang="en-US" sz="2000" dirty="0" err="1"/>
              <a:t>між</a:t>
            </a:r>
            <a:r>
              <a:rPr lang="en-US" sz="2000" dirty="0"/>
              <a:t> </a:t>
            </a:r>
            <a:r>
              <a:rPr lang="en-US" sz="2000" dirty="0" err="1"/>
              <a:t>двома</a:t>
            </a:r>
            <a:r>
              <a:rPr lang="en-US" sz="2000" dirty="0"/>
              <a:t> </a:t>
            </a:r>
            <a:r>
              <a:rPr lang="en-US" sz="2000" dirty="0" err="1"/>
              <a:t>унікальними</a:t>
            </a:r>
            <a:r>
              <a:rPr lang="en-US" sz="2000" dirty="0"/>
              <a:t> </a:t>
            </a:r>
            <a:r>
              <a:rPr lang="en-US" sz="2000" dirty="0" err="1"/>
              <a:t>природними</a:t>
            </a:r>
            <a:r>
              <a:rPr lang="en-US" sz="2000" dirty="0"/>
              <a:t> </a:t>
            </a:r>
            <a:r>
              <a:rPr lang="en-US" sz="2000" dirty="0" err="1"/>
              <a:t>комплексами</a:t>
            </a:r>
            <a:r>
              <a:rPr lang="en-US" sz="2000" dirty="0"/>
              <a:t> -  </a:t>
            </a:r>
            <a:r>
              <a:rPr lang="en-US" sz="2000" dirty="0" err="1"/>
              <a:t>порогами</a:t>
            </a:r>
            <a:r>
              <a:rPr lang="en-US" sz="2000" dirty="0"/>
              <a:t> </a:t>
            </a:r>
            <a:r>
              <a:rPr lang="en-US" sz="2000" dirty="0" err="1"/>
              <a:t>Дніпра</a:t>
            </a:r>
            <a:r>
              <a:rPr lang="en-US" sz="2000" dirty="0"/>
              <a:t> </a:t>
            </a:r>
            <a:r>
              <a:rPr lang="en-US" sz="2000" dirty="0" err="1"/>
              <a:t>та</a:t>
            </a:r>
            <a:r>
              <a:rPr lang="en-US" sz="2000" dirty="0"/>
              <a:t> </a:t>
            </a:r>
            <a:r>
              <a:rPr lang="en-US" sz="2000" dirty="0" err="1"/>
              <a:t>плавнями</a:t>
            </a:r>
            <a:r>
              <a:rPr lang="en-US" sz="2000" dirty="0"/>
              <a:t> </a:t>
            </a:r>
            <a:r>
              <a:rPr lang="en-US" sz="2000" dirty="0" err="1"/>
              <a:t>Великого</a:t>
            </a:r>
            <a:r>
              <a:rPr lang="en-US" sz="2000" dirty="0"/>
              <a:t> </a:t>
            </a:r>
            <a:r>
              <a:rPr lang="en-US" sz="2000" dirty="0" err="1"/>
              <a:t>лугу</a:t>
            </a:r>
            <a:r>
              <a:rPr lang="en-US" sz="2000" dirty="0"/>
              <a:t> </a:t>
            </a:r>
            <a:r>
              <a:rPr lang="en-US" sz="2000" dirty="0" err="1"/>
              <a:t>Запорізького</a:t>
            </a:r>
            <a:r>
              <a:rPr lang="en-US" sz="2000" dirty="0"/>
              <a:t>. У </a:t>
            </a:r>
            <a:r>
              <a:rPr lang="en-US" sz="2000" dirty="0" err="1"/>
              <a:t>ХVІ</a:t>
            </a:r>
            <a:r>
              <a:rPr lang="en-US" sz="2000" dirty="0"/>
              <a:t>- </a:t>
            </a:r>
            <a:r>
              <a:rPr lang="en-US" sz="2000" dirty="0" err="1"/>
              <a:t>ХVІІІ</a:t>
            </a:r>
            <a:r>
              <a:rPr lang="en-US" sz="2000" dirty="0"/>
              <a:t> </a:t>
            </a:r>
            <a:r>
              <a:rPr lang="en-US" sz="2000" dirty="0" err="1"/>
              <a:t>століттях</a:t>
            </a:r>
            <a:r>
              <a:rPr lang="en-US" sz="2000" dirty="0"/>
              <a:t> </a:t>
            </a:r>
            <a:r>
              <a:rPr lang="en-US" sz="2000" dirty="0" err="1"/>
              <a:t>він</a:t>
            </a:r>
            <a:r>
              <a:rPr lang="en-US" sz="2000" dirty="0"/>
              <a:t> </a:t>
            </a:r>
            <a:r>
              <a:rPr lang="en-US" sz="2000" dirty="0" err="1"/>
              <a:t>став</a:t>
            </a:r>
            <a:r>
              <a:rPr lang="en-US" sz="2000" dirty="0"/>
              <a:t> </a:t>
            </a:r>
            <a:r>
              <a:rPr lang="en-US" sz="2000" dirty="0" err="1"/>
              <a:t>осередком</a:t>
            </a:r>
            <a:r>
              <a:rPr lang="en-US" sz="2000" dirty="0"/>
              <a:t> </a:t>
            </a:r>
            <a:r>
              <a:rPr lang="en-US" sz="2000" dirty="0" err="1"/>
              <a:t>розташування</a:t>
            </a:r>
            <a:r>
              <a:rPr lang="en-US" sz="2000" dirty="0"/>
              <a:t> і </a:t>
            </a:r>
            <a:r>
              <a:rPr lang="en-US" sz="2000" dirty="0" err="1"/>
              <a:t>зміцнення</a:t>
            </a:r>
            <a:r>
              <a:rPr lang="en-US" sz="2000" dirty="0"/>
              <a:t> </a:t>
            </a:r>
            <a:r>
              <a:rPr lang="en-US" sz="2000" dirty="0" err="1"/>
              <a:t>Запорізької</a:t>
            </a:r>
            <a:r>
              <a:rPr lang="en-US" sz="2000" dirty="0"/>
              <a:t> </a:t>
            </a:r>
            <a:r>
              <a:rPr lang="en-US" sz="2000" dirty="0" err="1"/>
              <a:t>Січі</a:t>
            </a:r>
            <a:r>
              <a:rPr lang="en-US" sz="2000" dirty="0"/>
              <a:t>.</a:t>
            </a:r>
          </a:p>
          <a:p>
            <a:pPr lvl="0">
              <a:buNone/>
            </a:pPr>
            <a:r>
              <a:rPr lang="en-US" sz="2000" dirty="0"/>
              <a:t>            </a:t>
            </a:r>
          </a:p>
          <a:p>
            <a:pPr lvl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246680" y="3065457"/>
            <a:ext cx="7969320" cy="3846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                       </a:t>
            </a:r>
            <a:r>
              <a:rPr lang="en-US" sz="4400"/>
              <a:t>Українська мова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4164" y="1422383"/>
            <a:ext cx="6857279" cy="3434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Правопис вживання великої букви у власних назвах.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330560" y="1872000"/>
            <a:ext cx="7619760" cy="479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                             </a:t>
            </a:r>
            <a:r>
              <a:rPr lang="en-US" sz="4400"/>
              <a:t> Література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9784" y="1422383"/>
            <a:ext cx="8786874" cy="8846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Дніпро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–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легендарна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річка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,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краса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та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велич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якої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оспівана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багатьма</a:t>
            </a:r>
            <a:endParaRPr lang="en-US" sz="2000" b="0" i="0" u="none" strike="noStrike" dirty="0">
              <a:ln>
                <a:noFill/>
              </a:ln>
              <a:solidFill>
                <a:srgbClr val="FFFFFF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українськими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поетами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й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письменниками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,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міцно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увійшла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в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древній</a:t>
            </a:r>
            <a:endParaRPr lang="en-US" sz="2000" b="0" i="0" u="none" strike="noStrike" dirty="0">
              <a:ln>
                <a:noFill/>
              </a:ln>
              <a:solidFill>
                <a:srgbClr val="FFFFFF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і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сучасний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0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фольклор</a:t>
            </a:r>
            <a:r>
              <a:rPr lang="en-US" sz="20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330560" y="2325600"/>
            <a:ext cx="7619760" cy="45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23680" y="282240"/>
            <a:ext cx="8608320" cy="126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                          </a:t>
            </a:r>
            <a:r>
              <a:rPr lang="en-US" sz="4400"/>
              <a:t>Мистецтво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6000" y="1544760"/>
            <a:ext cx="720" cy="4460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endParaRPr lang="en-US" sz="2400" b="0" i="0" u="none" strike="noStrike">
              <a:ln>
                <a:noFill/>
              </a:ln>
              <a:solidFill>
                <a:srgbClr val="FFFFFF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endParaRPr lang="en-US" sz="2400" b="0" i="0" u="none" strike="noStrike">
              <a:ln>
                <a:noFill/>
              </a:ln>
              <a:solidFill>
                <a:srgbClr val="FFFFFF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endParaRPr lang="en-US" sz="2400" b="0" i="0" u="none" strike="noStrike">
              <a:ln>
                <a:noFill/>
              </a:ln>
              <a:solidFill>
                <a:srgbClr val="FFFFFF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endParaRPr lang="en-US" sz="2400" b="0" i="0" u="none" strike="noStrike">
              <a:ln>
                <a:noFill/>
              </a:ln>
              <a:solidFill>
                <a:srgbClr val="FFFFFF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endParaRPr lang="en-US" sz="2400" b="0" i="0" u="none" strike="noStrike">
              <a:ln>
                <a:noFill/>
              </a:ln>
              <a:solidFill>
                <a:srgbClr val="FFFFFF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endParaRPr lang="en-US" sz="2400" b="0" i="0" u="none" strike="noStrike">
              <a:ln>
                <a:noFill/>
              </a:ln>
              <a:solidFill>
                <a:srgbClr val="FFFFFF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endParaRPr lang="en-US" sz="2400" b="0" i="0" u="none" strike="noStrike">
              <a:ln>
                <a:noFill/>
              </a:ln>
              <a:solidFill>
                <a:srgbClr val="FFFFFF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endParaRPr lang="en-US" sz="2400" b="0" i="0" u="none" strike="noStrike">
              <a:ln>
                <a:noFill/>
              </a:ln>
              <a:solidFill>
                <a:srgbClr val="FFFFFF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endParaRPr lang="en-US" sz="2400" b="0" i="0" u="none" strike="noStrike">
              <a:ln>
                <a:noFill/>
              </a:ln>
              <a:solidFill>
                <a:srgbClr val="FFFFFF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endParaRPr lang="en-US" sz="2400" b="0" i="0" u="none" strike="noStrike">
              <a:ln>
                <a:noFill/>
              </a:ln>
              <a:solidFill>
                <a:srgbClr val="FFFFFF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endParaRPr lang="en-US" sz="2400" b="0" i="0" u="none" strike="noStrike">
              <a:ln>
                <a:noFill/>
              </a:ln>
              <a:solidFill>
                <a:srgbClr val="FFFFFF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endParaRPr lang="en-US" sz="2400" b="0" i="0" u="none" strike="noStrike">
              <a:ln>
                <a:noFill/>
              </a:ln>
              <a:solidFill>
                <a:srgbClr val="FFFFFF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endParaRPr lang="en-US" sz="2400" b="0" i="0" u="none" strike="noStrike">
              <a:ln>
                <a:noFill/>
              </a:ln>
              <a:solidFill>
                <a:srgbClr val="FFFFFF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584000" y="1368000"/>
            <a:ext cx="7265160" cy="5285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91840" y="6804173"/>
            <a:ext cx="7788240" cy="3434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Архип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Іванович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Куїнджі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“</a:t>
            </a: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Місячна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ніч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на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 </a:t>
            </a: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Дніпрі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” (1880 </a:t>
            </a:r>
            <a:r>
              <a:rPr lang="en-US" sz="2400" b="0" i="0" u="none" strike="noStrike" dirty="0" err="1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рік</a:t>
            </a:r>
            <a:r>
              <a:rPr lang="en-US" sz="2400" b="0" i="0" u="none" strike="noStrike" dirty="0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arodna_horova_kapela_Dnіpro_-_Reve_ta_stogne_Dnіpr_shirokij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887913" y="3627438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                              </a:t>
            </a:r>
            <a:r>
              <a:rPr lang="en-US" sz="4400"/>
              <a:t>Музика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48000" y="1296000"/>
            <a:ext cx="8772840" cy="493740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r>
              <a:rPr lang="en-US"/>
              <a:t>Ця пісня, на вірші Тараса Шевченка, стала народною.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936000" y="1872000"/>
            <a:ext cx="8484840" cy="51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/>
              <a:t>                      </a:t>
            </a:r>
            <a:r>
              <a:rPr lang="en-US" sz="4800"/>
              <a:t>Дякую за увагу!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224000" y="1830600"/>
            <a:ext cx="8094959" cy="49374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yt-dark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file:///C:/Program%20Files%20(x86)/OpenOffice%204/share/template/ru/layout/lyt-darkblue.otp</Template>
  <TotalTime>136</TotalTime>
  <Words>235</Words>
  <Application>Microsoft Office PowerPoint</Application>
  <PresentationFormat>Произвольный</PresentationFormat>
  <Paragraphs>40</Paragraphs>
  <Slides>9</Slides>
  <Notes>9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lyt-darkblue</vt:lpstr>
      <vt:lpstr>                                       Проект           </vt:lpstr>
      <vt:lpstr>                    Природознавство</vt:lpstr>
      <vt:lpstr>                              Технології</vt:lpstr>
      <vt:lpstr>                             Історія</vt:lpstr>
      <vt:lpstr>                       Українська мова</vt:lpstr>
      <vt:lpstr>                              Література</vt:lpstr>
      <vt:lpstr>                          Мистецтво</vt:lpstr>
      <vt:lpstr>                              Музика</vt:lpstr>
      <vt:lpstr>                      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Темно-синий с оранжевым</dc:title>
  <dc:creator>КОМПЬЮТЕР</dc:creator>
  <dc:description>Оранжевый заголовок на темно-синем фоне; оранжевые линии по нижней границе</dc:description>
  <cp:lastModifiedBy>user</cp:lastModifiedBy>
  <cp:revision>15</cp:revision>
  <dcterms:created xsi:type="dcterms:W3CDTF">2017-03-31T10:49:16Z</dcterms:created>
  <dcterms:modified xsi:type="dcterms:W3CDTF">2017-06-22T07:48:46Z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