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5646-B50A-4BAA-A904-36050807F84B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8D102FE-976E-40BC-B9DF-04E70A82716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5646-B50A-4BAA-A904-36050807F84B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02FE-976E-40BC-B9DF-04E70A827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5646-B50A-4BAA-A904-36050807F84B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02FE-976E-40BC-B9DF-04E70A827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5646-B50A-4BAA-A904-36050807F84B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02FE-976E-40BC-B9DF-04E70A827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5646-B50A-4BAA-A904-36050807F84B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02FE-976E-40BC-B9DF-04E70A82716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5646-B50A-4BAA-A904-36050807F84B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02FE-976E-40BC-B9DF-04E70A827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5646-B50A-4BAA-A904-36050807F84B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02FE-976E-40BC-B9DF-04E70A827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5646-B50A-4BAA-A904-36050807F84B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02FE-976E-40BC-B9DF-04E70A827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5646-B50A-4BAA-A904-36050807F84B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02FE-976E-40BC-B9DF-04E70A8271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5646-B50A-4BAA-A904-36050807F84B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02FE-976E-40BC-B9DF-04E70A82716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5646-B50A-4BAA-A904-36050807F84B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102FE-976E-40BC-B9DF-04E70A82716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E405646-B50A-4BAA-A904-36050807F84B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D102FE-976E-40BC-B9DF-04E70A8271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564904"/>
            <a:ext cx="2298634" cy="1152128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The World</a:t>
            </a:r>
            <a:br>
              <a:rPr lang="en-US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   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Of Professions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4" name="Picture 2" descr="C:\Users\Acer\Videos\images (1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924" y="836712"/>
            <a:ext cx="4608512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Acer\Videos\hello_html_m59d9fde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573016"/>
            <a:ext cx="4248472" cy="230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67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9552" y="3284984"/>
            <a:ext cx="6629400" cy="187220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Thank you for </a:t>
            </a:r>
            <a:br>
              <a:rPr lang="en-US" dirty="0" smtClean="0"/>
            </a:br>
            <a:r>
              <a:rPr lang="en-US" dirty="0" smtClean="0"/>
              <a:t>your attention</a:t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632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quotation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           </a:t>
            </a:r>
          </a:p>
          <a:p>
            <a:endParaRPr lang="en-US" dirty="0"/>
          </a:p>
          <a:p>
            <a:endParaRPr lang="en-US" dirty="0" smtClean="0"/>
          </a:p>
          <a:p>
            <a:pPr marL="114300" indent="0" algn="ctr">
              <a:buNone/>
            </a:pPr>
            <a:r>
              <a:rPr lang="en-US" dirty="0" smtClean="0"/>
              <a:t> </a:t>
            </a:r>
            <a:r>
              <a:rPr lang="en-US" dirty="0"/>
              <a:t>“We make a living by what we get</a:t>
            </a:r>
            <a:r>
              <a:rPr lang="en-US" dirty="0" smtClean="0"/>
              <a:t>,</a:t>
            </a:r>
          </a:p>
          <a:p>
            <a:pPr marL="114300" indent="0" algn="ctr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/>
              <a:t>but we make life by what we give”.</a:t>
            </a:r>
            <a:endParaRPr lang="ru-RU" dirty="0"/>
          </a:p>
          <a:p>
            <a:pPr marL="114300" indent="0">
              <a:buNone/>
            </a:pPr>
            <a:r>
              <a:rPr lang="en-US" dirty="0" smtClean="0"/>
              <a:t>                                                  Winston </a:t>
            </a:r>
            <a:r>
              <a:rPr lang="en-US" dirty="0"/>
              <a:t>Churchill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0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968" y="374525"/>
            <a:ext cx="8260672" cy="644364"/>
          </a:xfrm>
        </p:spPr>
        <p:txBody>
          <a:bodyPr>
            <a:normAutofit/>
          </a:bodyPr>
          <a:lstStyle/>
          <a:p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Name the professions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26" name="Picture 2" descr="C:\Users\Acer\Desktop\профессии\7d493c82433420ccd8f4dc3a6032799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348" y="260649"/>
            <a:ext cx="2533651" cy="172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cer\Desktop\профессии\0011-012-Pov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09360"/>
            <a:ext cx="2038349" cy="170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cer\Desktop\профессии\0019-021-SHofj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04" y="3573016"/>
            <a:ext cx="223224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cer\Desktop\профессии\0024-026-Prodavschitsa-fruktov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1" y="332657"/>
            <a:ext cx="287137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cer\Desktop\профессии\46914c5963baa4c3843e142d5006560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8" y="2276873"/>
            <a:ext cx="2689234" cy="223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cer\Desktop\профессии\723997534d47f8c20a0e68b6d5a8c94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561" y="3295938"/>
            <a:ext cx="275324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cer\Desktop\профессии\depositphotos_13909550-stock-photo-mature-doctor-standing-upright-whil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552" y="1909360"/>
            <a:ext cx="2482467" cy="1362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Acer\Desktop\профессии\depositphotos_13930733-stock-photo-construction-manager-and-engineer-working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489" y="5168146"/>
            <a:ext cx="2736305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Acer\Desktop\профессии\depositphotos_19350329-stock-photo-fashion-designer-measuring-a-dress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513" y="4509121"/>
            <a:ext cx="2646340" cy="213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Acer\Desktop\профессии\depositphotos_24149105-stock-photo-mechanic-reparing-car-while-consulting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786301"/>
            <a:ext cx="2294205" cy="1784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Acer\Desktop\профессии\thumb_img_5710ae9581709_resize_0_215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617" y="2369058"/>
            <a:ext cx="210502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Acer\Desktop\профессии\rostov.fsm.1993_5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579" y="4393000"/>
            <a:ext cx="2315725" cy="1141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Acer\Desktop\профессии\images (15)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360" y="5534174"/>
            <a:ext cx="1942944" cy="132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Acer\Desktop\профессии\images (1)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06844"/>
            <a:ext cx="1695846" cy="1579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48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 false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1. About half of 14 – and 15 – year – olds in the UK have got jobs.</a:t>
            </a:r>
            <a:endParaRPr lang="ru-RU" dirty="0"/>
          </a:p>
          <a:p>
            <a:r>
              <a:rPr lang="en-US" dirty="0"/>
              <a:t>2. They do part – time jobs at weekends.</a:t>
            </a:r>
            <a:endParaRPr lang="ru-RU" dirty="0"/>
          </a:p>
          <a:p>
            <a:r>
              <a:rPr lang="en-US" dirty="0"/>
              <a:t>3. School students are allowed to work 6 hours on a school day.</a:t>
            </a:r>
            <a:endParaRPr lang="ru-RU" dirty="0"/>
          </a:p>
          <a:p>
            <a:r>
              <a:rPr lang="en-US" dirty="0"/>
              <a:t>4. They are allowed to work before 7a.m. or after 7p.m.</a:t>
            </a:r>
            <a:endParaRPr lang="ru-RU" dirty="0"/>
          </a:p>
          <a:p>
            <a:r>
              <a:rPr lang="en-US" dirty="0"/>
              <a:t>5. Teenagers usually earn much money.</a:t>
            </a:r>
            <a:endParaRPr lang="ru-RU" dirty="0"/>
          </a:p>
          <a:p>
            <a:r>
              <a:rPr lang="en-US" dirty="0"/>
              <a:t>6. There is minimum wage for adults: £5.52 an hour.</a:t>
            </a:r>
            <a:endParaRPr lang="ru-RU" dirty="0"/>
          </a:p>
          <a:p>
            <a:r>
              <a:rPr lang="en-US" dirty="0"/>
              <a:t>7. There is minimum wage for 16 – and – 17 – year – olds is £5.40 an hour.</a:t>
            </a:r>
            <a:endParaRPr lang="ru-RU" dirty="0"/>
          </a:p>
          <a:p>
            <a:r>
              <a:rPr lang="en-US" dirty="0"/>
              <a:t>8. For 16 – and – 17 – year – olds there is minimum wage.</a:t>
            </a:r>
            <a:endParaRPr lang="ru-RU" dirty="0"/>
          </a:p>
          <a:p>
            <a:r>
              <a:rPr lang="en-US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07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426128" y="1772815"/>
            <a:ext cx="8260672" cy="3024337"/>
          </a:xfr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an </a:t>
            </a:r>
            <a:r>
              <a:rPr lang="en-US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accountant, an architect, a carpenter, a computer operator, a dentist, an editor, an engineer, a fashion designer, a fireman, an interpreter, a bodyguard, a surgeon,     a travel agent, a vet, a receptionist</a:t>
            </a:r>
            <a:r>
              <a:rPr lang="ru-RU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/>
            </a:r>
            <a:br>
              <a:rPr lang="ru-RU" sz="18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endParaRPr lang="ru-RU" sz="18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6288596"/>
              </p:ext>
            </p:extLst>
          </p:nvPr>
        </p:nvGraphicFramePr>
        <p:xfrm>
          <a:off x="457200" y="4797152"/>
          <a:ext cx="8291264" cy="93610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145631"/>
                <a:gridCol w="4145633"/>
              </a:tblGrid>
              <a:tr h="936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28900" algn="l"/>
                        </a:tabLst>
                      </a:pPr>
                      <a:endParaRPr lang="en-US" sz="2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28900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The </a:t>
                      </a:r>
                      <a:r>
                        <a:rPr lang="en-US" sz="2400" dirty="0">
                          <a:effectLst/>
                        </a:rPr>
                        <a:t>jobs I’d like to do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2864" marR="9286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28900" algn="l"/>
                        </a:tabLst>
                      </a:pPr>
                      <a:endParaRPr lang="en-US" sz="2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28900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The </a:t>
                      </a:r>
                      <a:r>
                        <a:rPr lang="en-US" sz="2400" dirty="0">
                          <a:effectLst/>
                        </a:rPr>
                        <a:t>jobs I hate to do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2864" marR="92864" marT="0" marB="0"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123728" y="55560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 </a:t>
            </a:r>
            <a:r>
              <a:rPr lang="en-US" dirty="0"/>
              <a:t>Read a list of jobs and professions and sort them in two columns: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907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Give  three </a:t>
            </a:r>
            <a:r>
              <a:rPr lang="en-US" dirty="0"/>
              <a:t>reasons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you’d like to have these jobs / professions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33912342"/>
              </p:ext>
            </p:extLst>
          </p:nvPr>
        </p:nvGraphicFramePr>
        <p:xfrm>
          <a:off x="323528" y="2564904"/>
          <a:ext cx="3744416" cy="352839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744416"/>
              </a:tblGrid>
              <a:tr h="35283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28900" algn="l"/>
                        </a:tabLs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a) this job is well paid;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28900" algn="l"/>
                        </a:tabLst>
                      </a:pPr>
                      <a:r>
                        <a:rPr lang="en-US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b)it  </a:t>
                      </a: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is very prestigious;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28900" algn="l"/>
                        </a:tabLst>
                      </a:pP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c) 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it </a:t>
                      </a:r>
                      <a:r>
                        <a:rPr lang="en-US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helps to </a:t>
                      </a:r>
                      <a:r>
                        <a:rPr lang="en-US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socialize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Why you’d dislike to have these jobs / professions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788024" y="2492896"/>
            <a:ext cx="3898776" cy="3633266"/>
          </a:xfrm>
        </p:spPr>
        <p:txBody>
          <a:bodyPr/>
          <a:lstStyle/>
          <a:p>
            <a:r>
              <a:rPr lang="en-US" dirty="0"/>
              <a:t>a) I</a:t>
            </a:r>
            <a:r>
              <a:rPr lang="en-US" dirty="0" smtClean="0"/>
              <a:t>t is </a:t>
            </a:r>
            <a:r>
              <a:rPr lang="en-US" dirty="0"/>
              <a:t>boring;</a:t>
            </a:r>
            <a:endParaRPr lang="ru-RU" dirty="0"/>
          </a:p>
          <a:p>
            <a:r>
              <a:rPr lang="en-US" dirty="0"/>
              <a:t>b) involves meeting too many people;</a:t>
            </a:r>
            <a:endParaRPr lang="ru-RU" dirty="0"/>
          </a:p>
          <a:p>
            <a:r>
              <a:rPr lang="en-US" dirty="0"/>
              <a:t>c) </a:t>
            </a:r>
            <a:r>
              <a:rPr lang="en-US" dirty="0" smtClean="0"/>
              <a:t>it </a:t>
            </a:r>
            <a:r>
              <a:rPr lang="en-US" dirty="0"/>
              <a:t>needs a lot of business trips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442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Read and Correct </a:t>
            </a:r>
            <a:r>
              <a:rPr lang="en-US" sz="2000" dirty="0"/>
              <a:t>the information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1 David has already made up his mind concerning his future job.</a:t>
            </a:r>
            <a:endParaRPr lang="ru-RU" dirty="0"/>
          </a:p>
          <a:p>
            <a:r>
              <a:rPr lang="en-US" dirty="0"/>
              <a:t>2 He wants to become the doctor after leaving school.</a:t>
            </a:r>
            <a:endParaRPr lang="ru-RU" dirty="0"/>
          </a:p>
          <a:p>
            <a:r>
              <a:rPr lang="en-US" dirty="0"/>
              <a:t>3 He is writing a letter to the local magazine.</a:t>
            </a:r>
            <a:endParaRPr lang="ru-RU" dirty="0"/>
          </a:p>
          <a:p>
            <a:r>
              <a:rPr lang="en-US" dirty="0"/>
              <a:t>4 He has enclosed some photos into his letter.</a:t>
            </a:r>
            <a:endParaRPr lang="ru-RU" dirty="0"/>
          </a:p>
          <a:p>
            <a:r>
              <a:rPr lang="en-US" dirty="0"/>
              <a:t>5 David doesn’t like the idea of working as a junior reporter after finishing school.</a:t>
            </a:r>
            <a:endParaRPr lang="ru-RU" dirty="0"/>
          </a:p>
          <a:p>
            <a:r>
              <a:rPr lang="en-US" dirty="0"/>
              <a:t>6 David is sure that it’s better to write only about one subject.</a:t>
            </a:r>
            <a:endParaRPr lang="ru-RU" dirty="0"/>
          </a:p>
          <a:p>
            <a:r>
              <a:rPr lang="en-US" dirty="0"/>
              <a:t>7 David has got a wish to meet with the editor at the café every day.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561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Think of a job and three skills which the person needs to do it well.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Skills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Singing, decorating, designing, nursing, cleaning, typing, organizing, speaking, talking to people, building things, repairing, making crafts, acting.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Character traits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291953779"/>
              </p:ext>
            </p:extLst>
          </p:nvPr>
        </p:nvGraphicFramePr>
        <p:xfrm>
          <a:off x="4932040" y="2636912"/>
          <a:ext cx="3456383" cy="295232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456383"/>
              </a:tblGrid>
              <a:tr h="295232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28900" algn="l"/>
                        </a:tabLst>
                      </a:pPr>
                      <a:r>
                        <a:rPr lang="en-US" sz="2400" dirty="0" smtClean="0">
                          <a:effectLst/>
                        </a:rPr>
                        <a:t>, </a:t>
                      </a:r>
                      <a:r>
                        <a:rPr lang="en-US" sz="2400" dirty="0">
                          <a:effectLst/>
                        </a:rPr>
                        <a:t>imaginative, rational, hardworking, </a:t>
                      </a:r>
                      <a:r>
                        <a:rPr lang="en-US" sz="1400" dirty="0">
                          <a:effectLst/>
                        </a:rPr>
                        <a:t>responsible, neat, </a:t>
                      </a:r>
                      <a:r>
                        <a:rPr lang="en-US" sz="1400" dirty="0" smtClean="0">
                          <a:effectLst/>
                        </a:rPr>
                        <a:t>clever Creative, punctual, charismatic, </a:t>
                      </a:r>
                      <a:r>
                        <a:rPr lang="en-US" sz="1400" dirty="0">
                          <a:effectLst/>
                        </a:rPr>
                        <a:t>patient, </a:t>
                      </a:r>
                      <a:r>
                        <a:rPr lang="en-US" sz="2000" dirty="0">
                          <a:effectLst/>
                        </a:rPr>
                        <a:t>tactful, artistic.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844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6128" y="908720"/>
            <a:ext cx="8260672" cy="539079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>Homework</a:t>
            </a:r>
            <a:r>
              <a:rPr lang="en-US" b="1" dirty="0"/>
              <a:t/>
            </a:r>
            <a:br>
              <a:rPr lang="en-US" b="1" dirty="0"/>
            </a:b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write a short report about your ideal work and why it would be perfect for you.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58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83</TotalTime>
  <Words>482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Аптека</vt:lpstr>
      <vt:lpstr> The World     Of Professions</vt:lpstr>
      <vt:lpstr>Today’s quotation</vt:lpstr>
      <vt:lpstr>Name the professions</vt:lpstr>
      <vt:lpstr>True or  false</vt:lpstr>
      <vt:lpstr>an accountant, an architect, a carpenter, a computer operator, a dentist, an editor, an engineer, a fashion designer, a fireman, an interpreter, a bodyguard, a surgeon,     a travel agent, a vet, a receptionist </vt:lpstr>
      <vt:lpstr>Give  three reasons</vt:lpstr>
      <vt:lpstr>Read and Correct the information  </vt:lpstr>
      <vt:lpstr>Think of a job and three skills which the person needs to do it well. </vt:lpstr>
      <vt:lpstr> Homework </vt:lpstr>
      <vt:lpstr>    Thank you for  your attention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The World  Of Profession</dc:title>
  <dc:creator>Acer</dc:creator>
  <cp:lastModifiedBy>Acer</cp:lastModifiedBy>
  <cp:revision>9</cp:revision>
  <dcterms:created xsi:type="dcterms:W3CDTF">2017-06-20T18:52:03Z</dcterms:created>
  <dcterms:modified xsi:type="dcterms:W3CDTF">2017-06-22T11:38:52Z</dcterms:modified>
</cp:coreProperties>
</file>