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theme/theme5.xml" ContentType="application/vnd.openxmlformats-officedocument.theme+xml"/>
  <Override PartName="/ppt/slideLayouts/slideLayout3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theme/theme12.xml" ContentType="application/vnd.openxmlformats-officedocument.them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theme/theme10.xml" ContentType="application/vnd.openxmlformats-officedocument.theme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Default Extension="gif" ContentType="image/gif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theme/theme7.xml" ContentType="application/vnd.openxmlformats-officedocument.theme+xml"/>
  <Override PartName="/ppt/theme/theme11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4" r:id="rId3"/>
    <p:sldMasterId id="2147483668" r:id="rId4"/>
    <p:sldMasterId id="2147483672" r:id="rId5"/>
    <p:sldMasterId id="2147483676" r:id="rId6"/>
    <p:sldMasterId id="2147483680" r:id="rId7"/>
    <p:sldMasterId id="2147483684" r:id="rId8"/>
    <p:sldMasterId id="2147483688" r:id="rId9"/>
    <p:sldMasterId id="2147483692" r:id="rId10"/>
    <p:sldMasterId id="2147483696" r:id="rId11"/>
    <p:sldMasterId id="2147483700" r:id="rId12"/>
  </p:sldMasterIdLst>
  <p:notesMasterIdLst>
    <p:notesMasterId r:id="rId44"/>
  </p:notesMasterIdLst>
  <p:sldIdLst>
    <p:sldId id="326" r:id="rId13"/>
    <p:sldId id="329" r:id="rId14"/>
    <p:sldId id="351" r:id="rId15"/>
    <p:sldId id="353" r:id="rId16"/>
    <p:sldId id="259" r:id="rId17"/>
    <p:sldId id="321" r:id="rId18"/>
    <p:sldId id="331" r:id="rId19"/>
    <p:sldId id="332" r:id="rId20"/>
    <p:sldId id="330" r:id="rId21"/>
    <p:sldId id="322" r:id="rId22"/>
    <p:sldId id="338" r:id="rId23"/>
    <p:sldId id="339" r:id="rId24"/>
    <p:sldId id="343" r:id="rId25"/>
    <p:sldId id="340" r:id="rId26"/>
    <p:sldId id="341" r:id="rId27"/>
    <p:sldId id="344" r:id="rId28"/>
    <p:sldId id="342" r:id="rId29"/>
    <p:sldId id="347" r:id="rId30"/>
    <p:sldId id="345" r:id="rId31"/>
    <p:sldId id="348" r:id="rId32"/>
    <p:sldId id="346" r:id="rId33"/>
    <p:sldId id="349" r:id="rId34"/>
    <p:sldId id="333" r:id="rId35"/>
    <p:sldId id="327" r:id="rId36"/>
    <p:sldId id="335" r:id="rId37"/>
    <p:sldId id="323" r:id="rId38"/>
    <p:sldId id="334" r:id="rId39"/>
    <p:sldId id="324" r:id="rId40"/>
    <p:sldId id="336" r:id="rId41"/>
    <p:sldId id="337" r:id="rId42"/>
    <p:sldId id="328" r:id="rId4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00FF"/>
    <a:srgbClr val="742217"/>
    <a:srgbClr val="FBEAC7"/>
    <a:srgbClr val="008000"/>
    <a:srgbClr val="00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136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71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9" Type="http://schemas.openxmlformats.org/officeDocument/2006/relationships/slide" Target="slides/slide27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9.xml"/><Relationship Id="rId34" Type="http://schemas.openxmlformats.org/officeDocument/2006/relationships/slide" Target="slides/slide22.xml"/><Relationship Id="rId42" Type="http://schemas.openxmlformats.org/officeDocument/2006/relationships/slide" Target="slides/slide30.xml"/><Relationship Id="rId47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slide" Target="slides/slide26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slide" Target="slides/slide17.xml"/><Relationship Id="rId41" Type="http://schemas.openxmlformats.org/officeDocument/2006/relationships/slide" Target="slides/slide29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slide" Target="slides/slide25.xml"/><Relationship Id="rId40" Type="http://schemas.openxmlformats.org/officeDocument/2006/relationships/slide" Target="slides/slide28.xml"/><Relationship Id="rId45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slide" Target="slides/slide24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slide" Target="slides/slide19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slide" Target="slides/slide23.xml"/><Relationship Id="rId43" Type="http://schemas.openxmlformats.org/officeDocument/2006/relationships/slide" Target="slides/slide31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921CBDE7-0191-498E-9C48-E391CE30D03D}" type="datetimeFigureOut">
              <a:rPr lang="ru-RU"/>
              <a:pPr>
                <a:defRPr/>
              </a:pPr>
              <a:t>12.05.2017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C27564B2-D1A2-45DE-9F56-7406974644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uk-UA" smtClean="0"/>
          </a:p>
        </p:txBody>
      </p:sp>
      <p:sp>
        <p:nvSpPr>
          <p:cNvPr id="696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6C21CF2-8513-440A-BC1A-6006E000ADBC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uk-UA" smtClean="0"/>
          </a:p>
        </p:txBody>
      </p:sp>
      <p:sp>
        <p:nvSpPr>
          <p:cNvPr id="7373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D981875-4D3D-4296-AAA4-CF600F004972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uk-UA" smtClean="0"/>
          </a:p>
        </p:txBody>
      </p:sp>
      <p:sp>
        <p:nvSpPr>
          <p:cNvPr id="7885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F57FA81-D9B3-43A4-A160-EA266A823EDB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uk-UA" smtClean="0"/>
          </a:p>
        </p:txBody>
      </p:sp>
      <p:sp>
        <p:nvSpPr>
          <p:cNvPr id="952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0E475BD-3FCC-46B7-AA0D-6953240DE6CB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03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uk-UA" smtClean="0"/>
          </a:p>
        </p:txBody>
      </p:sp>
      <p:sp>
        <p:nvSpPr>
          <p:cNvPr id="10035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E9E15EB-4325-482B-BD00-D6D95517C348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F9BF46-2F4A-4D38-87B1-3B2C0E69DD2A}" type="datetimeFigureOut">
              <a:rPr lang="ru-RU"/>
              <a:pPr>
                <a:defRPr/>
              </a:pPr>
              <a:t>12.05.2017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CF9843-04AE-49C7-B815-0AD45D8814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2429E-27AD-4836-9B1F-3A6A83000407}" type="datetimeFigureOut">
              <a:rPr lang="ru-RU"/>
              <a:pPr>
                <a:defRPr/>
              </a:pPr>
              <a:t>12.05.2017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1C31A-7F83-4533-8C68-DB5CD7F504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66142E-1096-4BD8-AD4C-D7E9579E077F}" type="datetimeFigureOut">
              <a:rPr lang="ru-RU"/>
              <a:pPr>
                <a:defRPr/>
              </a:pPr>
              <a:t>12.05.2017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BC79DF-D950-48D0-94AC-86C30AA80D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kalyna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t="8743" r="3030" b="46078"/>
          <a:stretch>
            <a:fillRect/>
          </a:stretch>
        </p:blipFill>
        <p:spPr bwMode="auto">
          <a:xfrm>
            <a:off x="0" y="0"/>
            <a:ext cx="4572000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7" descr="kalyna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4478" t="8743" b="46078"/>
          <a:stretch>
            <a:fillRect/>
          </a:stretch>
        </p:blipFill>
        <p:spPr bwMode="auto">
          <a:xfrm>
            <a:off x="4572000" y="0"/>
            <a:ext cx="4572000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AC3248-E7BC-48D5-8212-CE02AA450EFA}" type="datetimeFigureOut">
              <a:rPr lang="uk-UA"/>
              <a:pPr>
                <a:defRPr/>
              </a:pPr>
              <a:t>12.05.2017</a:t>
            </a:fld>
            <a:endParaRPr lang="uk-UA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6A64697-B3A8-422E-84D8-E56DC88DE670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kalyna0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35813" y="0"/>
            <a:ext cx="2008187" cy="220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7" descr="kalyna0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397490">
            <a:off x="7046913" y="2030413"/>
            <a:ext cx="2008187" cy="220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8" descr="kalyna0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397490">
            <a:off x="7046913" y="4459288"/>
            <a:ext cx="2008187" cy="220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F68680-E6A4-4890-BE6E-DBCF42A8DC64}" type="datetimeFigureOut">
              <a:rPr lang="uk-UA"/>
              <a:pPr>
                <a:defRPr/>
              </a:pPr>
              <a:t>12.05.2017</a:t>
            </a:fld>
            <a:endParaRPr lang="uk-UA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1ECF503-18B3-4D62-ADB5-BF4340AA2FAF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6" descr="kalyna01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313" y="5519738"/>
            <a:ext cx="3668712" cy="133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5CF1DD-A3D7-4D08-91F5-C30289457AD3}" type="datetimeFigureOut">
              <a:rPr lang="uk-UA"/>
              <a:pPr>
                <a:defRPr/>
              </a:pPr>
              <a:t>12.05.2017</a:t>
            </a:fld>
            <a:endParaRPr lang="uk-UA"/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BF9C1C1-C55A-4D06-A0DC-4ECB026131DF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kalyna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t="8743" r="3030" b="46078"/>
          <a:stretch>
            <a:fillRect/>
          </a:stretch>
        </p:blipFill>
        <p:spPr bwMode="auto">
          <a:xfrm>
            <a:off x="0" y="0"/>
            <a:ext cx="4572000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7" descr="kalyna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4478" t="8743" b="46078"/>
          <a:stretch>
            <a:fillRect/>
          </a:stretch>
        </p:blipFill>
        <p:spPr bwMode="auto">
          <a:xfrm>
            <a:off x="4572000" y="0"/>
            <a:ext cx="4572000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98C09-3233-4F35-B8C8-C89FA9B85505}" type="datetimeFigureOut">
              <a:rPr lang="uk-UA"/>
              <a:pPr>
                <a:defRPr/>
              </a:pPr>
              <a:t>12.05.2017</a:t>
            </a:fld>
            <a:endParaRPr lang="uk-UA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6A75439-EDFB-4E65-B7CB-C8FABD2DD0CC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kalyna0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35813" y="0"/>
            <a:ext cx="2008187" cy="220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7" descr="kalyna0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397490">
            <a:off x="7046913" y="2030413"/>
            <a:ext cx="2008187" cy="220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8" descr="kalyna0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397490">
            <a:off x="7046913" y="4459288"/>
            <a:ext cx="2008187" cy="220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293172-4A6D-490C-8599-5ADC596C7FC4}" type="datetimeFigureOut">
              <a:rPr lang="uk-UA"/>
              <a:pPr>
                <a:defRPr/>
              </a:pPr>
              <a:t>12.05.2017</a:t>
            </a:fld>
            <a:endParaRPr lang="uk-UA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26A5E2E-C1DC-446E-972F-A0FFD2120E53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6" descr="kalyna01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313" y="5519738"/>
            <a:ext cx="3668712" cy="133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FEAE4-9A82-466C-99F8-245C50059BA3}" type="datetimeFigureOut">
              <a:rPr lang="uk-UA"/>
              <a:pPr>
                <a:defRPr/>
              </a:pPr>
              <a:t>12.05.2017</a:t>
            </a:fld>
            <a:endParaRPr lang="uk-UA"/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121B2F1-0B09-46B7-B140-54195AD0F865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kalyna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t="8743" r="3030" b="46078"/>
          <a:stretch>
            <a:fillRect/>
          </a:stretch>
        </p:blipFill>
        <p:spPr bwMode="auto">
          <a:xfrm>
            <a:off x="0" y="0"/>
            <a:ext cx="4572000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7" descr="kalyna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4478" t="8743" b="46078"/>
          <a:stretch>
            <a:fillRect/>
          </a:stretch>
        </p:blipFill>
        <p:spPr bwMode="auto">
          <a:xfrm>
            <a:off x="4572000" y="0"/>
            <a:ext cx="4572000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E948EE-EAB6-4CD5-9C03-3BA6E8E553AE}" type="datetimeFigureOut">
              <a:rPr lang="uk-UA"/>
              <a:pPr>
                <a:defRPr/>
              </a:pPr>
              <a:t>12.05.2017</a:t>
            </a:fld>
            <a:endParaRPr lang="uk-UA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8F3AF68-CD1A-4503-BB5A-9C7D15553D85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kalyna0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35813" y="0"/>
            <a:ext cx="2008187" cy="220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7" descr="kalyna0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397490">
            <a:off x="7046913" y="2030413"/>
            <a:ext cx="2008187" cy="220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8" descr="kalyna0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397490">
            <a:off x="7046913" y="4459288"/>
            <a:ext cx="2008187" cy="220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82C0B3-A9E0-4AD8-A612-6908CC467376}" type="datetimeFigureOut">
              <a:rPr lang="uk-UA"/>
              <a:pPr>
                <a:defRPr/>
              </a:pPr>
              <a:t>12.05.2017</a:t>
            </a:fld>
            <a:endParaRPr lang="uk-UA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E967DA3-BB3E-4C39-A661-DA20CA3C633D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F18E3-A937-4290-A462-483949AC2C46}" type="datetimeFigureOut">
              <a:rPr lang="ru-RU"/>
              <a:pPr>
                <a:defRPr/>
              </a:pPr>
              <a:t>12.05.2017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886EA6-58DA-48BE-B65A-59B4F54280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6" descr="kalyna01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313" y="5519738"/>
            <a:ext cx="3668712" cy="133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A6CC97-662A-4531-B98E-ADBF728CB277}" type="datetimeFigureOut">
              <a:rPr lang="uk-UA"/>
              <a:pPr>
                <a:defRPr/>
              </a:pPr>
              <a:t>12.05.2017</a:t>
            </a:fld>
            <a:endParaRPr lang="uk-UA"/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59E517B-8023-493D-97D9-5E3FDF336389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kalyna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t="8743" r="3030" b="46078"/>
          <a:stretch>
            <a:fillRect/>
          </a:stretch>
        </p:blipFill>
        <p:spPr bwMode="auto">
          <a:xfrm>
            <a:off x="0" y="0"/>
            <a:ext cx="4572000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7" descr="kalyna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4478" t="8743" b="46078"/>
          <a:stretch>
            <a:fillRect/>
          </a:stretch>
        </p:blipFill>
        <p:spPr bwMode="auto">
          <a:xfrm>
            <a:off x="4572000" y="0"/>
            <a:ext cx="4572000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A65D91-C7EF-4F5A-A147-275CCDC9BE48}" type="datetimeFigureOut">
              <a:rPr lang="uk-UA"/>
              <a:pPr>
                <a:defRPr/>
              </a:pPr>
              <a:t>12.05.2017</a:t>
            </a:fld>
            <a:endParaRPr lang="uk-UA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4B8E583-F390-4214-8998-DC7B93CB3F71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kalyna0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35813" y="0"/>
            <a:ext cx="2008187" cy="220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7" descr="kalyna0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397490">
            <a:off x="7046913" y="2030413"/>
            <a:ext cx="2008187" cy="220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8" descr="kalyna0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397490">
            <a:off x="7046913" y="4459288"/>
            <a:ext cx="2008187" cy="220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ED7B83-E692-4C3A-AC8A-4428B23F8B3B}" type="datetimeFigureOut">
              <a:rPr lang="uk-UA"/>
              <a:pPr>
                <a:defRPr/>
              </a:pPr>
              <a:t>12.05.2017</a:t>
            </a:fld>
            <a:endParaRPr lang="uk-UA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9326EBD-103A-4F1A-93BD-AD226DF39006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6" descr="kalyna01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313" y="5519738"/>
            <a:ext cx="3668712" cy="133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3B36C1-CE25-41F8-9FDC-900A1EF9E6E7}" type="datetimeFigureOut">
              <a:rPr lang="uk-UA"/>
              <a:pPr>
                <a:defRPr/>
              </a:pPr>
              <a:t>12.05.2017</a:t>
            </a:fld>
            <a:endParaRPr lang="uk-UA"/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1874C12-C15E-4E33-8A04-BF984A4FEA19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kalyna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t="8743" r="3030" b="46078"/>
          <a:stretch>
            <a:fillRect/>
          </a:stretch>
        </p:blipFill>
        <p:spPr bwMode="auto">
          <a:xfrm>
            <a:off x="0" y="0"/>
            <a:ext cx="4572000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7" descr="kalyna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4478" t="8743" b="46078"/>
          <a:stretch>
            <a:fillRect/>
          </a:stretch>
        </p:blipFill>
        <p:spPr bwMode="auto">
          <a:xfrm>
            <a:off x="4572000" y="0"/>
            <a:ext cx="4572000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D45C22-0150-4842-AC84-12304A38BBCC}" type="datetimeFigureOut">
              <a:rPr lang="uk-UA"/>
              <a:pPr>
                <a:defRPr/>
              </a:pPr>
              <a:t>12.05.2017</a:t>
            </a:fld>
            <a:endParaRPr lang="uk-UA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785CBE0-7B2F-4A98-A33A-FB68F19894A6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kalyna0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35813" y="0"/>
            <a:ext cx="2008187" cy="220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7" descr="kalyna0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397490">
            <a:off x="7046913" y="2030413"/>
            <a:ext cx="2008187" cy="220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8" descr="kalyna0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397490">
            <a:off x="7046913" y="4459288"/>
            <a:ext cx="2008187" cy="220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6E8B50-9679-466B-BA18-A088C3D2D1D8}" type="datetimeFigureOut">
              <a:rPr lang="uk-UA"/>
              <a:pPr>
                <a:defRPr/>
              </a:pPr>
              <a:t>12.05.2017</a:t>
            </a:fld>
            <a:endParaRPr lang="uk-UA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B11A232-118B-42B8-B03A-0717B2CD9D46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6" descr="kalyna01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313" y="5519738"/>
            <a:ext cx="3668712" cy="133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6B7459-2B08-47E5-B956-A707D58404F1}" type="datetimeFigureOut">
              <a:rPr lang="uk-UA"/>
              <a:pPr>
                <a:defRPr/>
              </a:pPr>
              <a:t>12.05.2017</a:t>
            </a:fld>
            <a:endParaRPr lang="uk-UA"/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783FFF5-1351-46BD-A31D-38419FE4FE01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kalyna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t="8743" r="3030" b="46078"/>
          <a:stretch>
            <a:fillRect/>
          </a:stretch>
        </p:blipFill>
        <p:spPr bwMode="auto">
          <a:xfrm>
            <a:off x="0" y="0"/>
            <a:ext cx="4572000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7" descr="kalyna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4478" t="8743" b="46078"/>
          <a:stretch>
            <a:fillRect/>
          </a:stretch>
        </p:blipFill>
        <p:spPr bwMode="auto">
          <a:xfrm>
            <a:off x="4572000" y="0"/>
            <a:ext cx="4572000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2221D-CCEE-448A-9349-F211BA94D5EE}" type="datetimeFigureOut">
              <a:rPr lang="uk-UA"/>
              <a:pPr>
                <a:defRPr/>
              </a:pPr>
              <a:t>12.05.2017</a:t>
            </a:fld>
            <a:endParaRPr lang="uk-UA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32D9E04-F1C9-42E0-A1E1-E65871F839EE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kalyna0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35813" y="0"/>
            <a:ext cx="2008187" cy="220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7" descr="kalyna0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397490">
            <a:off x="7046913" y="2030413"/>
            <a:ext cx="2008187" cy="220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8" descr="kalyna0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397490">
            <a:off x="7046913" y="4459288"/>
            <a:ext cx="2008187" cy="220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D9E4E-959F-4767-9F4F-47FF86D28838}" type="datetimeFigureOut">
              <a:rPr lang="uk-UA"/>
              <a:pPr>
                <a:defRPr/>
              </a:pPr>
              <a:t>12.05.2017</a:t>
            </a:fld>
            <a:endParaRPr lang="uk-UA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A758008-1C59-46AD-9D58-FD8B6C558BCC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6" descr="kalyna01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313" y="5519738"/>
            <a:ext cx="3668712" cy="133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F6D0A-FE81-4A6F-8BFB-F906C740FEA5}" type="datetimeFigureOut">
              <a:rPr lang="uk-UA"/>
              <a:pPr>
                <a:defRPr/>
              </a:pPr>
              <a:t>12.05.2017</a:t>
            </a:fld>
            <a:endParaRPr lang="uk-UA"/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9571E1E-9F16-4812-9A8F-0101E55C0203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3763B-B24F-4981-A0E8-215B74417E08}" type="datetimeFigureOut">
              <a:rPr lang="ru-RU"/>
              <a:pPr>
                <a:defRPr/>
              </a:pPr>
              <a:t>12.05.2017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E65018-FD0D-43FA-8A45-5C95D6070C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kalyna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t="8743" r="3030" b="46078"/>
          <a:stretch>
            <a:fillRect/>
          </a:stretch>
        </p:blipFill>
        <p:spPr bwMode="auto">
          <a:xfrm>
            <a:off x="0" y="0"/>
            <a:ext cx="4572000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7" descr="kalyna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4478" t="8743" b="46078"/>
          <a:stretch>
            <a:fillRect/>
          </a:stretch>
        </p:blipFill>
        <p:spPr bwMode="auto">
          <a:xfrm>
            <a:off x="4572000" y="0"/>
            <a:ext cx="4572000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1BC059-DC92-4730-A4B2-886843BDCCF7}" type="datetimeFigureOut">
              <a:rPr lang="uk-UA"/>
              <a:pPr>
                <a:defRPr/>
              </a:pPr>
              <a:t>12.05.2017</a:t>
            </a:fld>
            <a:endParaRPr lang="uk-UA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A175525-2B1D-41B7-B9F1-9F0F4AA1EB08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kalyna0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35813" y="0"/>
            <a:ext cx="2008187" cy="220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7" descr="kalyna0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397490">
            <a:off x="7046913" y="2030413"/>
            <a:ext cx="2008187" cy="220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8" descr="kalyna0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397490">
            <a:off x="7046913" y="4459288"/>
            <a:ext cx="2008187" cy="220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842F64-8FD6-480A-8901-79DAE6466E2B}" type="datetimeFigureOut">
              <a:rPr lang="uk-UA"/>
              <a:pPr>
                <a:defRPr/>
              </a:pPr>
              <a:t>12.05.2017</a:t>
            </a:fld>
            <a:endParaRPr lang="uk-UA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B464F33-B940-4A29-A7A6-BB983B5938AC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6" descr="kalyna01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313" y="5519738"/>
            <a:ext cx="3668712" cy="133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B03624-FEB9-459A-8602-F0867CCD5135}" type="datetimeFigureOut">
              <a:rPr lang="uk-UA"/>
              <a:pPr>
                <a:defRPr/>
              </a:pPr>
              <a:t>12.05.2017</a:t>
            </a:fld>
            <a:endParaRPr lang="uk-UA"/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8BAC69D-A2A8-47B8-9437-F6B79310186C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kalyna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t="8743" r="3030" b="46078"/>
          <a:stretch>
            <a:fillRect/>
          </a:stretch>
        </p:blipFill>
        <p:spPr bwMode="auto">
          <a:xfrm>
            <a:off x="0" y="0"/>
            <a:ext cx="4572000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7" descr="kalyna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4478" t="8743" b="46078"/>
          <a:stretch>
            <a:fillRect/>
          </a:stretch>
        </p:blipFill>
        <p:spPr bwMode="auto">
          <a:xfrm>
            <a:off x="4572000" y="0"/>
            <a:ext cx="4572000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65F8A6-6869-4745-86CA-695E9BB96291}" type="datetimeFigureOut">
              <a:rPr lang="uk-UA"/>
              <a:pPr>
                <a:defRPr/>
              </a:pPr>
              <a:t>12.05.2017</a:t>
            </a:fld>
            <a:endParaRPr lang="uk-UA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CA1F146-54F2-4D76-A2A1-EBDB4E54B301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kalyna0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35813" y="0"/>
            <a:ext cx="2008187" cy="220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7" descr="kalyna0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397490">
            <a:off x="7046913" y="2030413"/>
            <a:ext cx="2008187" cy="220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8" descr="kalyna0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397490">
            <a:off x="7046913" y="4459288"/>
            <a:ext cx="2008187" cy="220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5EFB85-42B3-48CF-B93B-3A4B553ACAD8}" type="datetimeFigureOut">
              <a:rPr lang="uk-UA"/>
              <a:pPr>
                <a:defRPr/>
              </a:pPr>
              <a:t>12.05.2017</a:t>
            </a:fld>
            <a:endParaRPr lang="uk-UA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B12DC32-254C-4262-95B6-12C6C8EC71AB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6" descr="kalyna01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313" y="5519738"/>
            <a:ext cx="3668712" cy="133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A2B982-CE97-4CCE-8138-C0D136A0FC9D}" type="datetimeFigureOut">
              <a:rPr lang="uk-UA"/>
              <a:pPr>
                <a:defRPr/>
              </a:pPr>
              <a:t>12.05.2017</a:t>
            </a:fld>
            <a:endParaRPr lang="uk-UA"/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327369D-97BE-4493-971F-55E98CB4FF8C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kalyna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t="8743" r="3030" b="46078"/>
          <a:stretch>
            <a:fillRect/>
          </a:stretch>
        </p:blipFill>
        <p:spPr bwMode="auto">
          <a:xfrm>
            <a:off x="0" y="0"/>
            <a:ext cx="4572000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7" descr="kalyna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4478" t="8743" b="46078"/>
          <a:stretch>
            <a:fillRect/>
          </a:stretch>
        </p:blipFill>
        <p:spPr bwMode="auto">
          <a:xfrm>
            <a:off x="4572000" y="0"/>
            <a:ext cx="4572000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0878B2-6256-48CF-B6EA-BAA75A2F1DF8}" type="datetimeFigureOut">
              <a:rPr lang="uk-UA"/>
              <a:pPr>
                <a:defRPr/>
              </a:pPr>
              <a:t>12.05.2017</a:t>
            </a:fld>
            <a:endParaRPr lang="uk-UA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B289286-72F4-4925-9BAC-D0F86DDC7582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kalyna0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35813" y="0"/>
            <a:ext cx="2008187" cy="220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7" descr="kalyna0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397490">
            <a:off x="7046913" y="2030413"/>
            <a:ext cx="2008187" cy="220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8" descr="kalyna0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397490">
            <a:off x="7046913" y="4459288"/>
            <a:ext cx="2008187" cy="220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C518A2-AFB4-4956-AE84-40023AE451AF}" type="datetimeFigureOut">
              <a:rPr lang="uk-UA"/>
              <a:pPr>
                <a:defRPr/>
              </a:pPr>
              <a:t>12.05.2017</a:t>
            </a:fld>
            <a:endParaRPr lang="uk-UA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8554526-99D8-42F5-9A4E-1CB461F631C4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6" descr="kalyna01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313" y="5519738"/>
            <a:ext cx="3668712" cy="133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E95087-5370-4E3A-B19B-AEDBF0602901}" type="datetimeFigureOut">
              <a:rPr lang="uk-UA"/>
              <a:pPr>
                <a:defRPr/>
              </a:pPr>
              <a:t>12.05.2017</a:t>
            </a:fld>
            <a:endParaRPr lang="uk-UA"/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A98570D-31A9-4D91-9E5C-386EF05842E7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kalyna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t="8743" r="3030" b="46078"/>
          <a:stretch>
            <a:fillRect/>
          </a:stretch>
        </p:blipFill>
        <p:spPr bwMode="auto">
          <a:xfrm>
            <a:off x="0" y="0"/>
            <a:ext cx="4572000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7" descr="kalyna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4478" t="8743" b="46078"/>
          <a:stretch>
            <a:fillRect/>
          </a:stretch>
        </p:blipFill>
        <p:spPr bwMode="auto">
          <a:xfrm>
            <a:off x="4572000" y="0"/>
            <a:ext cx="4572000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B599E7-0F87-46AA-92DB-316659761EDE}" type="datetimeFigureOut">
              <a:rPr lang="uk-UA"/>
              <a:pPr>
                <a:defRPr/>
              </a:pPr>
              <a:t>12.05.2017</a:t>
            </a:fld>
            <a:endParaRPr lang="uk-UA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B98FC7C-AA3D-4EC8-A716-ECB002FF713E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548A74-6A44-4CBC-BCA6-AEBD987613D0}" type="datetimeFigureOut">
              <a:rPr lang="ru-RU"/>
              <a:pPr>
                <a:defRPr/>
              </a:pPr>
              <a:t>12.05.2017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632A93-607C-4A52-B651-21804B90C5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kalyna0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35813" y="0"/>
            <a:ext cx="2008187" cy="220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7" descr="kalyna0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397490">
            <a:off x="7046913" y="2030413"/>
            <a:ext cx="2008187" cy="220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8" descr="kalyna0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397490">
            <a:off x="7046913" y="4459288"/>
            <a:ext cx="2008187" cy="220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D5FAE-BB1F-4F64-AC73-E250B1ACEC69}" type="datetimeFigureOut">
              <a:rPr lang="uk-UA"/>
              <a:pPr>
                <a:defRPr/>
              </a:pPr>
              <a:t>12.05.2017</a:t>
            </a:fld>
            <a:endParaRPr lang="uk-UA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61F422E-04E6-4320-BBA7-C871C6BB2042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6" descr="kalyna01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313" y="5519738"/>
            <a:ext cx="3668712" cy="133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83C1FC-7364-45A8-B77B-C96BDA0426BF}" type="datetimeFigureOut">
              <a:rPr lang="uk-UA"/>
              <a:pPr>
                <a:defRPr/>
              </a:pPr>
              <a:t>12.05.2017</a:t>
            </a:fld>
            <a:endParaRPr lang="uk-UA"/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94FE8A3-BC96-47AB-995C-55FEC0391844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9177E-E5DB-4E78-890C-EC8F1FC42B72}" type="datetimeFigureOut">
              <a:rPr lang="ru-RU"/>
              <a:pPr>
                <a:defRPr/>
              </a:pPr>
              <a:t>12.05.2017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994955-32B4-4E94-812E-8554D69267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B64329-DED5-419A-8807-B2DC833EB8C2}" type="datetimeFigureOut">
              <a:rPr lang="ru-RU"/>
              <a:pPr>
                <a:defRPr/>
              </a:pPr>
              <a:t>12.05.2017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E0D3DB-2BE2-4699-8DA5-522D820A9D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30363A-6FA8-4363-9234-12E46EE65CDF}" type="datetimeFigureOut">
              <a:rPr lang="ru-RU"/>
              <a:pPr>
                <a:defRPr/>
              </a:pPr>
              <a:t>12.05.2017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A1A764-FC51-47D4-B97A-458649E838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013D31-C5E6-41EC-A2D4-45E052DA2525}" type="datetimeFigureOut">
              <a:rPr lang="ru-RU"/>
              <a:pPr>
                <a:defRPr/>
              </a:pPr>
              <a:t>12.05.2017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22231A-D4D0-4A51-A34C-F5DB2C436B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9E9A0B-461F-4FA2-AB65-76CBD4ADA9AF}" type="datetimeFigureOut">
              <a:rPr lang="ru-RU"/>
              <a:pPr>
                <a:defRPr/>
              </a:pPr>
              <a:t>12.05.2017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CA05E-7139-4753-9444-0A1B66514C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350AD9-FC37-45D2-BEE8-B492CF3AD2E1}" type="datetimeFigureOut">
              <a:rPr lang="ru-RU"/>
              <a:pPr>
                <a:defRPr/>
              </a:pPr>
              <a:t>12.05.2017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7F27C0-1921-4028-A67C-1263086C59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70C2ED-B331-4576-87AD-A3826D0A281B}" type="datetimeFigureOut">
              <a:rPr lang="ru-RU"/>
              <a:pPr>
                <a:defRPr/>
              </a:pPr>
              <a:t>12.05.2017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D3BBA-BBD0-43B9-A339-42909D3425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6EFFBB-E267-43B8-BC55-48F44D74D6B3}" type="datetimeFigureOut">
              <a:rPr lang="ru-RU"/>
              <a:pPr>
                <a:defRPr/>
              </a:pPr>
              <a:t>12.05.2017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467C2D-736F-4D8B-BBFC-10BB624C11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FAD07-A98A-4B24-88C2-F1CB3284EA86}" type="datetimeFigureOut">
              <a:rPr lang="ru-RU"/>
              <a:pPr>
                <a:defRPr/>
              </a:pPr>
              <a:t>12.05.2017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0DC417-5F47-4C9F-B16A-AFE476BA68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C37F9-F5B3-49F6-8E11-F461AEE16950}" type="datetimeFigureOut">
              <a:rPr lang="ru-RU"/>
              <a:pPr>
                <a:defRPr/>
              </a:pPr>
              <a:t>12.05.2017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19B277-7249-41E2-966B-5C0AD2656C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00788-4698-4499-A573-BBB8FE5DFC58}" type="datetimeFigureOut">
              <a:rPr lang="ru-RU"/>
              <a:pPr>
                <a:defRPr/>
              </a:pPr>
              <a:t>12.05.2017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8BED9D-49CF-4456-8FB7-F520CE7BC1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70DD5F-609E-4D09-8E00-14075C167E8A}" type="datetimeFigureOut">
              <a:rPr lang="ru-RU"/>
              <a:pPr>
                <a:defRPr/>
              </a:pPr>
              <a:t>12.05.2017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73D2C5-A11D-4C64-BE62-F1B1C34CBE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0B335-FA4E-461A-8D89-DB977A19BBE9}" type="datetimeFigureOut">
              <a:rPr lang="ru-RU"/>
              <a:pPr>
                <a:defRPr/>
              </a:pPr>
              <a:t>12.05.2017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5B2ECA-E085-4B05-80D5-9A3BE03F8B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517365-C04F-485D-B24A-553752E81FB1}" type="datetimeFigureOut">
              <a:rPr lang="ru-RU"/>
              <a:pPr>
                <a:defRPr/>
              </a:pPr>
              <a:t>12.05.2017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9CECA4-96F5-4637-B5AC-C9F2C5CEEC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768BB6-8375-4E45-AB6D-7160BDFB88A4}" type="datetimeFigureOut">
              <a:rPr lang="ru-RU"/>
              <a:pPr>
                <a:defRPr/>
              </a:pPr>
              <a:t>12.05.2017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A9D8B5-BE6C-4A7A-925B-F05FFC2CEE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5EC35E-EFD6-469B-A377-7A6ED50BC368}" type="datetimeFigureOut">
              <a:rPr lang="ru-RU"/>
              <a:pPr>
                <a:defRPr/>
              </a:pPr>
              <a:t>12.05.2017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41D26-E99B-4B17-91C5-E7624A078C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4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1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4" Type="http://schemas.openxmlformats.org/officeDocument/2006/relationships/theme" Target="../theme/theme11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52.xml"/><Relationship Id="rId5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51.xml"/><Relationship Id="rId4" Type="http://schemas.openxmlformats.org/officeDocument/2006/relationships/slideLayout" Target="../slideLayouts/slideLayout45.xml"/><Relationship Id="rId9" Type="http://schemas.openxmlformats.org/officeDocument/2006/relationships/slideLayout" Target="../slideLayouts/slideLayout50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5BF2803-752A-472A-BB28-FF271A80EE95}" type="datetimeFigureOut">
              <a:rPr lang="ru-RU"/>
              <a:pPr>
                <a:defRPr/>
              </a:pPr>
              <a:t>12.05.2017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4C53D1D-7923-4E03-92AD-B55972E4FF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0" r:id="rId2"/>
    <p:sldLayoutId id="2147483739" r:id="rId3"/>
    <p:sldLayoutId id="2147483738" r:id="rId4"/>
    <p:sldLayoutId id="2147483737" r:id="rId5"/>
    <p:sldLayoutId id="2147483736" r:id="rId6"/>
    <p:sldLayoutId id="2147483735" r:id="rId7"/>
    <p:sldLayoutId id="2147483734" r:id="rId8"/>
    <p:sldLayoutId id="2147483733" r:id="rId9"/>
    <p:sldLayoutId id="2147483732" r:id="rId10"/>
    <p:sldLayoutId id="214748373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uk-UA" smtClean="0"/>
          </a:p>
        </p:txBody>
      </p:sp>
      <p:sp>
        <p:nvSpPr>
          <p:cNvPr id="4608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9EA51F5-B129-46FD-98F6-8447F0BE2134}" type="datetimeFigureOut">
              <a:rPr lang="uk-UA"/>
              <a:pPr>
                <a:defRPr/>
              </a:pPr>
              <a:t>12.05.2017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66892C83-976D-48ED-A4A2-B84EEF421702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9" r:id="rId3"/>
  </p:sldLayoutIdLst>
  <p:transition>
    <p:blinds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uk-UA" smtClean="0"/>
          </a:p>
        </p:txBody>
      </p:sp>
      <p:sp>
        <p:nvSpPr>
          <p:cNvPr id="5017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B3F294F-9A04-40B1-858E-8F81355974D9}" type="datetimeFigureOut">
              <a:rPr lang="uk-UA"/>
              <a:pPr>
                <a:defRPr/>
              </a:pPr>
              <a:t>12.05.2017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1284BBF6-5595-44A6-B4EE-069A6C8551B7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81" r:id="rId2"/>
    <p:sldLayoutId id="2147483782" r:id="rId3"/>
  </p:sldLayoutIdLst>
  <p:transition>
    <p:blinds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427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960E6C8-2F68-4E04-B921-A45EB050630B}" type="datetimeFigureOut">
              <a:rPr lang="ru-RU"/>
              <a:pPr>
                <a:defRPr/>
              </a:pPr>
              <a:t>12.05.2017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9B76AFD-217E-4313-AF3E-67C62AD064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1" r:id="rId2"/>
    <p:sldLayoutId id="2147483750" r:id="rId3"/>
    <p:sldLayoutId id="2147483749" r:id="rId4"/>
    <p:sldLayoutId id="2147483748" r:id="rId5"/>
    <p:sldLayoutId id="2147483747" r:id="rId6"/>
    <p:sldLayoutId id="2147483746" r:id="rId7"/>
    <p:sldLayoutId id="2147483745" r:id="rId8"/>
    <p:sldLayoutId id="2147483744" r:id="rId9"/>
    <p:sldLayoutId id="2147483743" r:id="rId10"/>
    <p:sldLayoutId id="2147483742" r:id="rId11"/>
  </p:sldLayoutIdLst>
  <p:transition spd="slow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uk-UA" smtClean="0"/>
          </a:p>
        </p:txBody>
      </p:sp>
      <p:sp>
        <p:nvSpPr>
          <p:cNvPr id="1331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7860658-7347-4B64-BBBA-AA56B5EEEB98}" type="datetimeFigureOut">
              <a:rPr lang="uk-UA"/>
              <a:pPr>
                <a:defRPr/>
              </a:pPr>
              <a:t>12.05.2017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FA39EEE2-CF86-4EB5-9712-B23966B768CE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</p:sldLayoutIdLst>
  <p:transition>
    <p:blinds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uk-UA" smtClean="0"/>
          </a:p>
        </p:txBody>
      </p:sp>
      <p:sp>
        <p:nvSpPr>
          <p:cNvPr id="1741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3B7CC84-D582-4B29-A62E-570D87448EB6}" type="datetimeFigureOut">
              <a:rPr lang="uk-UA"/>
              <a:pPr>
                <a:defRPr/>
              </a:pPr>
              <a:t>12.05.2017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437C2A20-A4C0-452C-846B-5605418A7146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</p:sldLayoutIdLst>
  <p:transition>
    <p:blinds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uk-UA" smtClean="0"/>
          </a:p>
        </p:txBody>
      </p:sp>
      <p:sp>
        <p:nvSpPr>
          <p:cNvPr id="2150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A40121C-A2B0-426E-B1DC-7AB7A9BBDA00}" type="datetimeFigureOut">
              <a:rPr lang="uk-UA"/>
              <a:pPr>
                <a:defRPr/>
              </a:pPr>
              <a:t>12.05.2017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12ADCE79-7E2D-49E7-BF33-EDE719FE57CD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</p:sldLayoutIdLst>
  <p:transition>
    <p:blinds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uk-UA" smtClean="0"/>
          </a:p>
        </p:txBody>
      </p:sp>
      <p:sp>
        <p:nvSpPr>
          <p:cNvPr id="2560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0DD6502-1CAC-40D8-BEE7-302FB30AD23F}" type="datetimeFigureOut">
              <a:rPr lang="uk-UA"/>
              <a:pPr>
                <a:defRPr/>
              </a:pPr>
              <a:t>12.05.2017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51642E80-F548-4FFE-9C62-EEA0E8D26E99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</p:sldLayoutIdLst>
  <p:transition>
    <p:blinds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uk-UA" smtClean="0"/>
          </a:p>
        </p:txBody>
      </p:sp>
      <p:sp>
        <p:nvSpPr>
          <p:cNvPr id="2969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0C1C5E0-8496-430E-89F1-B6F8B5008676}" type="datetimeFigureOut">
              <a:rPr lang="uk-UA"/>
              <a:pPr>
                <a:defRPr/>
              </a:pPr>
              <a:t>12.05.2017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EC0383ED-57AB-4B4E-96B5-8F700878841A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</p:sldLayoutIdLst>
  <p:transition>
    <p:blinds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uk-UA" smtClean="0"/>
          </a:p>
        </p:txBody>
      </p:sp>
      <p:sp>
        <p:nvSpPr>
          <p:cNvPr id="3379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639E0E8-889D-4978-BF9D-C876284E5B41}" type="datetimeFigureOut">
              <a:rPr lang="uk-UA"/>
              <a:pPr>
                <a:defRPr/>
              </a:pPr>
              <a:t>12.05.2017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DEE93A1F-58BD-407C-B557-15ACC3EC0856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</p:sldLayoutIdLst>
  <p:transition>
    <p:blinds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uk-UA" smtClean="0"/>
          </a:p>
        </p:txBody>
      </p:sp>
      <p:sp>
        <p:nvSpPr>
          <p:cNvPr id="3789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1ED90BA-F112-435A-AC19-4664274AEFCF}" type="datetimeFigureOut">
              <a:rPr lang="uk-UA"/>
              <a:pPr>
                <a:defRPr/>
              </a:pPr>
              <a:t>12.05.2017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D1AF3B6D-30C3-445D-881F-B77694617D05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</p:sldLayoutIdLst>
  <p:transition>
    <p:blinds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uk-UA" smtClean="0"/>
          </a:p>
        </p:txBody>
      </p:sp>
      <p:sp>
        <p:nvSpPr>
          <p:cNvPr id="4198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22B69EC-2863-438F-ACB6-C29D80270A1A}" type="datetimeFigureOut">
              <a:rPr lang="uk-UA"/>
              <a:pPr>
                <a:defRPr/>
              </a:pPr>
              <a:t>12.05.2017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0789A782-87D6-4065-80CB-BB8C65FFB590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</p:sldLayoutIdLst>
  <p:transition>
    <p:blinds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gif"/><Relationship Id="rId4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13" Type="http://schemas.openxmlformats.org/officeDocument/2006/relationships/image" Target="../media/image28.png"/><Relationship Id="rId3" Type="http://schemas.openxmlformats.org/officeDocument/2006/relationships/image" Target="../media/image5.png"/><Relationship Id="rId7" Type="http://schemas.openxmlformats.org/officeDocument/2006/relationships/image" Target="../media/image22.png"/><Relationship Id="rId12" Type="http://schemas.openxmlformats.org/officeDocument/2006/relationships/image" Target="../media/image27.jpe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jpeg"/><Relationship Id="rId15" Type="http://schemas.openxmlformats.org/officeDocument/2006/relationships/image" Target="../media/image30.png"/><Relationship Id="rId10" Type="http://schemas.openxmlformats.org/officeDocument/2006/relationships/image" Target="../media/image25.jpe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0638" y="0"/>
            <a:ext cx="91646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Группа 7"/>
          <p:cNvGrpSpPr>
            <a:grpSpLocks/>
          </p:cNvGrpSpPr>
          <p:nvPr/>
        </p:nvGrpSpPr>
        <p:grpSpPr bwMode="auto">
          <a:xfrm>
            <a:off x="1258888" y="1341438"/>
            <a:ext cx="6553200" cy="4967287"/>
            <a:chOff x="2152650" y="1443037"/>
            <a:chExt cx="4838700" cy="3971925"/>
          </a:xfrm>
        </p:grpSpPr>
        <p:pic>
          <p:nvPicPr>
            <p:cNvPr id="67590" name="Рисунок 8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152650" y="1443037"/>
              <a:ext cx="4838700" cy="3971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7591" name="Рисунок 9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995936" y="3645024"/>
              <a:ext cx="215573" cy="2880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9173" y="188640"/>
            <a:ext cx="7157324" cy="1920406"/>
          </a:xfrm>
          <a:prstGeom prst="rect">
            <a:avLst/>
          </a:prstGeom>
          <a:effectLst>
            <a:glow rad="127000">
              <a:schemeClr val="bg1"/>
            </a:glow>
          </a:effectLst>
        </p:spPr>
      </p:pic>
      <p:sp>
        <p:nvSpPr>
          <p:cNvPr id="4" name="Прямоугольник 3"/>
          <p:cNvSpPr/>
          <p:nvPr/>
        </p:nvSpPr>
        <p:spPr>
          <a:xfrm>
            <a:off x="4874298" y="6301511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kern="0" dirty="0">
                <a:ln w="11430"/>
                <a:solidFill>
                  <a:srgbClr val="C00000"/>
                </a:solidFill>
                <a:effectLst>
                  <a:glow rad="101600">
                    <a:srgbClr val="C0504D">
                      <a:satMod val="175000"/>
                      <a:alpha val="40000"/>
                    </a:srgbClr>
                  </a:glow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Arial"/>
                <a:cs typeface="Arial" pitchFamily="34" charset="0"/>
              </a:rPr>
              <a:t>Вч. Рудюк О.Д.</a:t>
            </a:r>
            <a:br>
              <a:rPr lang="uk-UA" sz="2400" b="1" kern="0" dirty="0">
                <a:ln w="11430"/>
                <a:solidFill>
                  <a:srgbClr val="C00000"/>
                </a:solidFill>
                <a:effectLst>
                  <a:glow rad="101600">
                    <a:srgbClr val="C0504D">
                      <a:satMod val="175000"/>
                      <a:alpha val="40000"/>
                    </a:srgbClr>
                  </a:glow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Arial"/>
                <a:cs typeface="Arial" pitchFamily="34" charset="0"/>
              </a:rPr>
            </a:br>
            <a:endParaRPr lang="ru-RU" sz="2400" kern="0" dirty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sp>
        <p:nvSpPr>
          <p:cNvPr id="67589" name="Прямоугольник 6"/>
          <p:cNvSpPr>
            <a:spLocks noChangeArrowheads="1"/>
          </p:cNvSpPr>
          <p:nvPr/>
        </p:nvSpPr>
        <p:spPr bwMode="auto">
          <a:xfrm>
            <a:off x="827088" y="5735638"/>
            <a:ext cx="74168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uk-UA" sz="2800" b="1">
                <a:solidFill>
                  <a:srgbClr val="C00000"/>
                </a:solidFill>
              </a:rPr>
              <a:t>Урок природознавства             2-А клас</a:t>
            </a:r>
            <a:endParaRPr lang="ru-RU" sz="28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3" name="Picture 2" descr="http://img1.liveinternet.ru/images/attach/c/8/99/328/99328095__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763" y="0"/>
            <a:ext cx="91646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331640" y="1844824"/>
            <a:ext cx="7683616" cy="1877437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cs typeface="+mn-cs"/>
              </a:rPr>
              <a:t>              Група</a:t>
            </a:r>
            <a:r>
              <a:rPr lang="uk-UA" sz="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cs typeface="+mn-cs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8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cs typeface="+mn-cs"/>
              </a:rPr>
              <a:t>«ФОЛЬКЛОРИСТИ»</a:t>
            </a:r>
            <a:endParaRPr lang="ru-RU" sz="54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  <a:cs typeface="+mn-cs"/>
            </a:endParaRPr>
          </a:p>
        </p:txBody>
      </p:sp>
      <p:sp>
        <p:nvSpPr>
          <p:cNvPr id="79877" name="TextBox 1"/>
          <p:cNvSpPr txBox="1">
            <a:spLocks noChangeArrowheads="1"/>
          </p:cNvSpPr>
          <p:nvPr/>
        </p:nvSpPr>
        <p:spPr bwMode="auto">
          <a:xfrm>
            <a:off x="3419475" y="4221163"/>
            <a:ext cx="1857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uk-UA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smtClean="0"/>
          </a:p>
        </p:txBody>
      </p:sp>
      <p:pic>
        <p:nvPicPr>
          <p:cNvPr id="80898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31750"/>
            <a:ext cx="9144000" cy="6889750"/>
          </a:xfrm>
        </p:spPr>
      </p:pic>
      <p:pic>
        <p:nvPicPr>
          <p:cNvPr id="5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1043608" y="1052736"/>
            <a:ext cx="3774727" cy="4896544"/>
          </a:xfrm>
          <a:prstGeom prst="rect">
            <a:avLst/>
          </a:prstGeom>
          <a:ln>
            <a:solidFill>
              <a:srgbClr val="742217"/>
            </a:solidFill>
          </a:ln>
          <a:scene3d>
            <a:camera prst="perspectiveRight"/>
            <a:lightRig rig="threePt" dir="t"/>
          </a:scene3d>
        </p:spPr>
      </p:pic>
      <p:sp>
        <p:nvSpPr>
          <p:cNvPr id="80900" name="TextBox 5"/>
          <p:cNvSpPr txBox="1">
            <a:spLocks noChangeArrowheads="1"/>
          </p:cNvSpPr>
          <p:nvPr/>
        </p:nvSpPr>
        <p:spPr bwMode="auto">
          <a:xfrm>
            <a:off x="5580063" y="1341438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uk-UA">
              <a:latin typeface="Calibri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3968" y="1004352"/>
            <a:ext cx="4269056" cy="473975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685800" indent="-685800"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ru-RU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00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n-lt"/>
                <a:cs typeface="+mn-cs"/>
              </a:rPr>
              <a:t>ЗАГАДКИ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8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0000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8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0000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8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0000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8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0000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+mn-lt"/>
              <a:cs typeface="+mn-cs"/>
            </a:endParaRPr>
          </a:p>
          <a:p>
            <a:pPr marL="685800" indent="-685800"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uk-UA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00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n-lt"/>
                <a:cs typeface="+mn-cs"/>
              </a:rPr>
              <a:t>ЛЕГЕНДИ про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n-lt"/>
                <a:cs typeface="+mn-cs"/>
              </a:rPr>
              <a:t>    </a:t>
            </a:r>
            <a:r>
              <a:rPr lang="uk-UA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00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n-lt"/>
                <a:cs typeface="+mn-cs"/>
              </a:rPr>
              <a:t>лікарські 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00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n-lt"/>
                <a:cs typeface="+mn-cs"/>
              </a:rPr>
              <a:t> </a:t>
            </a:r>
            <a:r>
              <a:rPr lang="uk-UA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00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n-lt"/>
                <a:cs typeface="+mn-cs"/>
              </a:rPr>
              <a:t>   рослини</a:t>
            </a:r>
            <a:endParaRPr lang="ru-RU" sz="54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0000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uk-UA" smtClean="0"/>
          </a:p>
        </p:txBody>
      </p:sp>
      <p:sp>
        <p:nvSpPr>
          <p:cNvPr id="6147" name="Содержимое 2"/>
          <p:cNvSpPr>
            <a:spLocks noGrp="1"/>
          </p:cNvSpPr>
          <p:nvPr>
            <p:ph idx="1"/>
          </p:nvPr>
        </p:nvSpPr>
        <p:spPr>
          <a:xfrm>
            <a:off x="179388" y="765175"/>
            <a:ext cx="8229600" cy="4525963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b="1" smtClean="0">
                <a:solidFill>
                  <a:schemeClr val="bg1"/>
                </a:solidFill>
              </a:rPr>
              <a:t>Хоч колюча та чорнюча,</a:t>
            </a:r>
            <a:br>
              <a:rPr lang="ru-RU" b="1" smtClean="0">
                <a:solidFill>
                  <a:schemeClr val="bg1"/>
                </a:solidFill>
              </a:rPr>
            </a:br>
            <a:r>
              <a:rPr lang="ru-RU" b="1" smtClean="0">
                <a:solidFill>
                  <a:schemeClr val="bg1"/>
                </a:solidFill>
              </a:rPr>
              <a:t>Хоч і кисла, та смачнюча.</a:t>
            </a:r>
            <a:br>
              <a:rPr lang="ru-RU" b="1" smtClean="0">
                <a:solidFill>
                  <a:schemeClr val="bg1"/>
                </a:solidFill>
              </a:rPr>
            </a:br>
            <a:r>
              <a:rPr lang="ru-RU" b="1" smtClean="0">
                <a:solidFill>
                  <a:schemeClr val="bg1"/>
                </a:solidFill>
              </a:rPr>
              <a:t>Зачеплюсь за одежину,</a:t>
            </a:r>
            <a:br>
              <a:rPr lang="ru-RU" b="1" smtClean="0">
                <a:solidFill>
                  <a:schemeClr val="bg1"/>
                </a:solidFill>
              </a:rPr>
            </a:br>
            <a:r>
              <a:rPr lang="ru-RU" b="1" smtClean="0">
                <a:solidFill>
                  <a:schemeClr val="bg1"/>
                </a:solidFill>
              </a:rPr>
              <a:t>Ти зірви мене, ...</a:t>
            </a:r>
            <a:br>
              <a:rPr lang="ru-RU" b="1" smtClean="0">
                <a:solidFill>
                  <a:schemeClr val="bg1"/>
                </a:solidFill>
              </a:rPr>
            </a:br>
            <a:endParaRPr lang="ru-RU" smtClean="0"/>
          </a:p>
        </p:txBody>
      </p:sp>
      <p:sp>
        <p:nvSpPr>
          <p:cNvPr id="6149" name="WordArt 5"/>
          <p:cNvSpPr>
            <a:spLocks noChangeArrowheads="1" noChangeShapeType="1" noTextEdit="1"/>
          </p:cNvSpPr>
          <p:nvPr/>
        </p:nvSpPr>
        <p:spPr bwMode="auto">
          <a:xfrm>
            <a:off x="3995738" y="3357563"/>
            <a:ext cx="3189287" cy="1047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b="1" i="1" kern="10">
                <a:ln w="9525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    ожину</a:t>
            </a:r>
          </a:p>
        </p:txBody>
      </p:sp>
      <p:pic>
        <p:nvPicPr>
          <p:cNvPr id="6150" name="Picture 6" descr="0_64dd5_e5409baf_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3284538"/>
            <a:ext cx="5508625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  <p:bldP spid="614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uk-UA" smtClean="0"/>
          </a:p>
        </p:txBody>
      </p:sp>
      <p:sp>
        <p:nvSpPr>
          <p:cNvPr id="21507" name="Rectangle 3"/>
          <p:cNvSpPr>
            <a:spLocks noGrp="1"/>
          </p:cNvSpPr>
          <p:nvPr>
            <p:ph idx="1"/>
          </p:nvPr>
        </p:nvSpPr>
        <p:spPr>
          <a:xfrm>
            <a:off x="395288" y="333375"/>
            <a:ext cx="8229600" cy="4525963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b="1" smtClean="0">
                <a:solidFill>
                  <a:schemeClr val="bg1"/>
                </a:solidFill>
              </a:rPr>
              <a:t>Дуже скромна і тендітна,   </a:t>
            </a:r>
          </a:p>
          <a:p>
            <a:pPr algn="ctr" eaLnBrk="1" hangingPunct="1">
              <a:buFont typeface="Arial" charset="0"/>
              <a:buNone/>
            </a:pPr>
            <a:r>
              <a:rPr lang="ru-RU" b="1" smtClean="0">
                <a:solidFill>
                  <a:schemeClr val="bg1"/>
                </a:solidFill>
              </a:rPr>
              <a:t>Серед квітів непримітна.   </a:t>
            </a:r>
          </a:p>
          <a:p>
            <a:pPr algn="ctr" eaLnBrk="1" hangingPunct="1">
              <a:buFont typeface="Arial" charset="0"/>
              <a:buNone/>
            </a:pPr>
            <a:r>
              <a:rPr lang="ru-RU" b="1" smtClean="0">
                <a:solidFill>
                  <a:schemeClr val="bg1"/>
                </a:solidFill>
              </a:rPr>
              <a:t>Та, якщо в руці пом'яти,    </a:t>
            </a:r>
          </a:p>
          <a:p>
            <a:pPr algn="ctr" eaLnBrk="1" hangingPunct="1">
              <a:buFont typeface="Arial" charset="0"/>
              <a:buNone/>
            </a:pPr>
            <a:r>
              <a:rPr lang="ru-RU" b="1" smtClean="0">
                <a:solidFill>
                  <a:schemeClr val="bg1"/>
                </a:solidFill>
              </a:rPr>
              <a:t>То умить впізнаєш ... </a:t>
            </a:r>
            <a:br>
              <a:rPr lang="ru-RU" b="1" smtClean="0">
                <a:solidFill>
                  <a:schemeClr val="bg1"/>
                </a:solidFill>
              </a:rPr>
            </a:b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sp>
        <p:nvSpPr>
          <p:cNvPr id="21508" name="WordArt 4"/>
          <p:cNvSpPr>
            <a:spLocks noChangeArrowheads="1" noChangeShapeType="1" noTextEdit="1"/>
          </p:cNvSpPr>
          <p:nvPr/>
        </p:nvSpPr>
        <p:spPr bwMode="auto">
          <a:xfrm>
            <a:off x="4932363" y="3213100"/>
            <a:ext cx="2420937" cy="1047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b="1" i="1" kern="10">
                <a:ln w="9525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м'яту. </a:t>
            </a:r>
          </a:p>
        </p:txBody>
      </p:sp>
      <p:pic>
        <p:nvPicPr>
          <p:cNvPr id="21509" name="Picture 5" descr="images (3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924175"/>
            <a:ext cx="4248150" cy="3181350"/>
          </a:xfrm>
          <a:prstGeom prst="rect">
            <a:avLst/>
          </a:prstGeom>
          <a:noFill/>
          <a:ln w="76200">
            <a:solidFill>
              <a:srgbClr val="0080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7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uild="p"/>
      <p:bldP spid="2150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uk-UA" smtClean="0"/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0" y="476250"/>
            <a:ext cx="8229600" cy="4525963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b="1" smtClean="0">
                <a:solidFill>
                  <a:schemeClr val="bg1"/>
                </a:solidFill>
              </a:rPr>
              <a:t>Листячко довгасте з жилками-нитками</a:t>
            </a:r>
            <a:br>
              <a:rPr lang="ru-RU" b="1" smtClean="0">
                <a:solidFill>
                  <a:schemeClr val="bg1"/>
                </a:solidFill>
              </a:rPr>
            </a:br>
            <a:r>
              <a:rPr lang="ru-RU" b="1" smtClean="0">
                <a:solidFill>
                  <a:schemeClr val="bg1"/>
                </a:solidFill>
              </a:rPr>
              <a:t>Можеш ти прикласти до своєї рани.</a:t>
            </a:r>
            <a:br>
              <a:rPr lang="ru-RU" b="1" smtClean="0">
                <a:solidFill>
                  <a:schemeClr val="bg1"/>
                </a:solidFill>
              </a:rPr>
            </a:br>
            <a:r>
              <a:rPr lang="ru-RU" b="1" smtClean="0">
                <a:solidFill>
                  <a:schemeClr val="bg1"/>
                </a:solidFill>
              </a:rPr>
              <a:t>Вздовж доріг, стежинок я люблю рости,</a:t>
            </a:r>
            <a:br>
              <a:rPr lang="ru-RU" b="1" smtClean="0">
                <a:solidFill>
                  <a:schemeClr val="bg1"/>
                </a:solidFill>
              </a:rPr>
            </a:br>
            <a:r>
              <a:rPr lang="ru-RU" b="1" smtClean="0">
                <a:solidFill>
                  <a:schemeClr val="bg1"/>
                </a:solidFill>
              </a:rPr>
              <a:t>Скрізь мене побачиш, де крокуєш ти.</a:t>
            </a:r>
            <a:br>
              <a:rPr lang="ru-RU" b="1" smtClean="0">
                <a:solidFill>
                  <a:schemeClr val="bg1"/>
                </a:solidFill>
              </a:rPr>
            </a:br>
            <a:endParaRPr lang="ru-RU" smtClean="0"/>
          </a:p>
        </p:txBody>
      </p:sp>
      <p:sp>
        <p:nvSpPr>
          <p:cNvPr id="11268" name="WordArt 4"/>
          <p:cNvSpPr>
            <a:spLocks noChangeArrowheads="1" noChangeShapeType="1" noTextEdit="1"/>
          </p:cNvSpPr>
          <p:nvPr/>
        </p:nvSpPr>
        <p:spPr bwMode="auto">
          <a:xfrm>
            <a:off x="4211638" y="3716338"/>
            <a:ext cx="2838450" cy="1047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b="1" i="1" kern="10">
                <a:ln w="9525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Подорожник</a:t>
            </a:r>
          </a:p>
        </p:txBody>
      </p:sp>
      <p:pic>
        <p:nvPicPr>
          <p:cNvPr id="11269" name="Picture 5" descr="0_6aa51_17bd6edd_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2924175"/>
            <a:ext cx="2894012" cy="287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  <p:bldP spid="1126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uk-UA" smtClean="0"/>
          </a:p>
        </p:txBody>
      </p:sp>
      <p:sp>
        <p:nvSpPr>
          <p:cNvPr id="12291" name="Rectangle 3"/>
          <p:cNvSpPr>
            <a:spLocks noGrp="1"/>
          </p:cNvSpPr>
          <p:nvPr>
            <p:ph idx="1"/>
          </p:nvPr>
        </p:nvSpPr>
        <p:spPr>
          <a:xfrm>
            <a:off x="323850" y="404813"/>
            <a:ext cx="8229600" cy="4525962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b="1" smtClean="0">
                <a:solidFill>
                  <a:schemeClr val="bg1"/>
                </a:solidFill>
              </a:rPr>
              <a:t>«Любить-не любить», - </a:t>
            </a:r>
          </a:p>
          <a:p>
            <a:pPr algn="ctr" eaLnBrk="1" hangingPunct="1">
              <a:buFont typeface="Arial" charset="0"/>
              <a:buNone/>
            </a:pPr>
            <a:r>
              <a:rPr lang="ru-RU" b="1" smtClean="0">
                <a:solidFill>
                  <a:schemeClr val="bg1"/>
                </a:solidFill>
              </a:rPr>
              <a:t>ворожать дівчата.</a:t>
            </a:r>
            <a:br>
              <a:rPr lang="ru-RU" b="1" smtClean="0">
                <a:solidFill>
                  <a:schemeClr val="bg1"/>
                </a:solidFill>
              </a:rPr>
            </a:br>
            <a:r>
              <a:rPr lang="ru-RU" b="1" smtClean="0">
                <a:solidFill>
                  <a:schemeClr val="bg1"/>
                </a:solidFill>
              </a:rPr>
              <a:t>Та не для цього </a:t>
            </a:r>
          </a:p>
          <a:p>
            <a:pPr algn="ctr" eaLnBrk="1" hangingPunct="1">
              <a:buFont typeface="Arial" charset="0"/>
              <a:buNone/>
            </a:pPr>
            <a:r>
              <a:rPr lang="ru-RU" b="1" smtClean="0">
                <a:solidFill>
                  <a:schemeClr val="bg1"/>
                </a:solidFill>
              </a:rPr>
              <a:t>мене треба рвати.</a:t>
            </a:r>
            <a:br>
              <a:rPr lang="ru-RU" b="1" smtClean="0">
                <a:solidFill>
                  <a:schemeClr val="bg1"/>
                </a:solidFill>
              </a:rPr>
            </a:br>
            <a:r>
              <a:rPr lang="ru-RU" b="1" smtClean="0">
                <a:solidFill>
                  <a:schemeClr val="bg1"/>
                </a:solidFill>
              </a:rPr>
              <a:t>Протизапальну маю я дію.</a:t>
            </a:r>
            <a:br>
              <a:rPr lang="ru-RU" b="1" smtClean="0">
                <a:solidFill>
                  <a:schemeClr val="bg1"/>
                </a:solidFill>
              </a:rPr>
            </a:br>
            <a:r>
              <a:rPr lang="ru-RU" b="1" smtClean="0">
                <a:solidFill>
                  <a:schemeClr val="bg1"/>
                </a:solidFill>
              </a:rPr>
              <a:t>Звуся ... і сонцю радію.</a:t>
            </a:r>
            <a:br>
              <a:rPr lang="ru-RU" b="1" smtClean="0">
                <a:solidFill>
                  <a:schemeClr val="bg1"/>
                </a:solidFill>
              </a:rPr>
            </a:br>
            <a:endParaRPr lang="ru-RU" smtClean="0"/>
          </a:p>
        </p:txBody>
      </p:sp>
      <p:pic>
        <p:nvPicPr>
          <p:cNvPr id="12292" name="Picture 4" descr="f51667a0c3c6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3843338"/>
            <a:ext cx="2951162" cy="2217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4" name="WordArt 6"/>
          <p:cNvSpPr>
            <a:spLocks noChangeArrowheads="1" noChangeShapeType="1" noTextEdit="1"/>
          </p:cNvSpPr>
          <p:nvPr/>
        </p:nvSpPr>
        <p:spPr bwMode="auto">
          <a:xfrm>
            <a:off x="4067175" y="4581525"/>
            <a:ext cx="3200400" cy="935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b="1" i="1" kern="10">
                <a:ln w="9525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    Ромашка 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/>
      <p:bldP spid="1229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uk-UA" smtClean="0"/>
          </a:p>
        </p:txBody>
      </p:sp>
      <p:sp>
        <p:nvSpPr>
          <p:cNvPr id="22531" name="Rectangle 3"/>
          <p:cNvSpPr>
            <a:spLocks noGrp="1"/>
          </p:cNvSpPr>
          <p:nvPr>
            <p:ph idx="1"/>
          </p:nvPr>
        </p:nvSpPr>
        <p:spPr>
          <a:xfrm>
            <a:off x="468313" y="333375"/>
            <a:ext cx="8229600" cy="4525963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b="1" smtClean="0">
                <a:solidFill>
                  <a:schemeClr val="bg1"/>
                </a:solidFill>
              </a:rPr>
              <a:t>Він беззубий, а кусає,   </a:t>
            </a:r>
          </a:p>
          <a:p>
            <a:pPr algn="ctr" eaLnBrk="1" hangingPunct="1">
              <a:buFont typeface="Arial" charset="0"/>
              <a:buNone/>
            </a:pPr>
            <a:r>
              <a:rPr lang="ru-RU" b="1" smtClean="0">
                <a:solidFill>
                  <a:schemeClr val="bg1"/>
                </a:solidFill>
              </a:rPr>
              <a:t>Він безрукий, а хапає,    </a:t>
            </a:r>
          </a:p>
          <a:p>
            <a:pPr algn="ctr" eaLnBrk="1" hangingPunct="1">
              <a:buFont typeface="Arial" charset="0"/>
              <a:buNone/>
            </a:pPr>
            <a:r>
              <a:rPr lang="ru-RU" b="1" smtClean="0">
                <a:solidFill>
                  <a:schemeClr val="bg1"/>
                </a:solidFill>
              </a:rPr>
              <a:t>Ще й причепиться міцненько   </a:t>
            </a:r>
          </a:p>
          <a:p>
            <a:pPr algn="ctr" eaLnBrk="1" hangingPunct="1">
              <a:buFont typeface="Arial" charset="0"/>
              <a:buNone/>
            </a:pPr>
            <a:r>
              <a:rPr lang="ru-RU" b="1" smtClean="0">
                <a:solidFill>
                  <a:schemeClr val="bg1"/>
                </a:solidFill>
              </a:rPr>
              <a:t>До штанців і до сукенки.</a:t>
            </a:r>
            <a:r>
              <a:rPr lang="ru-RU" smtClean="0"/>
              <a:t> </a:t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sp>
        <p:nvSpPr>
          <p:cNvPr id="22532" name="WordArt 4"/>
          <p:cNvSpPr>
            <a:spLocks noChangeArrowheads="1" noChangeShapeType="1" noTextEdit="1"/>
          </p:cNvSpPr>
          <p:nvPr/>
        </p:nvSpPr>
        <p:spPr bwMode="auto">
          <a:xfrm>
            <a:off x="4859338" y="4149725"/>
            <a:ext cx="2376487" cy="882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b="1" i="1" kern="10">
                <a:ln w="9525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 Реп'ях </a:t>
            </a:r>
          </a:p>
        </p:txBody>
      </p:sp>
      <p:pic>
        <p:nvPicPr>
          <p:cNvPr id="22533" name="Picture 5" descr="images (4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3213100"/>
            <a:ext cx="4321175" cy="3019425"/>
          </a:xfrm>
          <a:prstGeom prst="rect">
            <a:avLst/>
          </a:prstGeom>
          <a:noFill/>
          <a:ln w="76200">
            <a:solidFill>
              <a:srgbClr val="0080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7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/>
      <p:bldP spid="2253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uk-UA" smtClean="0"/>
          </a:p>
        </p:txBody>
      </p:sp>
      <p:sp>
        <p:nvSpPr>
          <p:cNvPr id="15363" name="Rectangle 3"/>
          <p:cNvSpPr>
            <a:spLocks noGrp="1"/>
          </p:cNvSpPr>
          <p:nvPr>
            <p:ph idx="1"/>
          </p:nvPr>
        </p:nvSpPr>
        <p:spPr>
          <a:xfrm>
            <a:off x="323850" y="333375"/>
            <a:ext cx="8229600" cy="4525963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b="1" smtClean="0">
                <a:solidFill>
                  <a:schemeClr val="bg1"/>
                </a:solidFill>
              </a:rPr>
              <a:t> У вінку зеленолистім,</a:t>
            </a:r>
            <a:br>
              <a:rPr lang="ru-RU" b="1" smtClean="0">
                <a:solidFill>
                  <a:schemeClr val="bg1"/>
                </a:solidFill>
              </a:rPr>
            </a:br>
            <a:r>
              <a:rPr lang="ru-RU" b="1" smtClean="0">
                <a:solidFill>
                  <a:schemeClr val="bg1"/>
                </a:solidFill>
              </a:rPr>
              <a:t>    У червоному намисті</a:t>
            </a:r>
            <a:br>
              <a:rPr lang="ru-RU" b="1" smtClean="0">
                <a:solidFill>
                  <a:schemeClr val="bg1"/>
                </a:solidFill>
              </a:rPr>
            </a:br>
            <a:r>
              <a:rPr lang="ru-RU" b="1" smtClean="0">
                <a:solidFill>
                  <a:schemeClr val="bg1"/>
                </a:solidFill>
              </a:rPr>
              <a:t>    Видивляється у воду</a:t>
            </a:r>
            <a:br>
              <a:rPr lang="ru-RU" b="1" smtClean="0">
                <a:solidFill>
                  <a:schemeClr val="bg1"/>
                </a:solidFill>
              </a:rPr>
            </a:br>
            <a:r>
              <a:rPr lang="ru-RU" b="1" smtClean="0">
                <a:solidFill>
                  <a:schemeClr val="bg1"/>
                </a:solidFill>
              </a:rPr>
              <a:t>    На свою хорошу вроду. </a:t>
            </a:r>
            <a:br>
              <a:rPr lang="ru-RU" b="1" smtClean="0">
                <a:solidFill>
                  <a:schemeClr val="bg1"/>
                </a:solidFill>
              </a:rPr>
            </a:b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pic>
        <p:nvPicPr>
          <p:cNvPr id="15364" name="Picture 4" descr="1288731539_kalina-krasnay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708275"/>
            <a:ext cx="4176712" cy="3444875"/>
          </a:xfrm>
          <a:prstGeom prst="rect">
            <a:avLst/>
          </a:prstGeom>
          <a:noFill/>
          <a:ln w="76200">
            <a:solidFill>
              <a:srgbClr val="008000"/>
            </a:solidFill>
            <a:miter lim="800000"/>
            <a:headEnd/>
            <a:tailEnd/>
          </a:ln>
        </p:spPr>
      </p:pic>
      <p:sp>
        <p:nvSpPr>
          <p:cNvPr id="15365" name="WordArt 5"/>
          <p:cNvSpPr>
            <a:spLocks noChangeArrowheads="1" noChangeShapeType="1" noTextEdit="1"/>
          </p:cNvSpPr>
          <p:nvPr/>
        </p:nvSpPr>
        <p:spPr bwMode="auto">
          <a:xfrm>
            <a:off x="4716463" y="3716338"/>
            <a:ext cx="2994025" cy="1047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b="1" i="1" kern="10">
                <a:ln w="9525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  Калина  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/>
      <p:bldP spid="1536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uk-UA" smtClean="0"/>
          </a:p>
        </p:txBody>
      </p:sp>
      <p:sp>
        <p:nvSpPr>
          <p:cNvPr id="18435" name="Rectangle 3"/>
          <p:cNvSpPr>
            <a:spLocks noGrp="1"/>
          </p:cNvSpPr>
          <p:nvPr>
            <p:ph idx="1"/>
          </p:nvPr>
        </p:nvSpPr>
        <p:spPr>
          <a:xfrm>
            <a:off x="323850" y="260350"/>
            <a:ext cx="8229600" cy="4525963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b="1" smtClean="0">
                <a:solidFill>
                  <a:schemeClr val="bg1"/>
                </a:solidFill>
              </a:rPr>
              <a:t>Стоїть-колихається,</a:t>
            </a:r>
            <a:endParaRPr lang="en-US" b="1" smtClean="0">
              <a:solidFill>
                <a:schemeClr val="bg1"/>
              </a:solidFill>
            </a:endParaRPr>
          </a:p>
          <a:p>
            <a:pPr algn="ctr" eaLnBrk="1" hangingPunct="1">
              <a:buFont typeface="Arial" charset="0"/>
              <a:buNone/>
            </a:pPr>
            <a:r>
              <a:rPr lang="ru-RU" b="1" smtClean="0">
                <a:solidFill>
                  <a:schemeClr val="bg1"/>
                </a:solidFill>
              </a:rPr>
              <a:t> </a:t>
            </a:r>
            <a:r>
              <a:rPr lang="en-US" b="1" smtClean="0">
                <a:solidFill>
                  <a:schemeClr val="bg1"/>
                </a:solidFill>
              </a:rPr>
              <a:t>                 </a:t>
            </a:r>
            <a:r>
              <a:rPr lang="ru-RU" b="1" smtClean="0">
                <a:solidFill>
                  <a:schemeClr val="bg1"/>
                </a:solidFill>
              </a:rPr>
              <a:t>як торкнешся, </a:t>
            </a:r>
            <a:endParaRPr lang="en-US" b="1" smtClean="0">
              <a:solidFill>
                <a:schemeClr val="bg1"/>
              </a:solidFill>
            </a:endParaRPr>
          </a:p>
          <a:p>
            <a:pPr algn="ctr" eaLnBrk="1" hangingPunct="1">
              <a:buFont typeface="Arial" charset="0"/>
              <a:buNone/>
            </a:pPr>
            <a:r>
              <a:rPr lang="en-US" b="1" smtClean="0">
                <a:solidFill>
                  <a:schemeClr val="bg1"/>
                </a:solidFill>
              </a:rPr>
              <a:t>                                    </a:t>
            </a:r>
            <a:r>
              <a:rPr lang="ru-RU" b="1" smtClean="0">
                <a:solidFill>
                  <a:schemeClr val="bg1"/>
                </a:solidFill>
              </a:rPr>
              <a:t>то покусається.</a:t>
            </a:r>
          </a:p>
          <a:p>
            <a:pPr algn="ctr" eaLnBrk="1" hangingPunct="1">
              <a:buFont typeface="Arial" charset="0"/>
              <a:buNone/>
            </a:pP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sp>
        <p:nvSpPr>
          <p:cNvPr id="18436" name="WordArt 4"/>
          <p:cNvSpPr>
            <a:spLocks noChangeArrowheads="1" noChangeShapeType="1" noTextEdit="1"/>
          </p:cNvSpPr>
          <p:nvPr/>
        </p:nvSpPr>
        <p:spPr bwMode="auto">
          <a:xfrm>
            <a:off x="4643438" y="3933825"/>
            <a:ext cx="2463800" cy="8413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b="1" i="1" kern="10">
                <a:ln w="9525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Кропива </a:t>
            </a:r>
          </a:p>
        </p:txBody>
      </p:sp>
      <p:pic>
        <p:nvPicPr>
          <p:cNvPr id="18437" name="Picture 5" descr="images (2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5488" y="1811338"/>
            <a:ext cx="3260725" cy="4751387"/>
          </a:xfrm>
          <a:prstGeom prst="rect">
            <a:avLst/>
          </a:prstGeom>
          <a:noFill/>
          <a:ln w="76200">
            <a:solidFill>
              <a:srgbClr val="008000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7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uild="p"/>
      <p:bldP spid="1843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uk-UA" smtClean="0"/>
          </a:p>
        </p:txBody>
      </p:sp>
      <p:sp>
        <p:nvSpPr>
          <p:cNvPr id="20483" name="Rectangle 3"/>
          <p:cNvSpPr>
            <a:spLocks noGrp="1"/>
          </p:cNvSpPr>
          <p:nvPr>
            <p:ph idx="1"/>
          </p:nvPr>
        </p:nvSpPr>
        <p:spPr>
          <a:xfrm>
            <a:off x="250825" y="333375"/>
            <a:ext cx="8229600" cy="4525963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b="1" smtClean="0">
                <a:solidFill>
                  <a:schemeClr val="bg1"/>
                </a:solidFill>
              </a:rPr>
              <a:t>Стала на поляні   </a:t>
            </a:r>
            <a:endParaRPr lang="en-US" b="1" smtClean="0">
              <a:solidFill>
                <a:schemeClr val="bg1"/>
              </a:solidFill>
            </a:endParaRPr>
          </a:p>
          <a:p>
            <a:pPr algn="ctr" eaLnBrk="1" hangingPunct="1">
              <a:buFont typeface="Arial" charset="0"/>
              <a:buNone/>
            </a:pPr>
            <a:r>
              <a:rPr lang="ru-RU" b="1" smtClean="0">
                <a:solidFill>
                  <a:schemeClr val="bg1"/>
                </a:solidFill>
              </a:rPr>
              <a:t>В жовтім сарафані.   </a:t>
            </a:r>
            <a:endParaRPr lang="en-US" b="1" smtClean="0">
              <a:solidFill>
                <a:schemeClr val="bg1"/>
              </a:solidFill>
            </a:endParaRPr>
          </a:p>
          <a:p>
            <a:pPr algn="ctr" eaLnBrk="1" hangingPunct="1">
              <a:buFont typeface="Arial" charset="0"/>
              <a:buNone/>
            </a:pPr>
            <a:r>
              <a:rPr lang="ru-RU" b="1" smtClean="0">
                <a:solidFill>
                  <a:schemeClr val="bg1"/>
                </a:solidFill>
              </a:rPr>
              <a:t>Підросте - всміхнеться,   </a:t>
            </a:r>
            <a:endParaRPr lang="en-US" b="1" smtClean="0">
              <a:solidFill>
                <a:schemeClr val="bg1"/>
              </a:solidFill>
            </a:endParaRPr>
          </a:p>
          <a:p>
            <a:pPr algn="ctr" eaLnBrk="1" hangingPunct="1">
              <a:buFont typeface="Arial" charset="0"/>
              <a:buNone/>
            </a:pPr>
            <a:r>
              <a:rPr lang="ru-RU" b="1" smtClean="0">
                <a:solidFill>
                  <a:schemeClr val="bg1"/>
                </a:solidFill>
              </a:rPr>
              <a:t>Для вітрів вбереться   </a:t>
            </a:r>
            <a:endParaRPr lang="en-US" b="1" smtClean="0">
              <a:solidFill>
                <a:schemeClr val="bg1"/>
              </a:solidFill>
            </a:endParaRPr>
          </a:p>
          <a:p>
            <a:pPr algn="ctr" eaLnBrk="1" hangingPunct="1">
              <a:buFont typeface="Arial" charset="0"/>
              <a:buNone/>
            </a:pPr>
            <a:r>
              <a:rPr lang="ru-RU" b="1" smtClean="0">
                <a:solidFill>
                  <a:schemeClr val="bg1"/>
                </a:solidFill>
              </a:rPr>
              <a:t>В платтячко біленьке,    </a:t>
            </a:r>
            <a:endParaRPr lang="en-US" b="1" smtClean="0">
              <a:solidFill>
                <a:schemeClr val="bg1"/>
              </a:solidFill>
            </a:endParaRPr>
          </a:p>
          <a:p>
            <a:pPr algn="ctr" eaLnBrk="1" hangingPunct="1">
              <a:buFont typeface="Arial" charset="0"/>
              <a:buNone/>
            </a:pPr>
            <a:r>
              <a:rPr lang="ru-RU" b="1" smtClean="0">
                <a:solidFill>
                  <a:schemeClr val="bg1"/>
                </a:solidFill>
              </a:rPr>
              <a:t>Пишне та легеньке.</a:t>
            </a:r>
          </a:p>
        </p:txBody>
      </p:sp>
      <p:pic>
        <p:nvPicPr>
          <p:cNvPr id="20484" name="Picture 4" descr="0_6aa2c_bd8debb8_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3716338"/>
            <a:ext cx="2474913" cy="278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WordArt 5"/>
          <p:cNvSpPr>
            <a:spLocks noChangeArrowheads="1" noChangeShapeType="1" noTextEdit="1"/>
          </p:cNvSpPr>
          <p:nvPr/>
        </p:nvSpPr>
        <p:spPr bwMode="auto">
          <a:xfrm>
            <a:off x="4067175" y="4797425"/>
            <a:ext cx="24193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b="1" i="1" kern="10">
                <a:ln w="9525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Кульбабка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9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uild="p"/>
      <p:bldP spid="2048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Рисунок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88" y="0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Объект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88" y="-17463"/>
            <a:ext cx="9151937" cy="6870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2" name="Picture 6" descr="D:\Нова папка (2)\Школа_анимации\Мої різні кліпарти\анымацыя квыти\flowers15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08400" y="5157788"/>
            <a:ext cx="9429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513" cy="1143000"/>
          </a:xfrm>
        </p:spPr>
        <p:txBody>
          <a:bodyPr/>
          <a:lstStyle/>
          <a:p>
            <a:pPr eaLnBrk="1" hangingPunct="1"/>
            <a:endParaRPr lang="uk-UA" smtClean="0"/>
          </a:p>
        </p:txBody>
      </p:sp>
      <p:sp>
        <p:nvSpPr>
          <p:cNvPr id="17411" name="Rectangle 3"/>
          <p:cNvSpPr>
            <a:spLocks noGrp="1"/>
          </p:cNvSpPr>
          <p:nvPr>
            <p:ph idx="1"/>
          </p:nvPr>
        </p:nvSpPr>
        <p:spPr>
          <a:xfrm>
            <a:off x="395288" y="333375"/>
            <a:ext cx="8229600" cy="31670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b="1" smtClean="0">
                <a:solidFill>
                  <a:schemeClr val="bg1"/>
                </a:solidFill>
              </a:rPr>
              <a:t>   </a:t>
            </a:r>
            <a:r>
              <a:rPr lang="ru-RU" b="1" smtClean="0">
                <a:solidFill>
                  <a:schemeClr val="bg1"/>
                </a:solidFill>
              </a:rPr>
              <a:t>Який корінь, який цвіт </a:t>
            </a:r>
            <a:endParaRPr lang="en-US" b="1" smtClean="0">
              <a:solidFill>
                <a:schemeClr val="bg1"/>
              </a:solidFill>
            </a:endParaRPr>
          </a:p>
          <a:p>
            <a:pPr eaLnBrk="1" hangingPunct="1">
              <a:buFont typeface="Arial" charset="0"/>
              <a:buNone/>
            </a:pPr>
            <a:r>
              <a:rPr lang="en-US" b="1" smtClean="0">
                <a:solidFill>
                  <a:schemeClr val="bg1"/>
                </a:solidFill>
              </a:rPr>
              <a:t>                   </a:t>
            </a:r>
            <a:r>
              <a:rPr lang="ru-RU" b="1" smtClean="0">
                <a:solidFill>
                  <a:schemeClr val="bg1"/>
                </a:solidFill>
              </a:rPr>
              <a:t>любить </a:t>
            </a:r>
            <a:r>
              <a:rPr lang="en-US" b="1" smtClean="0">
                <a:solidFill>
                  <a:schemeClr val="bg1"/>
                </a:solidFill>
              </a:rPr>
              <a:t> </a:t>
            </a:r>
            <a:r>
              <a:rPr lang="ru-RU" b="1" smtClean="0">
                <a:solidFill>
                  <a:schemeClr val="bg1"/>
                </a:solidFill>
              </a:rPr>
              <a:t>кожний в світі кіт?</a:t>
            </a:r>
            <a:br>
              <a:rPr lang="ru-RU" b="1" smtClean="0">
                <a:solidFill>
                  <a:schemeClr val="bg1"/>
                </a:solidFill>
              </a:rPr>
            </a:b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sp>
        <p:nvSpPr>
          <p:cNvPr id="17412" name="WordArt 4"/>
          <p:cNvSpPr>
            <a:spLocks noChangeArrowheads="1" noChangeShapeType="1" noTextEdit="1"/>
          </p:cNvSpPr>
          <p:nvPr/>
        </p:nvSpPr>
        <p:spPr bwMode="auto">
          <a:xfrm>
            <a:off x="4211960" y="1922462"/>
            <a:ext cx="2770188" cy="1552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ru-RU" sz="3600" b="1" i="1" kern="10" dirty="0">
                <a:ln w="9525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Корінь </a:t>
            </a:r>
          </a:p>
          <a:p>
            <a:pPr algn="ctr">
              <a:defRPr/>
            </a:pPr>
            <a:r>
              <a:rPr lang="ru-RU" sz="3600" b="1" kern="10" dirty="0">
                <a:ln w="9525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валеріани</a:t>
            </a:r>
            <a:r>
              <a:rPr lang="ru-RU" sz="3600" b="1" i="1" kern="10" dirty="0">
                <a:ln w="9525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grpSp>
        <p:nvGrpSpPr>
          <p:cNvPr id="17415" name="Group 7"/>
          <p:cNvGrpSpPr>
            <a:grpSpLocks/>
          </p:cNvGrpSpPr>
          <p:nvPr/>
        </p:nvGrpSpPr>
        <p:grpSpPr bwMode="auto">
          <a:xfrm>
            <a:off x="395288" y="1628775"/>
            <a:ext cx="4176712" cy="4654550"/>
            <a:chOff x="249" y="1026"/>
            <a:chExt cx="2631" cy="2932"/>
          </a:xfrm>
        </p:grpSpPr>
        <p:pic>
          <p:nvPicPr>
            <p:cNvPr id="90117" name="Picture 5" descr="images (5)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49" y="1026"/>
              <a:ext cx="1742" cy="2326"/>
            </a:xfrm>
            <a:prstGeom prst="rect">
              <a:avLst/>
            </a:prstGeom>
            <a:noFill/>
            <a:ln w="76200">
              <a:solidFill>
                <a:srgbClr val="008000"/>
              </a:solidFill>
              <a:miter lim="800000"/>
              <a:headEnd/>
              <a:tailEnd/>
            </a:ln>
          </p:spPr>
        </p:pic>
        <p:pic>
          <p:nvPicPr>
            <p:cNvPr id="90118" name="Picture 6" descr="images (6)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247" y="2614"/>
              <a:ext cx="1633" cy="1344"/>
            </a:xfrm>
            <a:prstGeom prst="rect">
              <a:avLst/>
            </a:prstGeom>
            <a:noFill/>
            <a:ln w="76200">
              <a:solidFill>
                <a:srgbClr val="008000"/>
              </a:solidFill>
              <a:miter lim="800000"/>
              <a:headEnd/>
              <a:tailEnd/>
            </a:ln>
          </p:spPr>
        </p:pic>
      </p:grp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xfrm>
            <a:off x="3175" y="333375"/>
            <a:ext cx="7499350" cy="2001838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chemeClr val="bg1"/>
                </a:solidFill>
              </a:rPr>
              <a:t/>
            </a:r>
            <a:br>
              <a:rPr lang="ru-RU" b="1" smtClean="0">
                <a:solidFill>
                  <a:schemeClr val="bg1"/>
                </a:solidFill>
              </a:rPr>
            </a:br>
            <a:r>
              <a:rPr lang="ru-RU" b="1" smtClean="0">
                <a:solidFill>
                  <a:schemeClr val="bg1"/>
                </a:solidFill>
              </a:rPr>
              <a:t>Малесенькі, рудесенькі,</a:t>
            </a:r>
            <a:r>
              <a:rPr lang="en-US" b="1" smtClean="0">
                <a:solidFill>
                  <a:schemeClr val="bg1"/>
                </a:solidFill>
              </a:rPr>
              <a:t/>
            </a:r>
            <a:br>
              <a:rPr lang="en-US" b="1" smtClean="0">
                <a:solidFill>
                  <a:schemeClr val="bg1"/>
                </a:solidFill>
              </a:rPr>
            </a:br>
            <a:r>
              <a:rPr lang="ru-RU" b="1" smtClean="0">
                <a:solidFill>
                  <a:schemeClr val="bg1"/>
                </a:solidFill>
              </a:rPr>
              <a:t> </a:t>
            </a:r>
            <a:r>
              <a:rPr lang="en-US" b="1" smtClean="0">
                <a:solidFill>
                  <a:schemeClr val="bg1"/>
                </a:solidFill>
              </a:rPr>
              <a:t>                 </a:t>
            </a:r>
            <a:r>
              <a:rPr lang="ru-RU" b="1" smtClean="0">
                <a:solidFill>
                  <a:schemeClr val="bg1"/>
                </a:solidFill>
              </a:rPr>
              <a:t>як сонечко, </a:t>
            </a:r>
            <a:r>
              <a:rPr lang="en-US" b="1" smtClean="0">
                <a:solidFill>
                  <a:schemeClr val="bg1"/>
                </a:solidFill>
              </a:rPr>
              <a:t/>
            </a:r>
            <a:br>
              <a:rPr lang="en-US" b="1" smtClean="0">
                <a:solidFill>
                  <a:schemeClr val="bg1"/>
                </a:solidFill>
              </a:rPr>
            </a:br>
            <a:r>
              <a:rPr lang="en-US" b="1" smtClean="0">
                <a:solidFill>
                  <a:schemeClr val="bg1"/>
                </a:solidFill>
              </a:rPr>
              <a:t>                                   </a:t>
            </a:r>
            <a:r>
              <a:rPr lang="ru-RU" b="1" smtClean="0">
                <a:solidFill>
                  <a:schemeClr val="bg1"/>
                </a:solidFill>
              </a:rPr>
              <a:t>яснесенькі.</a:t>
            </a:r>
          </a:p>
        </p:txBody>
      </p:sp>
      <p:sp>
        <p:nvSpPr>
          <p:cNvPr id="18435" name="Rectangle 3"/>
          <p:cNvSpPr>
            <a:spLocks noGrp="1"/>
          </p:cNvSpPr>
          <p:nvPr>
            <p:ph idx="1"/>
          </p:nvPr>
        </p:nvSpPr>
        <p:spPr>
          <a:xfrm flipV="1">
            <a:off x="1692275" y="5867400"/>
            <a:ext cx="71438" cy="46038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sp>
        <p:nvSpPr>
          <p:cNvPr id="18436" name="WordArt 4"/>
          <p:cNvSpPr>
            <a:spLocks noChangeArrowheads="1" noChangeShapeType="1" noTextEdit="1"/>
          </p:cNvSpPr>
          <p:nvPr/>
        </p:nvSpPr>
        <p:spPr bwMode="auto">
          <a:xfrm>
            <a:off x="4643438" y="3933825"/>
            <a:ext cx="2463800" cy="8413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b="1" i="1" kern="10">
                <a:ln w="9525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Нагідки </a:t>
            </a:r>
          </a:p>
        </p:txBody>
      </p:sp>
      <p:pic>
        <p:nvPicPr>
          <p:cNvPr id="9" name="Picture 6" descr="http://pharmedu.ru/wp-content/uploads/2015/06/kalendula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3771454">
            <a:off x="323850" y="2852738"/>
            <a:ext cx="3840163" cy="2687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8435" grpId="0" build="p"/>
      <p:bldP spid="1843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 rot="21052422">
            <a:off x="277813" y="288925"/>
            <a:ext cx="8669337" cy="1830388"/>
          </a:xfrm>
        </p:spPr>
        <p:txBody>
          <a:bodyPr/>
          <a:lstStyle/>
          <a:p>
            <a:pPr>
              <a:defRPr/>
            </a:pPr>
            <a:r>
              <a:rPr lang="uk-UA" sz="7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Фізкультхвилинка</a:t>
            </a:r>
            <a:endParaRPr lang="ru-RU" sz="7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3713" y="2133600"/>
            <a:ext cx="5695950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smtClean="0"/>
          </a:p>
        </p:txBody>
      </p:sp>
      <p:pic>
        <p:nvPicPr>
          <p:cNvPr id="93186" name="Picture 2" descr="http://artcoll.ru/wp-content/uploads/2011/freski/0003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26988" y="-34925"/>
            <a:ext cx="9188451" cy="6869113"/>
          </a:xfrm>
        </p:spPr>
      </p:pic>
      <p:sp>
        <p:nvSpPr>
          <p:cNvPr id="4" name="TextBox 3"/>
          <p:cNvSpPr txBox="1"/>
          <p:nvPr/>
        </p:nvSpPr>
        <p:spPr>
          <a:xfrm>
            <a:off x="2519363" y="188913"/>
            <a:ext cx="5400675" cy="1938337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r>
              <a:rPr lang="uk-UA" sz="6000" b="1">
                <a:solidFill>
                  <a:srgbClr val="C00000"/>
                </a:solidFill>
                <a:latin typeface="Georgia" pitchFamily="18" charset="0"/>
                <a:ea typeface="Adobe Devanagari"/>
                <a:cs typeface="Adobe Devanagari"/>
              </a:rPr>
              <a:t>Група «ЕКОЛОГИ»</a:t>
            </a:r>
            <a:endParaRPr lang="ru-RU" sz="6000" b="1">
              <a:solidFill>
                <a:srgbClr val="C00000"/>
              </a:solidFill>
              <a:latin typeface="Georgia" pitchFamily="18" charset="0"/>
              <a:ea typeface="Adobe Devanagari"/>
              <a:cs typeface="Adobe Devanagari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55875" y="504825"/>
            <a:ext cx="5329238" cy="922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92D050"/>
              </a:solidFill>
              <a:latin typeface="+mn-lt"/>
              <a:cs typeface="+mn-cs"/>
            </a:endParaRPr>
          </a:p>
        </p:txBody>
      </p:sp>
      <p:pic>
        <p:nvPicPr>
          <p:cNvPr id="93189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1102456">
            <a:off x="2811463" y="3695700"/>
            <a:ext cx="2052637" cy="279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402735"/>
            <a:ext cx="8229600" cy="2175551"/>
          </a:xfrm>
          <a:effectLst>
            <a:glow rad="203200">
              <a:schemeClr val="bg1"/>
            </a:glow>
          </a:effectLst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3600" b="1" cap="all" dirty="0">
                <a:solidFill>
                  <a:srgbClr val="C0000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</a:rPr>
              <a:t>Лікарські рослини Червоної книги: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41438" y="1235075"/>
            <a:ext cx="6985000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v"/>
            </a:pPr>
            <a:r>
              <a:rPr lang="uk-UA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підсніжник звичайний, первоцвіт весняний,   </a:t>
            </a:r>
          </a:p>
          <a:p>
            <a:pPr marL="342900" indent="-342900"/>
            <a:r>
              <a:rPr lang="uk-UA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крокус, сон великий, тирлич весняний. </a:t>
            </a:r>
            <a:endParaRPr lang="uk-UA" sz="2400">
              <a:latin typeface="Calibri" pitchFamily="34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33938" y="2387600"/>
            <a:ext cx="3189287" cy="199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99275" y="4240213"/>
            <a:ext cx="2287588" cy="264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70038" y="2359025"/>
            <a:ext cx="3001962" cy="225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87688" y="4364038"/>
            <a:ext cx="2968625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88" y="3994150"/>
            <a:ext cx="2174875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smtClean="0"/>
          </a:p>
        </p:txBody>
      </p:sp>
      <p:pic>
        <p:nvPicPr>
          <p:cNvPr id="96259" name="Picture 2" descr="http://img0.liveinternet.ru/images/attach/c/8/99/370/99370418_large_1j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7175" cy="6862763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87675" y="981075"/>
            <a:ext cx="3305175" cy="387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36063" cy="6864350"/>
          </a:xfrm>
          <a:prstGeom prst="rect">
            <a:avLst/>
          </a:prstGeom>
          <a:solidFill>
            <a:schemeClr val="accent1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97282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5213" y="1916113"/>
            <a:ext cx="4464050" cy="446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187624" y="81253"/>
            <a:ext cx="6840760" cy="1754326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  <a:outerShdw blurRad="50800" dist="38100" dir="18900000" algn="bl" rotWithShape="0">
              <a:schemeClr val="tx2">
                <a:lumMod val="50000"/>
                <a:alpha val="40000"/>
              </a:scheme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2857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Georgia" panose="02040502050405020303" pitchFamily="18" charset="0"/>
                <a:cs typeface="+mn-cs"/>
              </a:rPr>
              <a:t>ЯК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2857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Georgia" panose="02040502050405020303" pitchFamily="18" charset="0"/>
                <a:cs typeface="+mn-cs"/>
              </a:rPr>
              <a:t>берегти природу?</a:t>
            </a:r>
            <a:endParaRPr lang="ru-RU" sz="5400" b="1" dirty="0">
              <a:ln w="2857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Georgia" panose="02040502050405020303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smtClean="0"/>
          </a:p>
        </p:txBody>
      </p:sp>
      <p:pic>
        <p:nvPicPr>
          <p:cNvPr id="98306" name="Picture 2" descr="http://img1.liveinternet.ru/images/attach/c/9/105/321/105321773_large_1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75463"/>
          </a:xfrm>
        </p:spPr>
      </p:pic>
      <p:sp>
        <p:nvSpPr>
          <p:cNvPr id="4" name="TextBox 3"/>
          <p:cNvSpPr txBox="1"/>
          <p:nvPr/>
        </p:nvSpPr>
        <p:spPr>
          <a:xfrm>
            <a:off x="971550" y="1498600"/>
            <a:ext cx="6985000" cy="1939925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6000" b="1" dirty="0">
                <a:solidFill>
                  <a:srgbClr val="002060"/>
                </a:solidFill>
                <a:latin typeface="Georgia" panose="02040502050405020303" pitchFamily="18" charset="0"/>
                <a:cs typeface="+mn-cs"/>
              </a:rPr>
              <a:t>Група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6000" b="1" dirty="0">
                <a:solidFill>
                  <a:srgbClr val="002060"/>
                </a:solidFill>
                <a:latin typeface="Georgia" panose="02040502050405020303" pitchFamily="18" charset="0"/>
                <a:cs typeface="+mn-cs"/>
              </a:rPr>
              <a:t>          «ЗНАХАРІ»</a:t>
            </a:r>
            <a:endParaRPr lang="ru-RU" sz="6000" b="1" dirty="0">
              <a:solidFill>
                <a:srgbClr val="002060"/>
              </a:solidFill>
              <a:latin typeface="Georgia" panose="02040502050405020303" pitchFamily="18" charset="0"/>
              <a:cs typeface="+mn-cs"/>
            </a:endParaRPr>
          </a:p>
        </p:txBody>
      </p:sp>
      <p:pic>
        <p:nvPicPr>
          <p:cNvPr id="98308" name="Рисунок 5" descr="Анимашки Бабочк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2188" y="982663"/>
            <a:ext cx="1552575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8309" name="Рисунок 6" descr="Анимашки Бабочк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43350" y="404813"/>
            <a:ext cx="1552575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093296"/>
            <a:ext cx="7715200" cy="360040"/>
          </a:xfrm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7200" b="1" dirty="0" smtClean="0">
                <a:solidFill>
                  <a:schemeClr val="accent2"/>
                </a:solidFill>
                <a:effectLst>
                  <a:glow rad="228600">
                    <a:schemeClr val="bg1"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Monotype Corsiva" panose="03010101010201010101" pitchFamily="66" charset="0"/>
              </a:rPr>
              <a:t>ФІТОЧАЇ</a:t>
            </a:r>
            <a:endParaRPr lang="ru-RU" sz="7200" b="1" dirty="0">
              <a:solidFill>
                <a:schemeClr val="accent2"/>
              </a:solidFill>
              <a:effectLst>
                <a:glow rad="228600">
                  <a:schemeClr val="bg1"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  <a:latin typeface="Monotype Corsiva" panose="03010101010201010101" pitchFamily="66" charset="0"/>
            </a:endParaRPr>
          </a:p>
        </p:txBody>
      </p:sp>
      <p:pic>
        <p:nvPicPr>
          <p:cNvPr id="3" name="Рисунок 2" descr="Корисні властивості фіточаю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573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smtClean="0"/>
          </a:p>
        </p:txBody>
      </p:sp>
      <p:pic>
        <p:nvPicPr>
          <p:cNvPr id="9218" name="Picture 2" descr="http://nachalo4ka.ru/wp-content/uploads/2014/10/skazochnyiy-fon-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20638" y="0"/>
            <a:ext cx="9185276" cy="6845300"/>
          </a:xfrm>
        </p:spPr>
      </p:pic>
      <p:sp>
        <p:nvSpPr>
          <p:cNvPr id="3" name="Прямоугольник 2"/>
          <p:cNvSpPr/>
          <p:nvPr/>
        </p:nvSpPr>
        <p:spPr>
          <a:xfrm>
            <a:off x="2627313" y="2305050"/>
            <a:ext cx="4572000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7200" b="1" dirty="0">
              <a:ln w="11430"/>
              <a:gradFill>
                <a:gsLst>
                  <a:gs pos="0">
                    <a:srgbClr val="9B2D1F">
                      <a:tint val="70000"/>
                      <a:satMod val="245000"/>
                    </a:srgbClr>
                  </a:gs>
                  <a:gs pos="75000">
                    <a:srgbClr val="9B2D1F">
                      <a:tint val="90000"/>
                      <a:shade val="60000"/>
                      <a:satMod val="240000"/>
                    </a:srgbClr>
                  </a:gs>
                  <a:gs pos="100000">
                    <a:srgbClr val="9B2D1F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39752" y="1844824"/>
            <a:ext cx="4176272" cy="2800767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8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cs typeface="+mn-cs"/>
              </a:rPr>
              <a:t>ЗЕЛЕНА </a:t>
            </a:r>
            <a:endParaRPr lang="uk-UA" sz="8800" b="1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8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cs typeface="+mn-cs"/>
              </a:rPr>
              <a:t>АПТЕКА</a:t>
            </a:r>
            <a:endParaRPr lang="ru-RU" sz="8800" b="1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smtClean="0"/>
          </a:p>
        </p:txBody>
      </p:sp>
      <p:pic>
        <p:nvPicPr>
          <p:cNvPr id="70658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12700"/>
            <a:ext cx="9144000" cy="6870700"/>
          </a:xfrm>
        </p:spPr>
      </p:pic>
      <p:sp>
        <p:nvSpPr>
          <p:cNvPr id="6" name="Прямоугольник 5"/>
          <p:cNvSpPr/>
          <p:nvPr/>
        </p:nvSpPr>
        <p:spPr>
          <a:xfrm>
            <a:off x="115212" y="1268760"/>
            <a:ext cx="9036496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</a:t>
            </a:r>
            <a:r>
              <a:rPr lang="ru-RU" sz="66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Щозакнижка</a:t>
            </a:r>
            <a:r>
              <a:rPr lang="ru-RU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ru-RU" sz="66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безбукв,безсторінок</a:t>
            </a:r>
            <a:r>
              <a:rPr lang="ru-RU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br>
              <a:rPr lang="ru-RU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66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Абагаточогонавчить</a:t>
            </a:r>
            <a:r>
              <a:rPr lang="ru-RU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ru-RU" sz="66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000FF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smtClean="0"/>
          </a:p>
        </p:txBody>
      </p:sp>
      <p:pic>
        <p:nvPicPr>
          <p:cNvPr id="102402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7938"/>
            <a:ext cx="9144000" cy="6858001"/>
          </a:xfrm>
        </p:spPr>
      </p:pic>
      <p:sp>
        <p:nvSpPr>
          <p:cNvPr id="24" name="Скругленный прямоугольник 23"/>
          <p:cNvSpPr/>
          <p:nvPr/>
        </p:nvSpPr>
        <p:spPr>
          <a:xfrm>
            <a:off x="5148263" y="2959100"/>
            <a:ext cx="503237" cy="504825"/>
          </a:xfrm>
          <a:prstGeom prst="roundRect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102404" name="Группа 110"/>
          <p:cNvGrpSpPr>
            <a:grpSpLocks/>
          </p:cNvGrpSpPr>
          <p:nvPr/>
        </p:nvGrpSpPr>
        <p:grpSpPr bwMode="auto">
          <a:xfrm>
            <a:off x="1758950" y="407988"/>
            <a:ext cx="4900613" cy="5087937"/>
            <a:chOff x="1758734" y="407295"/>
            <a:chExt cx="4901498" cy="5088011"/>
          </a:xfrm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4140414" y="432695"/>
              <a:ext cx="503329" cy="503244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" name="Скругленный прямоугольник 10"/>
            <p:cNvSpPr/>
            <p:nvPr/>
          </p:nvSpPr>
          <p:spPr>
            <a:xfrm>
              <a:off x="4140414" y="935940"/>
              <a:ext cx="503329" cy="50483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2" name="Скругленный прямоугольник 11"/>
            <p:cNvSpPr/>
            <p:nvPr/>
          </p:nvSpPr>
          <p:spPr>
            <a:xfrm>
              <a:off x="4140414" y="1440772"/>
              <a:ext cx="503329" cy="503245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4140414" y="1944017"/>
              <a:ext cx="503329" cy="50483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4" name="Скругленный прямоугольник 13"/>
            <p:cNvSpPr/>
            <p:nvPr/>
          </p:nvSpPr>
          <p:spPr>
            <a:xfrm>
              <a:off x="4140414" y="2448850"/>
              <a:ext cx="503329" cy="503244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3635498" y="2448850"/>
              <a:ext cx="504916" cy="503244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17" name="Скругленный прямоугольник 16"/>
            <p:cNvSpPr/>
            <p:nvPr/>
          </p:nvSpPr>
          <p:spPr>
            <a:xfrm>
              <a:off x="4643743" y="2455200"/>
              <a:ext cx="504916" cy="50483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8" name="Скругленный прямоугольник 17"/>
            <p:cNvSpPr/>
            <p:nvPr/>
          </p:nvSpPr>
          <p:spPr>
            <a:xfrm>
              <a:off x="5148659" y="2455200"/>
              <a:ext cx="503328" cy="50483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9" name="Скругленный прямоугольник 18"/>
            <p:cNvSpPr/>
            <p:nvPr/>
          </p:nvSpPr>
          <p:spPr>
            <a:xfrm>
              <a:off x="5651987" y="2455200"/>
              <a:ext cx="504916" cy="50483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0" name="Скругленный прямоугольник 19"/>
            <p:cNvSpPr/>
            <p:nvPr/>
          </p:nvSpPr>
          <p:spPr>
            <a:xfrm>
              <a:off x="6156903" y="2461550"/>
              <a:ext cx="503329" cy="50483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1" name="Скругленный прямоугольник 20"/>
            <p:cNvSpPr/>
            <p:nvPr/>
          </p:nvSpPr>
          <p:spPr>
            <a:xfrm>
              <a:off x="5148659" y="1939254"/>
              <a:ext cx="503328" cy="503245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5" name="Скругленный прямоугольник 24"/>
            <p:cNvSpPr/>
            <p:nvPr/>
          </p:nvSpPr>
          <p:spPr>
            <a:xfrm>
              <a:off x="5148659" y="3463276"/>
              <a:ext cx="503328" cy="50483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6" name="Скругленный прямоугольник 25"/>
            <p:cNvSpPr/>
            <p:nvPr/>
          </p:nvSpPr>
          <p:spPr>
            <a:xfrm>
              <a:off x="4645330" y="3469627"/>
              <a:ext cx="504916" cy="50483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7" name="Скругленный прямоугольник 26"/>
            <p:cNvSpPr/>
            <p:nvPr/>
          </p:nvSpPr>
          <p:spPr>
            <a:xfrm>
              <a:off x="4140414" y="3469627"/>
              <a:ext cx="503329" cy="50483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8" name="Скругленный прямоугольник 27"/>
            <p:cNvSpPr/>
            <p:nvPr/>
          </p:nvSpPr>
          <p:spPr>
            <a:xfrm>
              <a:off x="3635498" y="3469627"/>
              <a:ext cx="504916" cy="50483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9" name="Скругленный прямоугольник 28"/>
            <p:cNvSpPr/>
            <p:nvPr/>
          </p:nvSpPr>
          <p:spPr>
            <a:xfrm>
              <a:off x="3130582" y="3469627"/>
              <a:ext cx="503329" cy="50483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0" name="Скругленный прямоугольник 29"/>
            <p:cNvSpPr/>
            <p:nvPr/>
          </p:nvSpPr>
          <p:spPr>
            <a:xfrm>
              <a:off x="2627254" y="3469627"/>
              <a:ext cx="504916" cy="50483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1" name="Скругленный прямоугольник 30"/>
            <p:cNvSpPr/>
            <p:nvPr/>
          </p:nvSpPr>
          <p:spPr>
            <a:xfrm>
              <a:off x="3130582" y="2952094"/>
              <a:ext cx="503329" cy="50483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2" name="Скругленный прямоугольник 31"/>
            <p:cNvSpPr/>
            <p:nvPr/>
          </p:nvSpPr>
          <p:spPr>
            <a:xfrm>
              <a:off x="3130582" y="3985572"/>
              <a:ext cx="503329" cy="503244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3" name="Скругленный прямоугольник 32"/>
            <p:cNvSpPr/>
            <p:nvPr/>
          </p:nvSpPr>
          <p:spPr>
            <a:xfrm>
              <a:off x="3130582" y="4487229"/>
              <a:ext cx="503329" cy="503244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4" name="Скругленный прямоугольник 33"/>
            <p:cNvSpPr/>
            <p:nvPr/>
          </p:nvSpPr>
          <p:spPr>
            <a:xfrm>
              <a:off x="3130582" y="4990474"/>
              <a:ext cx="503329" cy="50483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5" name="Скругленный прямоугольник 34"/>
            <p:cNvSpPr/>
            <p:nvPr/>
          </p:nvSpPr>
          <p:spPr>
            <a:xfrm>
              <a:off x="2625666" y="4487229"/>
              <a:ext cx="504916" cy="503244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6" name="Скругленный прямоугольник 35"/>
            <p:cNvSpPr/>
            <p:nvPr/>
          </p:nvSpPr>
          <p:spPr>
            <a:xfrm>
              <a:off x="2122338" y="4487229"/>
              <a:ext cx="503328" cy="503244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02453" name="TextBox 36"/>
            <p:cNvSpPr txBox="1">
              <a:spLocks noChangeArrowheads="1"/>
            </p:cNvSpPr>
            <p:nvPr/>
          </p:nvSpPr>
          <p:spPr bwMode="auto">
            <a:xfrm>
              <a:off x="3778086" y="407295"/>
              <a:ext cx="36186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uk-UA" sz="2400" b="1">
                  <a:latin typeface="Georgia" pitchFamily="18" charset="0"/>
                </a:rPr>
                <a:t>5</a:t>
              </a:r>
              <a:endParaRPr lang="ru-RU" sz="2400" b="1">
                <a:latin typeface="Georgia" pitchFamily="18" charset="0"/>
              </a:endParaRPr>
            </a:p>
          </p:txBody>
        </p:sp>
        <p:sp>
          <p:nvSpPr>
            <p:cNvPr id="102454" name="TextBox 38"/>
            <p:cNvSpPr txBox="1">
              <a:spLocks noChangeArrowheads="1"/>
            </p:cNvSpPr>
            <p:nvPr/>
          </p:nvSpPr>
          <p:spPr bwMode="auto">
            <a:xfrm>
              <a:off x="4786198" y="1921694"/>
              <a:ext cx="36186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uk-UA" sz="2400" b="1">
                  <a:latin typeface="Georgia" pitchFamily="18" charset="0"/>
                </a:rPr>
                <a:t>6</a:t>
              </a:r>
              <a:endParaRPr lang="ru-RU" sz="2400" b="1">
                <a:latin typeface="Georgia" pitchFamily="18" charset="0"/>
              </a:endParaRPr>
            </a:p>
          </p:txBody>
        </p:sp>
        <p:sp>
          <p:nvSpPr>
            <p:cNvPr id="102455" name="TextBox 39"/>
            <p:cNvSpPr txBox="1">
              <a:spLocks noChangeArrowheads="1"/>
            </p:cNvSpPr>
            <p:nvPr/>
          </p:nvSpPr>
          <p:spPr bwMode="auto">
            <a:xfrm>
              <a:off x="3273117" y="2442979"/>
              <a:ext cx="36186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uk-UA" sz="2400" b="1">
                  <a:latin typeface="Georgia" pitchFamily="18" charset="0"/>
                </a:rPr>
                <a:t>1</a:t>
              </a:r>
              <a:endParaRPr lang="ru-RU" sz="2400" b="1">
                <a:latin typeface="Georgia" pitchFamily="18" charset="0"/>
              </a:endParaRPr>
            </a:p>
          </p:txBody>
        </p:sp>
        <p:sp>
          <p:nvSpPr>
            <p:cNvPr id="102456" name="TextBox 40"/>
            <p:cNvSpPr txBox="1">
              <a:spLocks noChangeArrowheads="1"/>
            </p:cNvSpPr>
            <p:nvPr/>
          </p:nvSpPr>
          <p:spPr bwMode="auto">
            <a:xfrm>
              <a:off x="2766322" y="2973611"/>
              <a:ext cx="36186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uk-UA" sz="2400" b="1">
                  <a:latin typeface="Georgia" pitchFamily="18" charset="0"/>
                </a:rPr>
                <a:t>4</a:t>
              </a:r>
              <a:endParaRPr lang="ru-RU" sz="2400" b="1">
                <a:latin typeface="Georgia" pitchFamily="18" charset="0"/>
              </a:endParaRPr>
            </a:p>
          </p:txBody>
        </p:sp>
        <p:sp>
          <p:nvSpPr>
            <p:cNvPr id="102457" name="TextBox 41"/>
            <p:cNvSpPr txBox="1">
              <a:spLocks noChangeArrowheads="1"/>
            </p:cNvSpPr>
            <p:nvPr/>
          </p:nvSpPr>
          <p:spPr bwMode="auto">
            <a:xfrm>
              <a:off x="2264092" y="3485216"/>
              <a:ext cx="36186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uk-UA" sz="2400" b="1">
                  <a:latin typeface="Georgia" pitchFamily="18" charset="0"/>
                </a:rPr>
                <a:t>2</a:t>
              </a:r>
              <a:endParaRPr lang="ru-RU" sz="2400" b="1">
                <a:latin typeface="Georgia" pitchFamily="18" charset="0"/>
              </a:endParaRPr>
            </a:p>
          </p:txBody>
        </p:sp>
        <p:sp>
          <p:nvSpPr>
            <p:cNvPr id="102458" name="TextBox 42"/>
            <p:cNvSpPr txBox="1">
              <a:spLocks noChangeArrowheads="1"/>
            </p:cNvSpPr>
            <p:nvPr/>
          </p:nvSpPr>
          <p:spPr bwMode="auto">
            <a:xfrm>
              <a:off x="1758734" y="4508389"/>
              <a:ext cx="36186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uk-UA" sz="2400" b="1">
                  <a:latin typeface="Georgia" pitchFamily="18" charset="0"/>
                </a:rPr>
                <a:t>3</a:t>
              </a:r>
              <a:endParaRPr lang="ru-RU" sz="2400" b="1">
                <a:latin typeface="Georgia" pitchFamily="18" charset="0"/>
              </a:endParaRPr>
            </a:p>
          </p:txBody>
        </p:sp>
      </p:grpSp>
      <p:sp>
        <p:nvSpPr>
          <p:cNvPr id="62" name="TextBox 61"/>
          <p:cNvSpPr txBox="1"/>
          <p:nvPr/>
        </p:nvSpPr>
        <p:spPr>
          <a:xfrm>
            <a:off x="4221163" y="1473200"/>
            <a:ext cx="330200" cy="4302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73" name="TextBox 72"/>
          <p:cNvSpPr txBox="1">
            <a:spLocks noChangeArrowheads="1"/>
          </p:cNvSpPr>
          <p:nvPr/>
        </p:nvSpPr>
        <p:spPr bwMode="auto">
          <a:xfrm>
            <a:off x="4152900" y="906463"/>
            <a:ext cx="3603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200" b="1">
                <a:solidFill>
                  <a:srgbClr val="0000FF"/>
                </a:solidFill>
                <a:latin typeface="Georgia" pitchFamily="18" charset="0"/>
              </a:rPr>
              <a:t>О</a:t>
            </a:r>
            <a:endParaRPr lang="ru-RU" sz="3200" b="1">
              <a:solidFill>
                <a:srgbClr val="0000FF"/>
              </a:solidFill>
              <a:latin typeface="Georgia" pitchFamily="18" charset="0"/>
            </a:endParaRPr>
          </a:p>
        </p:txBody>
      </p:sp>
      <p:sp>
        <p:nvSpPr>
          <p:cNvPr id="74" name="TextBox 73"/>
          <p:cNvSpPr txBox="1">
            <a:spLocks noChangeArrowheads="1"/>
          </p:cNvSpPr>
          <p:nvPr/>
        </p:nvSpPr>
        <p:spPr bwMode="auto">
          <a:xfrm>
            <a:off x="4154488" y="1403350"/>
            <a:ext cx="3603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200" b="1">
                <a:solidFill>
                  <a:srgbClr val="0000FF"/>
                </a:solidFill>
                <a:latin typeface="Georgia" pitchFamily="18" charset="0"/>
              </a:rPr>
              <a:t>С</a:t>
            </a:r>
            <a:endParaRPr lang="ru-RU" sz="3200" b="1">
              <a:solidFill>
                <a:srgbClr val="0000FF"/>
              </a:solidFill>
              <a:latin typeface="Georgia" pitchFamily="18" charset="0"/>
            </a:endParaRPr>
          </a:p>
        </p:txBody>
      </p:sp>
      <p:sp>
        <p:nvSpPr>
          <p:cNvPr id="75" name="TextBox 74"/>
          <p:cNvSpPr txBox="1">
            <a:spLocks noChangeArrowheads="1"/>
          </p:cNvSpPr>
          <p:nvPr/>
        </p:nvSpPr>
        <p:spPr bwMode="auto">
          <a:xfrm>
            <a:off x="4127500" y="1898650"/>
            <a:ext cx="35877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200" b="1">
                <a:solidFill>
                  <a:srgbClr val="0000FF"/>
                </a:solidFill>
                <a:latin typeface="Georgia" pitchFamily="18" charset="0"/>
              </a:rPr>
              <a:t>Н</a:t>
            </a:r>
            <a:endParaRPr lang="ru-RU" sz="3200" b="1">
              <a:solidFill>
                <a:srgbClr val="0000FF"/>
              </a:solidFill>
              <a:latin typeface="Georgia" pitchFamily="18" charset="0"/>
            </a:endParaRPr>
          </a:p>
        </p:txBody>
      </p:sp>
      <p:sp>
        <p:nvSpPr>
          <p:cNvPr id="76" name="TextBox 75"/>
          <p:cNvSpPr txBox="1">
            <a:spLocks noChangeArrowheads="1"/>
          </p:cNvSpPr>
          <p:nvPr/>
        </p:nvSpPr>
        <p:spPr bwMode="auto">
          <a:xfrm>
            <a:off x="3633788" y="2386013"/>
            <a:ext cx="3397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200" b="1">
                <a:solidFill>
                  <a:srgbClr val="0000FF"/>
                </a:solidFill>
                <a:latin typeface="Georgia" pitchFamily="18" charset="0"/>
              </a:rPr>
              <a:t>К</a:t>
            </a:r>
            <a:endParaRPr lang="ru-RU" sz="3200" b="1">
              <a:solidFill>
                <a:srgbClr val="0000FF"/>
              </a:solidFill>
              <a:latin typeface="Georgia" pitchFamily="18" charset="0"/>
            </a:endParaRPr>
          </a:p>
        </p:txBody>
      </p:sp>
      <p:sp>
        <p:nvSpPr>
          <p:cNvPr id="77" name="TextBox 76"/>
          <p:cNvSpPr txBox="1">
            <a:spLocks noChangeArrowheads="1"/>
          </p:cNvSpPr>
          <p:nvPr/>
        </p:nvSpPr>
        <p:spPr bwMode="auto">
          <a:xfrm>
            <a:off x="4640263" y="2389188"/>
            <a:ext cx="3587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200" b="1">
                <a:solidFill>
                  <a:srgbClr val="0000FF"/>
                </a:solidFill>
                <a:latin typeface="Georgia" pitchFamily="18" charset="0"/>
              </a:rPr>
              <a:t>Л</a:t>
            </a:r>
            <a:endParaRPr lang="ru-RU" sz="3200" b="1">
              <a:solidFill>
                <a:srgbClr val="0000FF"/>
              </a:solidFill>
              <a:latin typeface="Georgia" pitchFamily="18" charset="0"/>
            </a:endParaRPr>
          </a:p>
        </p:txBody>
      </p:sp>
      <p:sp>
        <p:nvSpPr>
          <p:cNvPr id="78" name="TextBox 77"/>
          <p:cNvSpPr txBox="1">
            <a:spLocks noChangeArrowheads="1"/>
          </p:cNvSpPr>
          <p:nvPr/>
        </p:nvSpPr>
        <p:spPr bwMode="auto">
          <a:xfrm>
            <a:off x="4143375" y="2378075"/>
            <a:ext cx="3587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200" b="1">
                <a:solidFill>
                  <a:srgbClr val="0000FF"/>
                </a:solidFill>
                <a:latin typeface="Georgia" pitchFamily="18" charset="0"/>
              </a:rPr>
              <a:t>А</a:t>
            </a:r>
            <a:endParaRPr lang="ru-RU" sz="3200" b="1">
              <a:solidFill>
                <a:srgbClr val="0000FF"/>
              </a:solidFill>
              <a:latin typeface="Georgia" pitchFamily="18" charset="0"/>
            </a:endParaRPr>
          </a:p>
        </p:txBody>
      </p:sp>
      <p:sp>
        <p:nvSpPr>
          <p:cNvPr id="79" name="TextBox 78"/>
          <p:cNvSpPr txBox="1">
            <a:spLocks noChangeArrowheads="1"/>
          </p:cNvSpPr>
          <p:nvPr/>
        </p:nvSpPr>
        <p:spPr bwMode="auto">
          <a:xfrm>
            <a:off x="5137150" y="2400300"/>
            <a:ext cx="360363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200" b="1">
                <a:solidFill>
                  <a:srgbClr val="0000FF"/>
                </a:solidFill>
                <a:latin typeface="Georgia" pitchFamily="18" charset="0"/>
              </a:rPr>
              <a:t>И</a:t>
            </a:r>
            <a:endParaRPr lang="ru-RU" sz="3200" b="1">
              <a:solidFill>
                <a:srgbClr val="0000FF"/>
              </a:solidFill>
              <a:latin typeface="Georgia" pitchFamily="18" charset="0"/>
            </a:endParaRPr>
          </a:p>
        </p:txBody>
      </p:sp>
      <p:sp>
        <p:nvSpPr>
          <p:cNvPr id="80" name="TextBox 79"/>
          <p:cNvSpPr txBox="1">
            <a:spLocks noChangeArrowheads="1"/>
          </p:cNvSpPr>
          <p:nvPr/>
        </p:nvSpPr>
        <p:spPr bwMode="auto">
          <a:xfrm>
            <a:off x="5143500" y="1909763"/>
            <a:ext cx="3603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200" b="1">
                <a:solidFill>
                  <a:srgbClr val="0000FF"/>
                </a:solidFill>
                <a:latin typeface="Georgia" pitchFamily="18" charset="0"/>
              </a:rPr>
              <a:t>Л</a:t>
            </a:r>
            <a:endParaRPr lang="ru-RU" sz="3200" b="1">
              <a:solidFill>
                <a:srgbClr val="0000FF"/>
              </a:solidFill>
              <a:latin typeface="Georgia" pitchFamily="18" charset="0"/>
            </a:endParaRPr>
          </a:p>
        </p:txBody>
      </p:sp>
      <p:sp>
        <p:nvSpPr>
          <p:cNvPr id="81" name="TextBox 80"/>
          <p:cNvSpPr txBox="1">
            <a:spLocks noChangeArrowheads="1"/>
          </p:cNvSpPr>
          <p:nvPr/>
        </p:nvSpPr>
        <p:spPr bwMode="auto">
          <a:xfrm>
            <a:off x="5640388" y="2408238"/>
            <a:ext cx="3603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200" b="1">
                <a:solidFill>
                  <a:srgbClr val="0000FF"/>
                </a:solidFill>
                <a:latin typeface="Georgia" pitchFamily="18" charset="0"/>
              </a:rPr>
              <a:t>Н</a:t>
            </a:r>
            <a:endParaRPr lang="ru-RU" sz="3200" b="1">
              <a:solidFill>
                <a:srgbClr val="0000FF"/>
              </a:solidFill>
              <a:latin typeface="Georgia" pitchFamily="18" charset="0"/>
            </a:endParaRPr>
          </a:p>
        </p:txBody>
      </p:sp>
      <p:sp>
        <p:nvSpPr>
          <p:cNvPr id="82" name="TextBox 81"/>
          <p:cNvSpPr txBox="1">
            <a:spLocks noChangeArrowheads="1"/>
          </p:cNvSpPr>
          <p:nvPr/>
        </p:nvSpPr>
        <p:spPr bwMode="auto">
          <a:xfrm>
            <a:off x="6156325" y="2409825"/>
            <a:ext cx="3603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200" b="1">
                <a:solidFill>
                  <a:srgbClr val="0000FF"/>
                </a:solidFill>
                <a:latin typeface="Georgia" pitchFamily="18" charset="0"/>
              </a:rPr>
              <a:t>А</a:t>
            </a:r>
            <a:endParaRPr lang="ru-RU" sz="3200" b="1">
              <a:solidFill>
                <a:srgbClr val="0000FF"/>
              </a:solidFill>
              <a:latin typeface="Georgia" pitchFamily="18" charset="0"/>
            </a:endParaRPr>
          </a:p>
        </p:txBody>
      </p:sp>
      <p:sp>
        <p:nvSpPr>
          <p:cNvPr id="83" name="TextBox 82"/>
          <p:cNvSpPr txBox="1">
            <a:spLocks noChangeArrowheads="1"/>
          </p:cNvSpPr>
          <p:nvPr/>
        </p:nvSpPr>
        <p:spPr bwMode="auto">
          <a:xfrm>
            <a:off x="5143500" y="2908300"/>
            <a:ext cx="3603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200" b="1">
                <a:solidFill>
                  <a:srgbClr val="0000FF"/>
                </a:solidFill>
                <a:latin typeface="Georgia" pitchFamily="18" charset="0"/>
              </a:rPr>
              <a:t>П</a:t>
            </a:r>
            <a:endParaRPr lang="ru-RU" sz="3200" b="1">
              <a:solidFill>
                <a:srgbClr val="0000FF"/>
              </a:solidFill>
              <a:latin typeface="Georgia" pitchFamily="18" charset="0"/>
            </a:endParaRPr>
          </a:p>
        </p:txBody>
      </p:sp>
      <p:sp>
        <p:nvSpPr>
          <p:cNvPr id="84" name="TextBox 83"/>
          <p:cNvSpPr txBox="1">
            <a:spLocks noChangeArrowheads="1"/>
          </p:cNvSpPr>
          <p:nvPr/>
        </p:nvSpPr>
        <p:spPr bwMode="auto">
          <a:xfrm>
            <a:off x="5154613" y="3441700"/>
            <a:ext cx="3587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200" b="1">
                <a:solidFill>
                  <a:srgbClr val="0000FF"/>
                </a:solidFill>
                <a:latin typeface="Georgia" pitchFamily="18" charset="0"/>
              </a:rPr>
              <a:t>А</a:t>
            </a:r>
            <a:endParaRPr lang="ru-RU" sz="3200" b="1">
              <a:solidFill>
                <a:srgbClr val="0000FF"/>
              </a:solidFill>
              <a:latin typeface="Georgia" pitchFamily="18" charset="0"/>
            </a:endParaRPr>
          </a:p>
        </p:txBody>
      </p:sp>
      <p:sp>
        <p:nvSpPr>
          <p:cNvPr id="85" name="TextBox 84"/>
          <p:cNvSpPr txBox="1">
            <a:spLocks noChangeArrowheads="1"/>
          </p:cNvSpPr>
          <p:nvPr/>
        </p:nvSpPr>
        <p:spPr bwMode="auto">
          <a:xfrm>
            <a:off x="4692650" y="3427413"/>
            <a:ext cx="3603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200" b="1">
                <a:solidFill>
                  <a:srgbClr val="0000FF"/>
                </a:solidFill>
                <a:latin typeface="Georgia" pitchFamily="18" charset="0"/>
              </a:rPr>
              <a:t>З</a:t>
            </a:r>
            <a:endParaRPr lang="ru-RU" sz="3200" b="1">
              <a:solidFill>
                <a:srgbClr val="0000FF"/>
              </a:solidFill>
              <a:latin typeface="Georgia" pitchFamily="18" charset="0"/>
            </a:endParaRPr>
          </a:p>
        </p:txBody>
      </p:sp>
      <p:sp>
        <p:nvSpPr>
          <p:cNvPr id="86" name="TextBox 85"/>
          <p:cNvSpPr txBox="1">
            <a:spLocks noChangeArrowheads="1"/>
          </p:cNvSpPr>
          <p:nvPr/>
        </p:nvSpPr>
        <p:spPr bwMode="auto">
          <a:xfrm>
            <a:off x="4148138" y="3427413"/>
            <a:ext cx="3603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200" b="1">
                <a:solidFill>
                  <a:srgbClr val="0000FF"/>
                </a:solidFill>
                <a:latin typeface="Georgia" pitchFamily="18" charset="0"/>
              </a:rPr>
              <a:t>Е</a:t>
            </a:r>
            <a:endParaRPr lang="ru-RU" sz="3200" b="1">
              <a:solidFill>
                <a:srgbClr val="0000FF"/>
              </a:solidFill>
              <a:latin typeface="Georgia" pitchFamily="18" charset="0"/>
            </a:endParaRPr>
          </a:p>
        </p:txBody>
      </p:sp>
      <p:sp>
        <p:nvSpPr>
          <p:cNvPr id="87" name="TextBox 86"/>
          <p:cNvSpPr txBox="1">
            <a:spLocks noChangeArrowheads="1"/>
          </p:cNvSpPr>
          <p:nvPr/>
        </p:nvSpPr>
        <p:spPr bwMode="auto">
          <a:xfrm>
            <a:off x="3670300" y="3427413"/>
            <a:ext cx="3603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200" b="1">
                <a:solidFill>
                  <a:srgbClr val="0000FF"/>
                </a:solidFill>
                <a:latin typeface="Georgia" pitchFamily="18" charset="0"/>
              </a:rPr>
              <a:t>Р</a:t>
            </a:r>
            <a:endParaRPr lang="ru-RU" sz="3200" b="1">
              <a:solidFill>
                <a:srgbClr val="0000FF"/>
              </a:solidFill>
              <a:latin typeface="Georgia" pitchFamily="18" charset="0"/>
            </a:endParaRPr>
          </a:p>
        </p:txBody>
      </p:sp>
      <p:sp>
        <p:nvSpPr>
          <p:cNvPr id="88" name="TextBox 87"/>
          <p:cNvSpPr txBox="1">
            <a:spLocks noChangeArrowheads="1"/>
          </p:cNvSpPr>
          <p:nvPr/>
        </p:nvSpPr>
        <p:spPr bwMode="auto">
          <a:xfrm>
            <a:off x="3133725" y="3427413"/>
            <a:ext cx="3603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200" b="1">
                <a:solidFill>
                  <a:srgbClr val="0000FF"/>
                </a:solidFill>
                <a:latin typeface="Georgia" pitchFamily="18" charset="0"/>
              </a:rPr>
              <a:t>Е</a:t>
            </a:r>
            <a:endParaRPr lang="ru-RU" sz="3200" b="1">
              <a:solidFill>
                <a:srgbClr val="0000FF"/>
              </a:solidFill>
              <a:latin typeface="Georgia" pitchFamily="18" charset="0"/>
            </a:endParaRPr>
          </a:p>
        </p:txBody>
      </p:sp>
      <p:sp>
        <p:nvSpPr>
          <p:cNvPr id="89" name="TextBox 88"/>
          <p:cNvSpPr txBox="1">
            <a:spLocks noChangeArrowheads="1"/>
          </p:cNvSpPr>
          <p:nvPr/>
        </p:nvSpPr>
        <p:spPr bwMode="auto">
          <a:xfrm>
            <a:off x="2636838" y="3421063"/>
            <a:ext cx="3603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200" b="1">
                <a:solidFill>
                  <a:srgbClr val="0000FF"/>
                </a:solidFill>
                <a:latin typeface="Georgia" pitchFamily="18" charset="0"/>
              </a:rPr>
              <a:t>Б</a:t>
            </a:r>
            <a:endParaRPr lang="ru-RU" sz="3200" b="1">
              <a:solidFill>
                <a:srgbClr val="0000FF"/>
              </a:solidFill>
              <a:latin typeface="Georgia" pitchFamily="18" charset="0"/>
            </a:endParaRPr>
          </a:p>
        </p:txBody>
      </p:sp>
      <p:sp>
        <p:nvSpPr>
          <p:cNvPr id="90" name="TextBox 89"/>
          <p:cNvSpPr txBox="1">
            <a:spLocks noChangeArrowheads="1"/>
          </p:cNvSpPr>
          <p:nvPr/>
        </p:nvSpPr>
        <p:spPr bwMode="auto">
          <a:xfrm>
            <a:off x="3133725" y="4438650"/>
            <a:ext cx="360363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200" b="1">
                <a:solidFill>
                  <a:srgbClr val="0000FF"/>
                </a:solidFill>
                <a:latin typeface="Georgia" pitchFamily="18" charset="0"/>
              </a:rPr>
              <a:t>Б</a:t>
            </a:r>
            <a:endParaRPr lang="ru-RU" sz="3200" b="1">
              <a:solidFill>
                <a:srgbClr val="0000FF"/>
              </a:solidFill>
              <a:latin typeface="Georgia" pitchFamily="18" charset="0"/>
            </a:endParaRPr>
          </a:p>
        </p:txBody>
      </p:sp>
      <p:sp>
        <p:nvSpPr>
          <p:cNvPr id="91" name="TextBox 90"/>
          <p:cNvSpPr txBox="1">
            <a:spLocks noChangeArrowheads="1"/>
          </p:cNvSpPr>
          <p:nvPr/>
        </p:nvSpPr>
        <p:spPr bwMode="auto">
          <a:xfrm>
            <a:off x="3144838" y="4935538"/>
            <a:ext cx="3603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200" b="1">
                <a:solidFill>
                  <a:srgbClr val="0000FF"/>
                </a:solidFill>
                <a:latin typeface="Georgia" pitchFamily="18" charset="0"/>
              </a:rPr>
              <a:t>А</a:t>
            </a:r>
            <a:endParaRPr lang="ru-RU" sz="3200" b="1">
              <a:solidFill>
                <a:srgbClr val="0000FF"/>
              </a:solidFill>
              <a:latin typeface="Georgia" pitchFamily="18" charset="0"/>
            </a:endParaRPr>
          </a:p>
        </p:txBody>
      </p:sp>
      <p:sp>
        <p:nvSpPr>
          <p:cNvPr id="92" name="TextBox 91"/>
          <p:cNvSpPr txBox="1">
            <a:spLocks noChangeArrowheads="1"/>
          </p:cNvSpPr>
          <p:nvPr/>
        </p:nvSpPr>
        <p:spPr bwMode="auto">
          <a:xfrm>
            <a:off x="2638425" y="4441825"/>
            <a:ext cx="3603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200" b="1">
                <a:solidFill>
                  <a:srgbClr val="0000FF"/>
                </a:solidFill>
                <a:latin typeface="Georgia" pitchFamily="18" charset="0"/>
              </a:rPr>
              <a:t>У</a:t>
            </a:r>
            <a:endParaRPr lang="ru-RU" sz="3200" b="1">
              <a:solidFill>
                <a:srgbClr val="0000FF"/>
              </a:solidFill>
              <a:latin typeface="Georgia" pitchFamily="18" charset="0"/>
            </a:endParaRPr>
          </a:p>
        </p:txBody>
      </p:sp>
      <p:sp>
        <p:nvSpPr>
          <p:cNvPr id="93" name="TextBox 92"/>
          <p:cNvSpPr txBox="1">
            <a:spLocks noChangeArrowheads="1"/>
          </p:cNvSpPr>
          <p:nvPr/>
        </p:nvSpPr>
        <p:spPr bwMode="auto">
          <a:xfrm>
            <a:off x="2105025" y="4410075"/>
            <a:ext cx="35877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200" b="1">
                <a:solidFill>
                  <a:srgbClr val="0000FF"/>
                </a:solidFill>
                <a:latin typeface="Georgia" pitchFamily="18" charset="0"/>
              </a:rPr>
              <a:t>Д</a:t>
            </a:r>
            <a:endParaRPr lang="ru-RU" sz="3200" b="1">
              <a:solidFill>
                <a:srgbClr val="0000FF"/>
              </a:solidFill>
              <a:latin typeface="Georgia" pitchFamily="18" charset="0"/>
            </a:endParaRPr>
          </a:p>
        </p:txBody>
      </p:sp>
      <p:sp>
        <p:nvSpPr>
          <p:cNvPr id="95" name="TextBox 94"/>
          <p:cNvSpPr txBox="1">
            <a:spLocks noChangeArrowheads="1"/>
          </p:cNvSpPr>
          <p:nvPr/>
        </p:nvSpPr>
        <p:spPr bwMode="auto">
          <a:xfrm>
            <a:off x="4143375" y="398463"/>
            <a:ext cx="35877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200" b="1">
                <a:solidFill>
                  <a:srgbClr val="0000FF"/>
                </a:solidFill>
                <a:latin typeface="Georgia" pitchFamily="18" charset="0"/>
              </a:rPr>
              <a:t>С</a:t>
            </a:r>
            <a:endParaRPr lang="ru-RU" sz="3200" b="1">
              <a:solidFill>
                <a:srgbClr val="0000FF"/>
              </a:solidFill>
              <a:latin typeface="Georgia" pitchFamily="18" charset="0"/>
            </a:endParaRPr>
          </a:p>
        </p:txBody>
      </p:sp>
      <p:sp>
        <p:nvSpPr>
          <p:cNvPr id="97" name="TextBox 96"/>
          <p:cNvSpPr txBox="1">
            <a:spLocks noChangeArrowheads="1"/>
          </p:cNvSpPr>
          <p:nvPr/>
        </p:nvSpPr>
        <p:spPr bwMode="auto">
          <a:xfrm>
            <a:off x="3144838" y="2895600"/>
            <a:ext cx="360362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200" b="1">
                <a:solidFill>
                  <a:srgbClr val="0000FF"/>
                </a:solidFill>
                <a:latin typeface="Georgia" pitchFamily="18" charset="0"/>
              </a:rPr>
              <a:t>В</a:t>
            </a:r>
            <a:endParaRPr lang="ru-RU" sz="3200" b="1">
              <a:solidFill>
                <a:srgbClr val="0000FF"/>
              </a:solidFill>
              <a:latin typeface="Georgia" pitchFamily="18" charset="0"/>
            </a:endParaRPr>
          </a:p>
        </p:txBody>
      </p:sp>
      <p:sp>
        <p:nvSpPr>
          <p:cNvPr id="98" name="TextBox 97"/>
          <p:cNvSpPr txBox="1">
            <a:spLocks noChangeArrowheads="1"/>
          </p:cNvSpPr>
          <p:nvPr/>
        </p:nvSpPr>
        <p:spPr bwMode="auto">
          <a:xfrm>
            <a:off x="3155950" y="3930650"/>
            <a:ext cx="3587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200" b="1">
                <a:solidFill>
                  <a:srgbClr val="0000FF"/>
                </a:solidFill>
                <a:latin typeface="Georgia" pitchFamily="18" charset="0"/>
              </a:rPr>
              <a:t>Р</a:t>
            </a:r>
            <a:endParaRPr lang="ru-RU" sz="3200" b="1">
              <a:solidFill>
                <a:srgbClr val="0000FF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  <p:bldP spid="95" grpId="0"/>
      <p:bldP spid="97" grpId="0"/>
      <p:bldP spid="9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b="1" smtClean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103427" name="Рисунок 3" descr="урок читанн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7788" y="-61913"/>
            <a:ext cx="9299576" cy="6981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smtClean="0"/>
          </a:p>
        </p:txBody>
      </p:sp>
      <p:sp>
        <p:nvSpPr>
          <p:cNvPr id="71682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smtClean="0"/>
          </a:p>
        </p:txBody>
      </p:sp>
      <p:pic>
        <p:nvPicPr>
          <p:cNvPr id="71683" name="Объект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4450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734757" y="768175"/>
            <a:ext cx="7859216" cy="618630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12700" dist="38100" dir="2700000" algn="tl" rotWithShape="0">
                    <a:srgbClr val="918485">
                      <a:lumMod val="60000"/>
                      <a:lumOff val="40000"/>
                    </a:srgbClr>
                  </a:outerShdw>
                </a:effectLs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• </a:t>
            </a:r>
            <a:r>
              <a:rPr lang="ru-RU" sz="6600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12700" dist="38100" dir="2700000" algn="tl" rotWithShape="0">
                    <a:srgbClr val="918485">
                      <a:lumMod val="60000"/>
                      <a:lumOff val="40000"/>
                    </a:srgbClr>
                  </a:outerShdw>
                </a:effectLs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Що</a:t>
            </a:r>
            <a:r>
              <a:rPr lang="ru-RU" sz="66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12700" dist="38100" dir="2700000" algn="tl" rotWithShape="0">
                    <a:srgbClr val="918485">
                      <a:lumMod val="60000"/>
                      <a:lumOff val="40000"/>
                    </a:srgbClr>
                  </a:outerShdw>
                </a:effectLs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за книжка: без букв, без </a:t>
            </a:r>
            <a:r>
              <a:rPr lang="ru-RU" sz="6600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12700" dist="38100" dir="2700000" algn="tl" rotWithShape="0">
                    <a:srgbClr val="918485">
                      <a:lumMod val="60000"/>
                      <a:lumOff val="40000"/>
                    </a:srgbClr>
                  </a:outerShdw>
                </a:effectLs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сторінок</a:t>
            </a:r>
            <a:r>
              <a:rPr lang="ru-RU" sz="66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12700" dist="38100" dir="2700000" algn="tl" rotWithShape="0">
                    <a:srgbClr val="918485">
                      <a:lumMod val="60000"/>
                      <a:lumOff val="40000"/>
                    </a:srgbClr>
                  </a:outerShdw>
                </a:effectLs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br>
              <a:rPr lang="ru-RU" sz="66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12700" dist="38100" dir="2700000" algn="tl" rotWithShape="0">
                    <a:srgbClr val="918485">
                      <a:lumMod val="60000"/>
                      <a:lumOff val="40000"/>
                    </a:srgbClr>
                  </a:outerShdw>
                </a:effectLs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66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12700" dist="38100" dir="2700000" algn="tl" rotWithShape="0">
                    <a:srgbClr val="918485">
                      <a:lumMod val="60000"/>
                      <a:lumOff val="40000"/>
                    </a:srgbClr>
                  </a:outerShdw>
                </a:effectLs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А </a:t>
            </a:r>
            <a:r>
              <a:rPr lang="ru-RU" sz="6600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12700" dist="38100" dir="2700000" algn="tl" rotWithShape="0">
                    <a:srgbClr val="918485">
                      <a:lumMod val="60000"/>
                      <a:lumOff val="40000"/>
                    </a:srgbClr>
                  </a:outerShdw>
                </a:effectLs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багато</a:t>
            </a:r>
            <a:r>
              <a:rPr lang="ru-RU" sz="66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12700" dist="38100" dir="2700000" algn="tl" rotWithShape="0">
                    <a:srgbClr val="918485">
                      <a:lumMod val="60000"/>
                      <a:lumOff val="40000"/>
                    </a:srgbClr>
                  </a:outerShdw>
                </a:effectLs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6600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12700" dist="38100" dir="2700000" algn="tl" rotWithShape="0">
                    <a:srgbClr val="918485">
                      <a:lumMod val="60000"/>
                      <a:lumOff val="40000"/>
                    </a:srgbClr>
                  </a:outerShdw>
                </a:effectLs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чого</a:t>
            </a:r>
            <a:r>
              <a:rPr lang="ru-RU" sz="66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12700" dist="38100" dir="2700000" algn="tl" rotWithShape="0">
                    <a:srgbClr val="918485">
                      <a:lumMod val="60000"/>
                      <a:lumOff val="40000"/>
                    </a:srgbClr>
                  </a:outerShdw>
                </a:effectLs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6600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12700" dist="38100" dir="2700000" algn="tl" rotWithShape="0">
                    <a:srgbClr val="918485">
                      <a:lumMod val="60000"/>
                      <a:lumOff val="40000"/>
                    </a:srgbClr>
                  </a:outerShdw>
                </a:effectLs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навчить</a:t>
            </a:r>
            <a:r>
              <a:rPr lang="ru-RU" sz="66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12700" dist="38100" dir="2700000" algn="tl" rotWithShape="0">
                    <a:srgbClr val="918485">
                      <a:lumMod val="60000"/>
                      <a:lumOff val="40000"/>
                    </a:srgbClr>
                  </a:outerShdw>
                </a:effectLs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918485">
                      <a:lumMod val="60000"/>
                      <a:lumOff val="40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(Книга </a:t>
            </a:r>
            <a:r>
              <a:rPr lang="ru-RU" sz="6600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918485">
                      <a:lumMod val="60000"/>
                      <a:lumOff val="40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природи</a:t>
            </a:r>
            <a:r>
              <a:rPr lang="ru-RU" sz="66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918485">
                      <a:lumMod val="60000"/>
                      <a:lumOff val="40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)</a:t>
            </a:r>
            <a:endParaRPr lang="ru-RU" sz="6600" b="1" dirty="0">
              <a:ln w="9525">
                <a:solidFill>
                  <a:prstClr val="white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rgbClr val="918485">
                    <a:lumMod val="60000"/>
                    <a:lumOff val="40000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600" b="1" dirty="0">
              <a:ln w="9525">
                <a:solidFill>
                  <a:prstClr val="white"/>
                </a:solidFill>
                <a:prstDash val="solid"/>
              </a:ln>
              <a:solidFill>
                <a:srgbClr val="0000FF"/>
              </a:solidFill>
              <a:effectLst>
                <a:outerShdw blurRad="12700" dist="38100" dir="2700000" algn="tl" rotWithShape="0">
                  <a:srgbClr val="918485">
                    <a:lumMod val="60000"/>
                    <a:lumOff val="40000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5" name="Рисунок 3" descr="http://s57.radikal.ru/i157/0904/27/b3f047753148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2714612" y="1214422"/>
            <a:ext cx="5072098" cy="2308324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ЗЕЛЕНА АПТЕКА</a:t>
            </a:r>
            <a:endParaRPr lang="ru-RU" sz="7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72707" name="Рисунок 5" descr="Анимашки Бабочки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21163" y="3530600"/>
            <a:ext cx="1552575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/>
            </a:extLst>
          </a:blip>
          <a:stretch>
            <a:fillRect/>
          </a:stretch>
        </p:blipFill>
        <p:spPr>
          <a:xfrm>
            <a:off x="4221738" y="6303048"/>
            <a:ext cx="3310415" cy="713294"/>
          </a:xfrm>
          <a:prstGeom prst="rect">
            <a:avLst/>
          </a:prstGeom>
          <a:effectLst>
            <a:glow rad="127000">
              <a:schemeClr val="bg1"/>
            </a:glow>
            <a:outerShdw blurRad="50800" dist="50800" dir="5400000" algn="ctr" rotWithShape="0">
              <a:schemeClr val="accent2"/>
            </a:outerShdw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BEBA8EAE-BF5A-486C-A8C5-ECC9F3942E4B}"/>
            </a:extLst>
          </a:blip>
          <a:stretch>
            <a:fillRect/>
          </a:stretch>
        </p:blipFill>
        <p:spPr>
          <a:xfrm>
            <a:off x="52496" y="5526561"/>
            <a:ext cx="8892480" cy="1331439"/>
          </a:xfrm>
          <a:prstGeom prst="rect">
            <a:avLst/>
          </a:prstGeom>
          <a:effectLst>
            <a:glow rad="127000">
              <a:schemeClr val="bg1"/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Мета проекту:&#10;- створити умови для осмислення нової та вже відомої&#10;інформації про лікарські рослини;&#10;- ознайомити із різно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476375" y="333375"/>
            <a:ext cx="6480175" cy="922338"/>
          </a:xfrm>
          <a:prstGeom prst="rect">
            <a:avLst/>
          </a:prstGeom>
          <a:solidFill>
            <a:srgbClr val="FFFF00"/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solidFill>
                  <a:srgbClr val="C0000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  <a:cs typeface="+mn-cs"/>
              </a:rPr>
              <a:t>МЕТА ПРОЕКТУ:</a:t>
            </a:r>
            <a:endParaRPr lang="ru-RU" sz="5400" b="1" dirty="0">
              <a:solidFill>
                <a:srgbClr val="C00000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Georgia" panose="02040502050405020303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pic>
        <p:nvPicPr>
          <p:cNvPr id="75779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80" name="Picture 6" descr="D:\Нова папка (2)\Школа_анимации\Мої різні кліпарти\анымацыя квыти\flowers1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350" y="5373688"/>
            <a:ext cx="9429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81" name="Picture 5" descr="D:\Нова папка (2)\Школа_анимации\Мої різні кліпарти\анымацыя квыти\f81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72225" y="5516563"/>
            <a:ext cx="1524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82" name="Picture 3" descr="D:\Нова папка (2)\Школа_анимации\Мої різні кліпарти\дерева\0_553f1_9b13930e_S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00338" y="5516563"/>
            <a:ext cx="2808287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685800" y="2286000"/>
            <a:ext cx="8207375" cy="3871913"/>
          </a:xfrm>
          <a:prstGeom prst="rect">
            <a:avLst/>
          </a:prstGeom>
          <a:noFill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r>
              <a:rPr lang="uk-UA" sz="4000" b="1">
                <a:solidFill>
                  <a:srgbClr val="0000FF"/>
                </a:solidFill>
              </a:rPr>
              <a:t>Будем в навколишній світ       </a:t>
            </a:r>
          </a:p>
          <a:p>
            <a:r>
              <a:rPr lang="uk-UA" sz="4000" b="1">
                <a:solidFill>
                  <a:srgbClr val="0000FF"/>
                </a:solidFill>
              </a:rPr>
              <a:t>                               мандрувати,</a:t>
            </a:r>
          </a:p>
          <a:p>
            <a:r>
              <a:rPr lang="uk-UA" sz="4000" b="1">
                <a:solidFill>
                  <a:srgbClr val="0000FF"/>
                </a:solidFill>
              </a:rPr>
              <a:t>Будемо рідну природу </a:t>
            </a:r>
          </a:p>
          <a:p>
            <a:r>
              <a:rPr lang="uk-UA" sz="4000" b="1">
                <a:solidFill>
                  <a:srgbClr val="0000FF"/>
                </a:solidFill>
              </a:rPr>
              <a:t>                                     вивчати!</a:t>
            </a:r>
          </a:p>
          <a:p>
            <a:r>
              <a:rPr lang="uk-UA" sz="4000" b="1">
                <a:solidFill>
                  <a:srgbClr val="0000FF"/>
                </a:solidFill>
              </a:rPr>
              <a:t>Тож побажаймо удачі для нас,</a:t>
            </a:r>
          </a:p>
          <a:p>
            <a:r>
              <a:rPr lang="uk-UA" sz="800" b="1">
                <a:solidFill>
                  <a:srgbClr val="0000FF"/>
                </a:solidFill>
              </a:rPr>
              <a:t> </a:t>
            </a:r>
          </a:p>
          <a:p>
            <a:r>
              <a:rPr lang="uk-UA" sz="4000" b="1">
                <a:solidFill>
                  <a:srgbClr val="0000FF"/>
                </a:solidFill>
              </a:rPr>
              <a:t>Що ж, за роботу, у добрий час!</a:t>
            </a:r>
            <a:endParaRPr lang="ru-RU" sz="4000" b="1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96852" y="1024532"/>
            <a:ext cx="5040560" cy="923330"/>
          </a:xfrm>
          <a:prstGeom prst="rect">
            <a:avLst/>
          </a:prstGeom>
          <a:noFill/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>
                  <a:solidFill>
                    <a:srgbClr val="FFFF00"/>
                  </a:solidFill>
                </a:ln>
                <a:solidFill>
                  <a:srgbClr val="C00000"/>
                </a:solidFill>
                <a:latin typeface="Georgia" panose="02040502050405020303" pitchFamily="18" charset="0"/>
                <a:cs typeface="+mn-cs"/>
              </a:rPr>
              <a:t>НАШ</a:t>
            </a:r>
            <a:r>
              <a:rPr lang="uk-UA" sz="5400" b="1" dirty="0">
                <a:solidFill>
                  <a:srgbClr val="C00000"/>
                </a:solidFill>
                <a:latin typeface="Georgia" panose="02040502050405020303" pitchFamily="18" charset="0"/>
                <a:cs typeface="+mn-cs"/>
              </a:rPr>
              <a:t> </a:t>
            </a:r>
            <a:r>
              <a:rPr lang="uk-UA" sz="5400" b="1" dirty="0">
                <a:ln>
                  <a:solidFill>
                    <a:srgbClr val="FFFF00"/>
                  </a:solidFill>
                </a:ln>
                <a:solidFill>
                  <a:srgbClr val="C00000"/>
                </a:solidFill>
                <a:latin typeface="Georgia" panose="02040502050405020303" pitchFamily="18" charset="0"/>
                <a:cs typeface="+mn-cs"/>
              </a:rPr>
              <a:t>ДЕВІЗ</a:t>
            </a:r>
            <a:r>
              <a:rPr lang="uk-UA" sz="5400" b="1" dirty="0">
                <a:solidFill>
                  <a:srgbClr val="C00000"/>
                </a:solidFill>
                <a:latin typeface="Georgia" panose="02040502050405020303" pitchFamily="18" charset="0"/>
                <a:cs typeface="+mn-cs"/>
              </a:rPr>
              <a:t>:</a:t>
            </a:r>
            <a:endParaRPr lang="ru-RU" sz="5400" b="1" dirty="0">
              <a:solidFill>
                <a:srgbClr val="C00000"/>
              </a:solidFill>
              <a:latin typeface="Georgia" panose="02040502050405020303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76803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95250"/>
            <a:ext cx="9144000" cy="695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23850" y="476250"/>
            <a:ext cx="5832475" cy="1754188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solidFill>
                  <a:srgbClr val="008000"/>
                </a:solidFill>
                <a:latin typeface="Georgia" panose="02040502050405020303" pitchFamily="18" charset="0"/>
                <a:cs typeface="+mn-cs"/>
              </a:rPr>
              <a:t>Група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solidFill>
                  <a:srgbClr val="008000"/>
                </a:solidFill>
                <a:latin typeface="Georgia" panose="02040502050405020303" pitchFamily="18" charset="0"/>
                <a:cs typeface="+mn-cs"/>
              </a:rPr>
              <a:t>«НАУКОВЦІ»</a:t>
            </a:r>
            <a:endParaRPr lang="ru-RU" sz="5400" b="1" dirty="0">
              <a:solidFill>
                <a:srgbClr val="008000"/>
              </a:solidFill>
              <a:latin typeface="Georgia" panose="02040502050405020303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107504" y="1340768"/>
            <a:ext cx="9144000" cy="3240360"/>
          </a:xfrm>
        </p:spPr>
        <p:txBody>
          <a:bodyPr rtlCol="0">
            <a:normAutofit fontScale="90000"/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5400" b="1" dirty="0" smtClean="0">
                <a:ln w="11430"/>
                <a:solidFill>
                  <a:srgbClr val="FFC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cs typeface="Arial" pitchFamily="34" charset="0"/>
              </a:rPr>
              <a:t/>
            </a:r>
            <a:br>
              <a:rPr lang="uk-UA" sz="5400" b="1" dirty="0" smtClean="0">
                <a:ln w="11430"/>
                <a:solidFill>
                  <a:srgbClr val="FFC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cs typeface="Arial" pitchFamily="34" charset="0"/>
              </a:rPr>
            </a:br>
            <a:r>
              <a:rPr lang="uk-UA" sz="5400" b="1" dirty="0">
                <a:ln w="11430"/>
                <a:solidFill>
                  <a:srgbClr val="FFC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cs typeface="Arial" pitchFamily="34" charset="0"/>
              </a:rPr>
              <a:t/>
            </a:r>
            <a:br>
              <a:rPr lang="uk-UA" sz="5400" b="1" dirty="0">
                <a:ln w="11430"/>
                <a:solidFill>
                  <a:srgbClr val="FFC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cs typeface="Arial" pitchFamily="34" charset="0"/>
              </a:rPr>
            </a:br>
            <a:r>
              <a:rPr lang="uk-UA" sz="5400" b="1" dirty="0" smtClean="0">
                <a:ln w="11430"/>
                <a:solidFill>
                  <a:srgbClr val="FFC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cs typeface="Arial" pitchFamily="34" charset="0"/>
              </a:rPr>
              <a:t/>
            </a:r>
            <a:br>
              <a:rPr lang="uk-UA" sz="5400" b="1" dirty="0" smtClean="0">
                <a:ln w="11430"/>
                <a:solidFill>
                  <a:srgbClr val="FFC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cs typeface="Arial" pitchFamily="34" charset="0"/>
              </a:rPr>
            </a:br>
            <a:r>
              <a:rPr lang="uk-UA" sz="5400" b="1" dirty="0" smtClean="0">
                <a:ln w="11430"/>
                <a:solidFill>
                  <a:srgbClr val="FFC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cs typeface="Arial" pitchFamily="34" charset="0"/>
              </a:rPr>
              <a:t/>
            </a:r>
            <a:br>
              <a:rPr lang="uk-UA" sz="5400" b="1" dirty="0" smtClean="0">
                <a:ln w="11430"/>
                <a:solidFill>
                  <a:srgbClr val="FFC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cs typeface="Arial" pitchFamily="34" charset="0"/>
              </a:rPr>
            </a:br>
            <a:r>
              <a:rPr lang="uk-UA" sz="5400" b="1" dirty="0">
                <a:ln w="11430"/>
                <a:solidFill>
                  <a:srgbClr val="FFC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cs typeface="Arial" pitchFamily="34" charset="0"/>
              </a:rPr>
              <a:t/>
            </a:r>
            <a:br>
              <a:rPr lang="uk-UA" sz="5400" b="1" dirty="0">
                <a:ln w="11430"/>
                <a:solidFill>
                  <a:srgbClr val="FFC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cs typeface="Arial" pitchFamily="34" charset="0"/>
              </a:rPr>
            </a:br>
            <a:r>
              <a:rPr lang="uk-UA" sz="5400" b="1" dirty="0" smtClean="0">
                <a:ln w="11430"/>
                <a:solidFill>
                  <a:srgbClr val="FFC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cs typeface="Arial" pitchFamily="34" charset="0"/>
              </a:rPr>
              <a:t/>
            </a:r>
            <a:br>
              <a:rPr lang="uk-UA" sz="5400" b="1" dirty="0" smtClean="0">
                <a:ln w="11430"/>
                <a:solidFill>
                  <a:srgbClr val="FFC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cs typeface="Arial" pitchFamily="34" charset="0"/>
              </a:rPr>
            </a:br>
            <a:r>
              <a:rPr lang="uk-UA" sz="5400" b="1" dirty="0">
                <a:ln w="11430"/>
                <a:solidFill>
                  <a:srgbClr val="FFC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cs typeface="Arial" pitchFamily="34" charset="0"/>
              </a:rPr>
              <a:t/>
            </a:r>
            <a:br>
              <a:rPr lang="uk-UA" sz="5400" b="1" dirty="0">
                <a:ln w="11430"/>
                <a:solidFill>
                  <a:srgbClr val="FFC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cs typeface="Arial" pitchFamily="34" charset="0"/>
              </a:rPr>
            </a:br>
            <a:r>
              <a:rPr lang="uk-UA" sz="7200" dirty="0">
                <a:ln w="11430"/>
                <a:solidFill>
                  <a:srgbClr val="FFC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cs typeface="Arial" pitchFamily="34" charset="0"/>
              </a:rPr>
              <a:t/>
            </a:r>
            <a:br>
              <a:rPr lang="uk-UA" sz="7200" dirty="0">
                <a:ln w="11430"/>
                <a:solidFill>
                  <a:srgbClr val="FFC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cs typeface="Arial" pitchFamily="34" charset="0"/>
              </a:rPr>
            </a:br>
            <a:r>
              <a:rPr lang="uk-UA" sz="7200" dirty="0" smtClean="0">
                <a:ln w="11430"/>
                <a:solidFill>
                  <a:srgbClr val="FFC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cs typeface="Arial" pitchFamily="34" charset="0"/>
              </a:rPr>
              <a:t>                 </a:t>
            </a:r>
            <a:br>
              <a:rPr lang="uk-UA" sz="7200" dirty="0" smtClean="0">
                <a:ln w="11430"/>
                <a:solidFill>
                  <a:srgbClr val="FFC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cs typeface="Arial" pitchFamily="34" charset="0"/>
              </a:rPr>
            </a:br>
            <a:r>
              <a:rPr lang="uk-UA" sz="7200" b="1" dirty="0">
                <a:ln w="11430"/>
                <a:solidFill>
                  <a:srgbClr val="FFC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cs typeface="Arial" pitchFamily="34" charset="0"/>
              </a:rPr>
              <a:t> </a:t>
            </a:r>
            <a:r>
              <a:rPr lang="uk-UA" sz="7200" b="1" dirty="0" smtClean="0">
                <a:ln w="11430"/>
                <a:solidFill>
                  <a:srgbClr val="FFC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cs typeface="Arial" pitchFamily="34" charset="0"/>
              </a:rPr>
              <a:t>                 </a:t>
            </a:r>
            <a:br>
              <a:rPr lang="uk-UA" sz="7200" b="1" dirty="0" smtClean="0">
                <a:ln w="11430"/>
                <a:solidFill>
                  <a:srgbClr val="FFC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cs typeface="Arial" pitchFamily="34" charset="0"/>
              </a:rPr>
            </a:br>
            <a:r>
              <a:rPr lang="uk-UA" sz="7200" b="1" dirty="0">
                <a:ln w="11430"/>
                <a:solidFill>
                  <a:srgbClr val="FFC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cs typeface="Arial" pitchFamily="34" charset="0"/>
              </a:rPr>
              <a:t> </a:t>
            </a:r>
            <a:r>
              <a:rPr lang="uk-UA" sz="7200" b="1" dirty="0" smtClean="0">
                <a:ln w="11430"/>
                <a:solidFill>
                  <a:srgbClr val="FFC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cs typeface="Arial" pitchFamily="34" charset="0"/>
              </a:rPr>
              <a:t>                  </a:t>
            </a:r>
            <a:r>
              <a:rPr lang="uk-UA" sz="5400" b="1" dirty="0" smtClean="0">
                <a:ln w="11430"/>
                <a:solidFill>
                  <a:srgbClr val="FFC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cs typeface="Arial" pitchFamily="34" charset="0"/>
              </a:rPr>
              <a:t>  </a:t>
            </a:r>
            <a:br>
              <a:rPr lang="uk-UA" sz="5400" b="1" dirty="0" smtClean="0">
                <a:ln w="11430"/>
                <a:solidFill>
                  <a:srgbClr val="FFC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cs typeface="Arial" pitchFamily="34" charset="0"/>
              </a:rPr>
            </a:br>
            <a:endParaRPr lang="ru-RU" sz="5400" b="1" dirty="0" smtClean="0">
              <a:solidFill>
                <a:srgbClr val="FFC000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10800000" flipV="1">
            <a:off x="684213" y="549275"/>
            <a:ext cx="7632700" cy="647700"/>
          </a:xfrm>
          <a:effectLst>
            <a:softEdge rad="0"/>
          </a:effectLst>
        </p:spPr>
        <p:txBody>
          <a:bodyPr rtlCol="0">
            <a:norm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uk-UA" sz="2800" dirty="0" smtClean="0">
              <a:solidFill>
                <a:srgbClr val="FF0000"/>
              </a:solidFill>
            </a:endParaRPr>
          </a:p>
        </p:txBody>
      </p:sp>
      <p:pic>
        <p:nvPicPr>
          <p:cNvPr id="77827" name="Рисунок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73025" y="-12700"/>
            <a:ext cx="9147175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28" name="Рисунок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1538" y="5530850"/>
            <a:ext cx="2803525" cy="163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16013" y="836613"/>
            <a:ext cx="7027862" cy="520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30" name="Рисунок 16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14413" y="5327650"/>
            <a:ext cx="938212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31" name="Рисунок 17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43613" y="5281613"/>
            <a:ext cx="1524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561013" y="901700"/>
            <a:ext cx="21748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4400" b="1">
                <a:solidFill>
                  <a:srgbClr val="C00000"/>
                </a:solidFill>
                <a:latin typeface="Georgia" pitchFamily="18" charset="0"/>
              </a:rPr>
              <a:t>М’ЯТА</a:t>
            </a:r>
            <a:endParaRPr lang="ru-RU" sz="4400" b="1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716463" y="758825"/>
            <a:ext cx="369728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uk-UA" sz="5400" b="1">
              <a:solidFill>
                <a:srgbClr val="C00000"/>
              </a:solidFill>
              <a:latin typeface="Georgia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886761">
            <a:off x="5459413" y="2052638"/>
            <a:ext cx="2370137" cy="276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773613" y="958850"/>
            <a:ext cx="3370262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942176">
            <a:off x="5454650" y="2012950"/>
            <a:ext cx="2344738" cy="281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872038" y="906463"/>
            <a:ext cx="3265487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 rot="6309592">
            <a:off x="5245894" y="2226469"/>
            <a:ext cx="2789237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4892675" y="828675"/>
            <a:ext cx="320992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 rot="-4443222">
            <a:off x="5194300" y="2208213"/>
            <a:ext cx="2922587" cy="233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1" name="Группа 20"/>
          <p:cNvGrpSpPr>
            <a:grpSpLocks/>
          </p:cNvGrpSpPr>
          <p:nvPr/>
        </p:nvGrpSpPr>
        <p:grpSpPr bwMode="auto">
          <a:xfrm>
            <a:off x="1133475" y="831850"/>
            <a:ext cx="7156450" cy="723900"/>
            <a:chOff x="1133470" y="831667"/>
            <a:chExt cx="7157020" cy="723900"/>
          </a:xfrm>
        </p:grpSpPr>
        <p:pic>
          <p:nvPicPr>
            <p:cNvPr id="77842" name="Рисунок 18"/>
            <p:cNvPicPr>
              <a:picLocks noChangeAspect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1133470" y="857903"/>
              <a:ext cx="2038350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7843" name="Рисунок 19"/>
            <p:cNvPicPr>
              <a:picLocks noChangeAspect="1"/>
            </p:cNvPicPr>
            <p:nvPr/>
          </p:nvPicPr>
          <p:blipFill>
            <a:blip r:embed="rId16"/>
            <a:srcRect/>
            <a:stretch>
              <a:fillRect/>
            </a:stretch>
          </p:blipFill>
          <p:spPr bwMode="auto">
            <a:xfrm>
              <a:off x="4651940" y="831667"/>
              <a:ext cx="3638550" cy="723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8_sahadky zhyva pryroda likarski  roslyny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9_sahadky zhyva pryroda likarski  roslyny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ична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Вестибюль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ahadky zhyva pryroda likarski  roslyny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sahadky zhyva pryroda likarski  roslyny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sahadky zhyva pryroda likarski  roslyny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sahadky zhyva pryroda likarski  roslyny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sahadky zhyva pryroda likarski  roslyny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5_sahadky zhyva pryroda likarski  roslyny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6_sahadky zhyva pryroda likarski  roslyny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7_sahadky zhyva pryroda likarski  roslyny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218</Words>
  <Application>Microsoft Office PowerPoint</Application>
  <PresentationFormat>Экран (4:3)</PresentationFormat>
  <Paragraphs>84</Paragraphs>
  <Slides>31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Шаблон оформления</vt:lpstr>
      </vt:variant>
      <vt:variant>
        <vt:i4>42</vt:i4>
      </vt:variant>
      <vt:variant>
        <vt:lpstr>Заголовки слайдов</vt:lpstr>
      </vt:variant>
      <vt:variant>
        <vt:i4>31</vt:i4>
      </vt:variant>
    </vt:vector>
  </HeadingPairs>
  <TitlesOfParts>
    <vt:vector size="80" baseType="lpstr">
      <vt:lpstr>Calibri</vt:lpstr>
      <vt:lpstr>Arial</vt:lpstr>
      <vt:lpstr>Georgia</vt:lpstr>
      <vt:lpstr>Monotype Corsiva</vt:lpstr>
      <vt:lpstr>Adobe Devanagari</vt:lpstr>
      <vt:lpstr>Times New Roman</vt:lpstr>
      <vt:lpstr>Wingdings</vt:lpstr>
      <vt:lpstr>Тема Office</vt:lpstr>
      <vt:lpstr>sahadky zhyva pryroda likarski  roslyny</vt:lpstr>
      <vt:lpstr>1_sahadky zhyva pryroda likarski  roslyny</vt:lpstr>
      <vt:lpstr>2_sahadky zhyva pryroda likarski  roslyny</vt:lpstr>
      <vt:lpstr>3_sahadky zhyva pryroda likarski  roslyny</vt:lpstr>
      <vt:lpstr>4_sahadky zhyva pryroda likarski  roslyny</vt:lpstr>
      <vt:lpstr>5_sahadky zhyva pryroda likarski  roslyny</vt:lpstr>
      <vt:lpstr>6_sahadky zhyva pryroda likarski  roslyny</vt:lpstr>
      <vt:lpstr>7_sahadky zhyva pryroda likarski  roslyny</vt:lpstr>
      <vt:lpstr>8_sahadky zhyva pryroda likarski  roslyny</vt:lpstr>
      <vt:lpstr>9_sahadky zhyva pryroda likarski  roslyny</vt:lpstr>
      <vt:lpstr>1_Тема Office</vt:lpstr>
      <vt:lpstr>sahadky zhyva pryroda likarski  roslyny</vt:lpstr>
      <vt:lpstr>sahadky zhyva pryroda likarski  roslyny</vt:lpstr>
      <vt:lpstr>sahadky zhyva pryroda likarski  roslyny</vt:lpstr>
      <vt:lpstr>1_sahadky zhyva pryroda likarski  roslyny</vt:lpstr>
      <vt:lpstr>1_sahadky zhyva pryroda likarski  roslyny</vt:lpstr>
      <vt:lpstr>1_sahadky zhyva pryroda likarski  roslyny</vt:lpstr>
      <vt:lpstr>2_sahadky zhyva pryroda likarski  roslyny</vt:lpstr>
      <vt:lpstr>2_sahadky zhyva pryroda likarski  roslyny</vt:lpstr>
      <vt:lpstr>2_sahadky zhyva pryroda likarski  roslyny</vt:lpstr>
      <vt:lpstr>3_sahadky zhyva pryroda likarski  roslyny</vt:lpstr>
      <vt:lpstr>3_sahadky zhyva pryroda likarski  roslyny</vt:lpstr>
      <vt:lpstr>3_sahadky zhyva pryroda likarski  roslyny</vt:lpstr>
      <vt:lpstr>4_sahadky zhyva pryroda likarski  roslyny</vt:lpstr>
      <vt:lpstr>4_sahadky zhyva pryroda likarski  roslyny</vt:lpstr>
      <vt:lpstr>4_sahadky zhyva pryroda likarski  roslyny</vt:lpstr>
      <vt:lpstr>5_sahadky zhyva pryroda likarski  roslyny</vt:lpstr>
      <vt:lpstr>5_sahadky zhyva pryroda likarski  roslyny</vt:lpstr>
      <vt:lpstr>5_sahadky zhyva pryroda likarski  roslyny</vt:lpstr>
      <vt:lpstr>6_sahadky zhyva pryroda likarski  roslyny</vt:lpstr>
      <vt:lpstr>6_sahadky zhyva pryroda likarski  roslyny</vt:lpstr>
      <vt:lpstr>6_sahadky zhyva pryroda likarski  roslyny</vt:lpstr>
      <vt:lpstr>7_sahadky zhyva pryroda likarski  roslyny</vt:lpstr>
      <vt:lpstr>7_sahadky zhyva pryroda likarski  roslyny</vt:lpstr>
      <vt:lpstr>7_sahadky zhyva pryroda likarski  roslyny</vt:lpstr>
      <vt:lpstr>8_sahadky zhyva pryroda likarski  roslyny</vt:lpstr>
      <vt:lpstr>8_sahadky zhyva pryroda likarski  roslyny</vt:lpstr>
      <vt:lpstr>8_sahadky zhyva pryroda likarski  roslyny</vt:lpstr>
      <vt:lpstr>9_sahadky zhyva pryroda likarski  roslyny</vt:lpstr>
      <vt:lpstr>9_sahadky zhyva pryroda likarski  roslyny</vt:lpstr>
      <vt:lpstr>9_sahadky zhyva pryroda likarski  roslyny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 Малесенькі, рудесенькі,                   як сонечко,                                     яснесенькі.</vt:lpstr>
      <vt:lpstr>Фізкультхвилинка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Скоромовки</dc:title>
  <dc:creator>Admin</dc:creator>
  <cp:lastModifiedBy>Дима</cp:lastModifiedBy>
  <cp:revision>343</cp:revision>
  <dcterms:created xsi:type="dcterms:W3CDTF">2011-08-14T04:36:58Z</dcterms:created>
  <dcterms:modified xsi:type="dcterms:W3CDTF">2017-05-11T22:28:53Z</dcterms:modified>
</cp:coreProperties>
</file>