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05" r:id="rId2"/>
    <p:sldId id="319" r:id="rId3"/>
    <p:sldId id="299" r:id="rId4"/>
    <p:sldId id="306" r:id="rId5"/>
    <p:sldId id="307" r:id="rId6"/>
    <p:sldId id="309" r:id="rId7"/>
    <p:sldId id="308" r:id="rId8"/>
    <p:sldId id="313" r:id="rId9"/>
    <p:sldId id="311" r:id="rId10"/>
    <p:sldId id="256" r:id="rId11"/>
    <p:sldId id="266" r:id="rId12"/>
    <p:sldId id="270" r:id="rId13"/>
    <p:sldId id="260" r:id="rId14"/>
    <p:sldId id="264" r:id="rId15"/>
    <p:sldId id="285" r:id="rId16"/>
    <p:sldId id="277" r:id="rId17"/>
    <p:sldId id="284" r:id="rId18"/>
    <p:sldId id="272" r:id="rId19"/>
    <p:sldId id="274" r:id="rId20"/>
    <p:sldId id="295" r:id="rId21"/>
    <p:sldId id="293" r:id="rId22"/>
    <p:sldId id="315" r:id="rId23"/>
    <p:sldId id="316" r:id="rId24"/>
    <p:sldId id="317" r:id="rId25"/>
    <p:sldId id="327" r:id="rId26"/>
    <p:sldId id="328" r:id="rId27"/>
    <p:sldId id="321" r:id="rId28"/>
    <p:sldId id="318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7" autoAdjust="0"/>
  </p:normalViewPr>
  <p:slideViewPr>
    <p:cSldViewPr>
      <p:cViewPr varScale="1">
        <p:scale>
          <a:sx n="110" d="100"/>
          <a:sy n="110" d="100"/>
        </p:scale>
        <p:origin x="1644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01.06.2017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01.06.2017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01.06.2017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01.06.2017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01.06.2017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01.06.2017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01.06.2017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31.jpeg"/><Relationship Id="rId7" Type="http://schemas.openxmlformats.org/officeDocument/2006/relationships/image" Target="../media/image9.gif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&#1058;&#1040;&#1053;&#1054;&#1050;%20&#1052;&#1040;&#1051;&#1045;&#1053;&#1068;&#1050;&#1048;&#1061;%20&#1050;&#1040;&#1063;&#1045;&#1053;&#1071;&#1058;.mp4" TargetMode="External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Relationship Id="rId4" Type="http://schemas.openxmlformats.org/officeDocument/2006/relationships/hyperlink" Target="&#1058;&#1072;&#1085;&#1077;&#1094;%20&#1084;&#1072;&#1083;&#1077;&#1085;&#1100;&#1082;&#1080;&#1093;%20&#1091;&#1090;&#1103;&#1090;.mp4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hyperlink" Target="!82C;8F-0O%20-=O%20-%20!2OB-%20-07-8.mp4" TargetMode="Externa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10.jpeg"/><Relationship Id="rId7" Type="http://schemas.openxmlformats.org/officeDocument/2006/relationships/image" Target="../media/image14.jpeg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hyperlink" Target="REC_0000004.wav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im0-tub-ua.yandex.net/i?id=26487ac4509fa5d27c22b4eca02fe089&amp;n=33&amp;h=215&amp;w=22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840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3697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4286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"/>
            <a:ext cx="9143999" cy="6857999"/>
          </a:xfrm>
        </p:spPr>
      </p:pic>
    </p:spTree>
    <p:extLst>
      <p:ext uri="{BB962C8B-B14F-4D97-AF65-F5344CB8AC3E}">
        <p14:creationId xmlns:p14="http://schemas.microsoft.com/office/powerpoint/2010/main" val="1535942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99392"/>
            <a:ext cx="9143999" cy="6858000"/>
          </a:xfrm>
        </p:spPr>
      </p:pic>
    </p:spTree>
    <p:extLst>
      <p:ext uri="{BB962C8B-B14F-4D97-AF65-F5344CB8AC3E}">
        <p14:creationId xmlns:p14="http://schemas.microsoft.com/office/powerpoint/2010/main" val="1590661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0818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  <p:extLst>
      <p:ext uri="{BB962C8B-B14F-4D97-AF65-F5344CB8AC3E}">
        <p14:creationId xmlns:p14="http://schemas.microsoft.com/office/powerpoint/2010/main" val="1439975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7999"/>
          </a:xfrm>
        </p:spPr>
      </p:pic>
    </p:spTree>
    <p:extLst>
      <p:ext uri="{BB962C8B-B14F-4D97-AF65-F5344CB8AC3E}">
        <p14:creationId xmlns:p14="http://schemas.microsoft.com/office/powerpoint/2010/main" val="669057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8000"/>
          </a:xfrm>
        </p:spPr>
      </p:pic>
    </p:spTree>
    <p:extLst>
      <p:ext uri="{BB962C8B-B14F-4D97-AF65-F5344CB8AC3E}">
        <p14:creationId xmlns:p14="http://schemas.microsoft.com/office/powerpoint/2010/main" val="3582790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  <p:extLst>
      <p:ext uri="{BB962C8B-B14F-4D97-AF65-F5344CB8AC3E}">
        <p14:creationId xmlns:p14="http://schemas.microsoft.com/office/powerpoint/2010/main" val="64508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875"/>
          <a:stretch>
            <a:fillRect/>
          </a:stretch>
        </p:blipFill>
        <p:spPr>
          <a:xfrm>
            <a:off x="-40943" y="0"/>
            <a:ext cx="9144000" cy="6857999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2812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  <p:extLst>
      <p:ext uri="{BB962C8B-B14F-4D97-AF65-F5344CB8AC3E}">
        <p14:creationId xmlns:p14="http://schemas.microsoft.com/office/powerpoint/2010/main" val="2690538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svitppt.com.ua/images/5/4556/770/img2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7" y="260648"/>
            <a:ext cx="8264071" cy="6192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52577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958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  <p:extLst>
      <p:ext uri="{BB962C8B-B14F-4D97-AF65-F5344CB8AC3E}">
        <p14:creationId xmlns:p14="http://schemas.microsoft.com/office/powerpoint/2010/main" val="1235738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  <p:extLst>
      <p:ext uri="{BB962C8B-B14F-4D97-AF65-F5344CB8AC3E}">
        <p14:creationId xmlns:p14="http://schemas.microsoft.com/office/powerpoint/2010/main" val="2173614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20688"/>
            <a:ext cx="8229600" cy="1143000"/>
          </a:xfrm>
        </p:spPr>
        <p:txBody>
          <a:bodyPr>
            <a:noAutofit/>
          </a:bodyPr>
          <a:lstStyle/>
          <a:p>
            <a:r>
              <a:rPr lang="uk-UA" sz="7200" b="1" i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«З</a:t>
            </a:r>
            <a:r>
              <a:rPr lang="ru-RU" sz="7200" b="1" i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’</a:t>
            </a:r>
            <a:r>
              <a:rPr lang="uk-UA" sz="7200" b="1" i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єднай прислів’я»</a:t>
            </a:r>
            <a:r>
              <a:rPr lang="ru-RU" sz="6000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sz="6000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ru-RU" sz="7200" dirty="0">
              <a:solidFill>
                <a:srgbClr val="0000FF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79512" y="1389544"/>
            <a:ext cx="4176464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Aft>
                <a:spcPts val="0"/>
              </a:spcAft>
            </a:pPr>
            <a:r>
              <a:rPr lang="uk-UA" sz="40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Книжка </a:t>
            </a:r>
            <a:r>
              <a:rPr lang="uk-UA" sz="4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вчить, </a:t>
            </a:r>
            <a:endParaRPr lang="uk-UA" sz="40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lvl="0">
              <a:spcAft>
                <a:spcPts val="0"/>
              </a:spcAft>
            </a:pPr>
            <a:endParaRPr lang="uk-UA" sz="40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lvl="0">
              <a:spcAft>
                <a:spcPts val="0"/>
              </a:spcAft>
            </a:pPr>
            <a:r>
              <a:rPr lang="uk-UA" sz="40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Хто </a:t>
            </a:r>
            <a:r>
              <a:rPr lang="uk-UA" sz="4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багато читає</a:t>
            </a:r>
            <a:r>
              <a:rPr lang="uk-UA" sz="40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,</a:t>
            </a:r>
          </a:p>
          <a:p>
            <a:pPr lvl="0">
              <a:spcAft>
                <a:spcPts val="0"/>
              </a:spcAft>
            </a:pPr>
            <a:r>
              <a:rPr lang="uk-UA" sz="40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ru-RU" sz="3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lvl="0">
              <a:spcAft>
                <a:spcPts val="0"/>
              </a:spcAft>
            </a:pPr>
            <a:endParaRPr lang="uk-UA" sz="40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lvl="0">
              <a:spcAft>
                <a:spcPts val="0"/>
              </a:spcAft>
            </a:pPr>
            <a:r>
              <a:rPr lang="uk-UA" sz="40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З </a:t>
            </a:r>
            <a:r>
              <a:rPr lang="uk-UA" sz="4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книгою жити – </a:t>
            </a:r>
            <a:endParaRPr lang="ru-RU" sz="3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220072" y="1266434"/>
            <a:ext cx="3923928" cy="51398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4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uk-UA" sz="4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дружити.</a:t>
            </a:r>
            <a:endParaRPr lang="ru-RU" sz="4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lvl="0">
              <a:spcAft>
                <a:spcPts val="0"/>
              </a:spcAft>
            </a:pPr>
            <a:endParaRPr lang="uk-UA" sz="40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lvl="0">
              <a:spcAft>
                <a:spcPts val="0"/>
              </a:spcAft>
            </a:pPr>
            <a:r>
              <a:rPr lang="uk-UA" sz="40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як </a:t>
            </a:r>
            <a:r>
              <a:rPr lang="uk-UA" sz="4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на світі жити.</a:t>
            </a:r>
            <a:endParaRPr lang="ru-RU" sz="4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lvl="0">
              <a:spcAft>
                <a:spcPts val="0"/>
              </a:spcAft>
            </a:pPr>
            <a:endParaRPr lang="uk-UA" sz="40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lvl="0">
              <a:spcAft>
                <a:spcPts val="0"/>
              </a:spcAft>
            </a:pPr>
            <a:endParaRPr lang="uk-UA" sz="40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lvl="0">
              <a:spcAft>
                <a:spcPts val="0"/>
              </a:spcAft>
            </a:pPr>
            <a:r>
              <a:rPr lang="uk-UA" sz="40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той </a:t>
            </a:r>
            <a:r>
              <a:rPr lang="uk-UA" sz="4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більше </a:t>
            </a:r>
            <a:r>
              <a:rPr lang="uk-UA" sz="40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знає.</a:t>
            </a:r>
            <a:endParaRPr lang="ru-RU" sz="40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lvl="0">
              <a:spcAft>
                <a:spcPts val="0"/>
              </a:spcAft>
            </a:pPr>
            <a:r>
              <a:rPr lang="uk-UA" sz="40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з добром </a:t>
            </a:r>
          </a:p>
          <a:p>
            <a:pPr lvl="0">
              <a:spcAft>
                <a:spcPts val="0"/>
              </a:spcAft>
            </a:pPr>
            <a:endParaRPr lang="uk-UA" sz="40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" name="Стрелка вниз 2"/>
          <p:cNvSpPr/>
          <p:nvPr/>
        </p:nvSpPr>
        <p:spPr>
          <a:xfrm rot="18782210">
            <a:off x="4536321" y="1533383"/>
            <a:ext cx="104501" cy="172108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низ 5"/>
          <p:cNvSpPr/>
          <p:nvPr/>
        </p:nvSpPr>
        <p:spPr>
          <a:xfrm rot="12741468" flipH="1">
            <a:off x="4560256" y="1865104"/>
            <a:ext cx="125342" cy="305721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низ 6"/>
          <p:cNvSpPr/>
          <p:nvPr/>
        </p:nvSpPr>
        <p:spPr>
          <a:xfrm rot="18782210">
            <a:off x="4612522" y="2760115"/>
            <a:ext cx="104501" cy="172108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1093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547664" y="26815"/>
            <a:ext cx="6205545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ru-RU" sz="6000" b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«</a:t>
            </a:r>
            <a:r>
              <a:rPr lang="ru-RU" sz="6000" b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Країна</a:t>
            </a:r>
            <a:r>
              <a:rPr lang="ru-RU" sz="6000" b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загадок</a:t>
            </a:r>
            <a:r>
              <a:rPr lang="ru-RU" sz="60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»</a:t>
            </a:r>
            <a:endParaRPr lang="ru-RU" sz="4800" dirty="0">
              <a:solidFill>
                <a:srgbClr val="0000FF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6146" name="Picture 2" descr="http://jambo.kiev.ua/media/images/cache/a7/6f/a76f11710b33a44bd1eb7704e93afe6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227" y="1045474"/>
            <a:ext cx="1472244" cy="20954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s://audiobooks.ua/pimages/177/300/10186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3" y="1042478"/>
            <a:ext cx="1543007" cy="2098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nosorog.net.ua/23248-thickbox_default-2/skazochnaya-mozaika-domik-zajki-pegas-ukr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239" t="5529" r="19749" b="6925"/>
          <a:stretch/>
        </p:blipFill>
        <p:spPr bwMode="auto">
          <a:xfrm>
            <a:off x="4860031" y="1042479"/>
            <a:ext cx="1498431" cy="2115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http://books.ua/Product/GetBigImage?code_wares=20842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482" y="3563594"/>
            <a:ext cx="1499256" cy="21154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0" descr="http://www.ukazka.ru/img/g/uk505571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5216" y="3440651"/>
            <a:ext cx="1512168" cy="21780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http://chytanka.com.ua/ebooks/files/obkl/ripka.gif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0436" y="3440651"/>
            <a:ext cx="1676400" cy="2238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img-fotki.yandex.ru/get/4116/134091466.6c/0_ae1d0_43491223_S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0529" y="1042478"/>
            <a:ext cx="1846671" cy="2098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53037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59632" y="-99392"/>
            <a:ext cx="6209520" cy="17543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5400" b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Інсценізація казки </a:t>
            </a:r>
            <a:endParaRPr lang="uk-UA" sz="5400" b="1" dirty="0" smtClean="0">
              <a:solidFill>
                <a:srgbClr val="0000FF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/>
            <a:r>
              <a:rPr lang="uk-UA" sz="5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«</a:t>
            </a:r>
            <a:r>
              <a:rPr lang="uk-UA" sz="5400" b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Ріпка» </a:t>
            </a:r>
            <a:endParaRPr lang="ru-RU" sz="5400" dirty="0">
              <a:solidFill>
                <a:srgbClr val="0000FF"/>
              </a:solidFill>
            </a:endParaRPr>
          </a:p>
        </p:txBody>
      </p:sp>
      <p:pic>
        <p:nvPicPr>
          <p:cNvPr id="8194" name="Picture 2" descr="http://cf.ppt-online.org/files/slide/i/IMYF4WGer8uH5CDJtKbioTZNAskBzlw79OyQUh/slide-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484783"/>
            <a:ext cx="8291264" cy="51305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96178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r>
              <a:rPr lang="ru-RU" sz="4000" b="1" dirty="0" err="1" smtClean="0">
                <a:solidFill>
                  <a:srgbClr val="0000FF"/>
                </a:solidFill>
              </a:rPr>
              <a:t>Вправа</a:t>
            </a:r>
            <a:r>
              <a:rPr lang="ru-RU" sz="4000" b="1" dirty="0" smtClean="0">
                <a:solidFill>
                  <a:srgbClr val="0000FF"/>
                </a:solidFill>
              </a:rPr>
              <a:t> «</a:t>
            </a:r>
            <a:r>
              <a:rPr lang="ru-RU" sz="4000" b="1" dirty="0" err="1" smtClean="0">
                <a:solidFill>
                  <a:srgbClr val="0000FF"/>
                </a:solidFill>
              </a:rPr>
              <a:t>Фантастичні</a:t>
            </a:r>
            <a:r>
              <a:rPr lang="ru-RU" sz="4000" b="1" dirty="0" smtClean="0">
                <a:solidFill>
                  <a:srgbClr val="0000FF"/>
                </a:solidFill>
              </a:rPr>
              <a:t> </a:t>
            </a:r>
            <a:r>
              <a:rPr lang="ru-RU" sz="4000" b="1" dirty="0" err="1" smtClean="0">
                <a:solidFill>
                  <a:srgbClr val="0000FF"/>
                </a:solidFill>
              </a:rPr>
              <a:t>гіпотези</a:t>
            </a:r>
            <a:r>
              <a:rPr lang="ru-RU" sz="4000" b="1" dirty="0" smtClean="0">
                <a:solidFill>
                  <a:srgbClr val="0000FF"/>
                </a:solidFill>
              </a:rPr>
              <a:t>»</a:t>
            </a:r>
            <a:endParaRPr lang="ru-RU" sz="4000" b="1" dirty="0">
              <a:solidFill>
                <a:srgbClr val="0000FF"/>
              </a:solidFill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4936" y="813338"/>
            <a:ext cx="9144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4000" b="1" dirty="0">
              <a:solidFill>
                <a:srgbClr val="0000FF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83568" y="549569"/>
            <a:ext cx="7227043" cy="12055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449580" algn="just">
              <a:lnSpc>
                <a:spcPct val="150000"/>
              </a:lnSpc>
              <a:spcAft>
                <a:spcPts val="0"/>
              </a:spcAft>
            </a:pPr>
            <a:r>
              <a:rPr lang="uk-UA" sz="54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«Що </a:t>
            </a:r>
            <a:r>
              <a:rPr lang="uk-UA" sz="54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було б, якби...?»</a:t>
            </a:r>
            <a:endParaRPr lang="ru-RU" sz="4800" b="1" dirty="0">
              <a:solidFill>
                <a:srgbClr val="C0000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 descr="http://img.labirint.ru/images/comments_pic/1119/01labkuv61305054115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05" r="3021" b="8682"/>
          <a:stretch/>
        </p:blipFill>
        <p:spPr bwMode="auto">
          <a:xfrm>
            <a:off x="1187624" y="1755155"/>
            <a:ext cx="7035249" cy="4381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89051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r>
              <a:rPr lang="ru-RU" sz="4000" b="1" dirty="0" err="1" smtClean="0">
                <a:solidFill>
                  <a:srgbClr val="0000FF"/>
                </a:solidFill>
              </a:rPr>
              <a:t>Вправа</a:t>
            </a:r>
            <a:r>
              <a:rPr lang="ru-RU" sz="4000" b="1" dirty="0" smtClean="0">
                <a:solidFill>
                  <a:srgbClr val="0000FF"/>
                </a:solidFill>
              </a:rPr>
              <a:t> «Придумай </a:t>
            </a:r>
            <a:r>
              <a:rPr lang="ru-RU" sz="4000" b="1" dirty="0" err="1" smtClean="0">
                <a:solidFill>
                  <a:srgbClr val="0000FF"/>
                </a:solidFill>
              </a:rPr>
              <a:t>історію</a:t>
            </a:r>
            <a:r>
              <a:rPr lang="ru-RU" sz="4000" b="1" dirty="0" smtClean="0">
                <a:solidFill>
                  <a:srgbClr val="0000FF"/>
                </a:solidFill>
              </a:rPr>
              <a:t>…»</a:t>
            </a:r>
            <a:endParaRPr lang="ru-RU" sz="4000" b="1" dirty="0">
              <a:solidFill>
                <a:srgbClr val="0000FF"/>
              </a:solidFill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4936" y="813338"/>
            <a:ext cx="9144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4000" b="1" dirty="0">
              <a:solidFill>
                <a:srgbClr val="0000FF"/>
              </a:solidFill>
            </a:endParaRPr>
          </a:p>
        </p:txBody>
      </p:sp>
      <p:pic>
        <p:nvPicPr>
          <p:cNvPr id="6" name="Picture 2" descr="http://www.uniport.pro/user/1204/blogs/120471945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360" y="827620"/>
            <a:ext cx="8435280" cy="44827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petitemimine.p.e.pic.centerblog.net/o/74440f18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5013176"/>
            <a:ext cx="1728192" cy="17261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337692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 descr="http://library.zu.edu.ua/IMG/tail_7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1" y="274638"/>
            <a:ext cx="8640960" cy="62507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76733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://myltik-fan.ru/uploads/posts/2015-06/1434566346_novyy-risunok-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32656"/>
            <a:ext cx="8363272" cy="63432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548680"/>
            <a:ext cx="7920880" cy="792088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r>
              <a:rPr lang="uk-UA" dirty="0" smtClean="0">
                <a:hlinkClick r:id="rId3" action="ppaction://hlinkfile"/>
              </a:rPr>
              <a:t>Танок маленьких каченят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6843446" y="5589240"/>
            <a:ext cx="173797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hlinkClick r:id="rId4" action="ppaction://hlinkfile"/>
              </a:rPr>
              <a:t>пісня</a:t>
            </a:r>
            <a:endParaRPr lang="ru-RU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879875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rgbClr val="FFF200"/>
            </a:gs>
            <a:gs pos="0">
              <a:srgbClr val="FFF200"/>
            </a:gs>
            <a:gs pos="45000">
              <a:srgbClr val="FF7A00"/>
            </a:gs>
            <a:gs pos="70000">
              <a:srgbClr val="FF0300"/>
            </a:gs>
            <a:gs pos="100000">
              <a:srgbClr val="4D0808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57158" y="642918"/>
            <a:ext cx="8358246" cy="5572164"/>
          </a:xfrm>
        </p:spPr>
        <p:txBody>
          <a:bodyPr>
            <a:noAutofit/>
          </a:bodyPr>
          <a:lstStyle/>
          <a:p>
            <a:r>
              <a:rPr lang="uk-UA" sz="9600" b="1" i="1" dirty="0" smtClean="0">
                <a:solidFill>
                  <a:srgbClr val="002060"/>
                </a:solidFill>
                <a:latin typeface="Arial Black" pitchFamily="34" charset="0"/>
              </a:rPr>
              <a:t>Казки маленькі, а розуму в них багато.</a:t>
            </a:r>
            <a:endParaRPr lang="ru-RU" sz="9600" b="1" i="1" dirty="0">
              <a:solidFill>
                <a:srgbClr val="00206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im3-tub-ua.yandex.net/i?id=9f647b26b686db089bda52d8bc5b6b3b&amp;n=33&amp;h=215&amp;w=161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42" t="8655" r="8987" b="7887"/>
          <a:stretch/>
        </p:blipFill>
        <p:spPr bwMode="auto">
          <a:xfrm rot="20318164">
            <a:off x="816547" y="1266399"/>
            <a:ext cx="3064242" cy="4186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im3-tub-ua.yandex.net/i?id=1ef87527de25a4deb369935b2296ba68&amp;n=33&amp;h=215&amp;w=16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78454">
            <a:off x="5629003" y="1176880"/>
            <a:ext cx="2900274" cy="4137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utoShape 6" descr="https://im1-tub-ua.yandex.net/i?id=b2ce0b79ffdd45553cdb40107185ec1b&amp;n=33&amp;h=215&amp;w=157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6" name="Picture 8" descr="https://im1-tub-ua.yandex.net/i?id=b2ce0b79ffdd45553cdb40107185ec1b&amp;n=33&amp;h=215&amp;w=15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764704"/>
            <a:ext cx="3265834" cy="44723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593547" y="5722555"/>
            <a:ext cx="499951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4000" b="1" i="1" dirty="0" smtClean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hlinkClick r:id="rId5" action="ppaction://hlinkfile"/>
              </a:rPr>
              <a:t>Пісня </a:t>
            </a:r>
            <a:r>
              <a:rPr lang="ru-RU" sz="4000" b="1" i="1" dirty="0" smtClean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hlinkClick r:id="rId5" action="ppaction://hlinkfile"/>
              </a:rPr>
              <a:t>«</a:t>
            </a:r>
            <a:r>
              <a:rPr lang="uk-UA" sz="4000" b="1" i="1" dirty="0" smtClean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hlinkClick r:id="rId5" action="ppaction://hlinkfile"/>
              </a:rPr>
              <a:t>Свято казки</a:t>
            </a:r>
            <a:r>
              <a:rPr lang="ru-RU" sz="4000" b="1" i="1" dirty="0" smtClean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hlinkClick r:id="rId5" action="ppaction://hlinkfile"/>
              </a:rPr>
              <a:t>»</a:t>
            </a:r>
            <a:endParaRPr lang="ru-RU" sz="4000" b="1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8076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987824" y="116632"/>
            <a:ext cx="3457421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40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Вправа</a:t>
            </a:r>
          </a:p>
          <a:p>
            <a:pPr algn="ctr"/>
            <a:r>
              <a:rPr lang="uk-UA" sz="40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«</a:t>
            </a:r>
            <a:r>
              <a:rPr lang="uk-UA" sz="4000" b="1" dirty="0" err="1" smtClean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Кубування</a:t>
            </a:r>
            <a:r>
              <a:rPr lang="uk-UA" sz="40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». </a:t>
            </a:r>
            <a:endParaRPr lang="ru-RU" sz="4000" dirty="0">
              <a:solidFill>
                <a:srgbClr val="0000FF"/>
              </a:solidFill>
            </a:endParaRPr>
          </a:p>
        </p:txBody>
      </p:sp>
      <p:pic>
        <p:nvPicPr>
          <p:cNvPr id="2" name="Picture 2" descr="http://c283399.r99.cf1.rackcdn.com/73175_cgau-37k-f5-red-cube-5952386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1556792"/>
            <a:ext cx="4968552" cy="4500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72242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www.playing-field.ru/img/2015/052105/334385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5273" y="260648"/>
            <a:ext cx="4763055" cy="59151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popeve.org/data_images/57ec95e4d08fd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404664"/>
            <a:ext cx="4715506" cy="6044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983605" y="260648"/>
            <a:ext cx="317221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4800" b="1" u="sng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Телеграма</a:t>
            </a:r>
            <a:r>
              <a:rPr lang="uk-UA" b="1" u="sng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842668" y="1484784"/>
            <a:ext cx="3454087" cy="255454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40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C00000"/>
                </a:solidFill>
                <a:effectLst/>
              </a:rPr>
              <a:t>Дітям </a:t>
            </a:r>
          </a:p>
          <a:p>
            <a:pPr algn="ctr"/>
            <a:r>
              <a:rPr lang="uk-UA" sz="40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C00000"/>
                </a:solidFill>
                <a:effectLst/>
              </a:rPr>
              <a:t>групи </a:t>
            </a:r>
          </a:p>
          <a:p>
            <a:pPr algn="ctr"/>
            <a:r>
              <a:rPr lang="uk-UA" sz="40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C00000"/>
                </a:solidFill>
              </a:rPr>
              <a:t>п</a:t>
            </a:r>
            <a:r>
              <a:rPr lang="uk-UA" sz="40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C00000"/>
                </a:solidFill>
                <a:effectLst/>
              </a:rPr>
              <a:t>родовженого</a:t>
            </a:r>
          </a:p>
          <a:p>
            <a:pPr algn="ctr"/>
            <a:r>
              <a:rPr lang="uk-UA" sz="40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C00000"/>
                </a:solidFill>
              </a:rPr>
              <a:t>дня</a:t>
            </a:r>
            <a:endParaRPr lang="uk-UA" sz="4000" b="1" cap="none" spc="0" dirty="0" smtClean="0">
              <a:ln w="22225">
                <a:solidFill>
                  <a:schemeClr val="accent2"/>
                </a:solidFill>
                <a:prstDash val="solid"/>
              </a:ln>
              <a:solidFill>
                <a:srgbClr val="C0000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541202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23728" y="116632"/>
            <a:ext cx="477694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i="1" u="sng" dirty="0" smtClean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«</a:t>
            </a:r>
            <a:r>
              <a:rPr lang="ru-RU" sz="4800" b="1" i="1" u="sng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З </a:t>
            </a:r>
            <a:r>
              <a:rPr lang="ru-RU" sz="4800" b="1" i="1" u="sng" dirty="0" err="1" smtClean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якої</a:t>
            </a:r>
            <a:r>
              <a:rPr lang="ru-RU" sz="4800" b="1" i="1" u="sng" dirty="0" smtClean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</a:t>
            </a:r>
            <a:r>
              <a:rPr lang="ru-RU" sz="4800" b="1" i="1" u="sng" dirty="0" err="1" smtClean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казки</a:t>
            </a:r>
            <a:r>
              <a:rPr lang="ru-RU" sz="4800" b="1" i="1" u="sng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?»</a:t>
            </a:r>
            <a:endParaRPr lang="ru-RU" sz="4800" dirty="0">
              <a:solidFill>
                <a:srgbClr val="0000FF"/>
              </a:solidFill>
            </a:endParaRPr>
          </a:p>
        </p:txBody>
      </p:sp>
      <p:pic>
        <p:nvPicPr>
          <p:cNvPr id="3074" name="Picture 2" descr="http://chytanka.com.ua/ebooks/files/obkl/ripka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706" y="947629"/>
            <a:ext cx="2180078" cy="27193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books.ua/Product/GetBigImage?code_wares=20842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1" y="947629"/>
            <a:ext cx="2212814" cy="2660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 descr="http://www.ukazka.ru/img/g/uk50557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7393" y="3789040"/>
            <a:ext cx="1872208" cy="28406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4" name="Picture 12" descr="http://knygy.com.ua/pix/51/72/17/5172172036efe1698c560b3f64a25ca0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8415" y="3789040"/>
            <a:ext cx="1838325" cy="28406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6" name="Picture 14" descr="http://i.ytimg.com/vi/33hU90WTd-Q/hqdefault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998" r="20728"/>
          <a:stretch/>
        </p:blipFill>
        <p:spPr bwMode="auto">
          <a:xfrm>
            <a:off x="3491810" y="947629"/>
            <a:ext cx="2160309" cy="26729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8" name="Picture 16" descr="http://images.ua.prom.st/375175030_w640_h640_lisichka_ta_zh__tsi.com.ua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6975" y="3773698"/>
            <a:ext cx="1875505" cy="28559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s://im1-tub-ua.yandex.net/i?id=6b443ca1227e3ba8f34ab4f978e37f13&amp;n=33&amp;h=215&amp;w=215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576" t="6643" r="18132" b="5451"/>
          <a:stretch/>
        </p:blipFill>
        <p:spPr bwMode="auto">
          <a:xfrm>
            <a:off x="447706" y="3789040"/>
            <a:ext cx="2180078" cy="29286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9284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0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0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0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30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0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0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://svitppt.com.ua/images/35/34925/960/img7.jpg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60648"/>
            <a:ext cx="8568952" cy="64267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71076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3.bp.blogspot.com/-16avSvIWfeQ/VgrOYlN2pRI/AAAAAAAAALs/IQhtTxTuX94/s1600/%25D1%2589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32656"/>
            <a:ext cx="8712968" cy="6525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23698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Другая 1">
      <a:majorFont>
        <a:latin typeface="Goudy Stout"/>
        <a:ea typeface=""/>
        <a:cs typeface=""/>
      </a:majorFont>
      <a:minorFont>
        <a:latin typeface="Calibri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255</TotalTime>
  <Words>91</Words>
  <Application>Microsoft Office PowerPoint</Application>
  <PresentationFormat>Экран (4:3)</PresentationFormat>
  <Paragraphs>32</Paragraphs>
  <Slides>28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34" baseType="lpstr">
      <vt:lpstr>Arial</vt:lpstr>
      <vt:lpstr>Arial Black</vt:lpstr>
      <vt:lpstr>Calibri</vt:lpstr>
      <vt:lpstr>Goudy Stout</vt:lpstr>
      <vt:lpstr>Times New Roman</vt:lpstr>
      <vt:lpstr>Тема Office</vt:lpstr>
      <vt:lpstr>Презентация PowerPoint</vt:lpstr>
      <vt:lpstr>Презентация PowerPoint</vt:lpstr>
      <vt:lpstr>Казки маленькі, а розуму в них багато.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«З’єднай прислів’я» </vt:lpstr>
      <vt:lpstr>Презентация PowerPoint</vt:lpstr>
      <vt:lpstr>Презентация PowerPoint</vt:lpstr>
      <vt:lpstr>Вправа «Фантастичні гіпотези»</vt:lpstr>
      <vt:lpstr>Вправа «Придумай історію…»</vt:lpstr>
      <vt:lpstr>Презентация PowerPoint</vt:lpstr>
      <vt:lpstr>Танок маленьких каченят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)</dc:creator>
  <cp:lastModifiedBy>татьяна</cp:lastModifiedBy>
  <cp:revision>34</cp:revision>
  <dcterms:modified xsi:type="dcterms:W3CDTF">2017-06-01T06:56:43Z</dcterms:modified>
</cp:coreProperties>
</file>