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312" r:id="rId3"/>
    <p:sldId id="314" r:id="rId4"/>
    <p:sldId id="315" r:id="rId5"/>
    <p:sldId id="325" r:id="rId6"/>
    <p:sldId id="329" r:id="rId7"/>
    <p:sldId id="326" r:id="rId8"/>
    <p:sldId id="322" r:id="rId9"/>
    <p:sldId id="321" r:id="rId10"/>
    <p:sldId id="327" r:id="rId11"/>
    <p:sldId id="331" r:id="rId12"/>
    <p:sldId id="328" r:id="rId13"/>
    <p:sldId id="330" r:id="rId14"/>
    <p:sldId id="318" r:id="rId15"/>
    <p:sldId id="319" r:id="rId16"/>
    <p:sldId id="351" r:id="rId17"/>
    <p:sldId id="335" r:id="rId18"/>
    <p:sldId id="353" r:id="rId19"/>
    <p:sldId id="352" r:id="rId20"/>
    <p:sldId id="354" r:id="rId21"/>
    <p:sldId id="355" r:id="rId22"/>
    <p:sldId id="356" r:id="rId23"/>
    <p:sldId id="35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611" autoAdjust="0"/>
    <p:restoredTop sz="86447" autoAdjust="0"/>
  </p:normalViewPr>
  <p:slideViewPr>
    <p:cSldViewPr>
      <p:cViewPr>
        <p:scale>
          <a:sx n="90" d="100"/>
          <a:sy n="90" d="100"/>
        </p:scale>
        <p:origin x="-49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40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932DA-834F-46FC-B41E-6CAD4337CE48}" type="datetimeFigureOut">
              <a:rPr lang="ru-RU" smtClean="0"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74FA3-F799-4B0D-AD92-465B98AB4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074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FA3-F799-4B0D-AD92-465B98AB483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683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FA3-F799-4B0D-AD92-465B98AB483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08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F9688-8439-43CD-9DAA-EEDFF1B09B10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825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A63212"/>
                </a:solidFill>
              </a:rPr>
              <a:pPr/>
              <a:t>10.04.2017</a:t>
            </a:fld>
            <a:endParaRPr lang="ru-RU">
              <a:solidFill>
                <a:srgbClr val="A632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4E66B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A63212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A63212">
                  <a:lumMod val="75000"/>
                </a:srgbClr>
              </a:solidFill>
            </a:endParaRPr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1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5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nsch\Desktop\O14ThemesHandoffs\WorkingFiles\FinalHanoff\Sketchbook\Cover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 rot="20533676">
            <a:off x="618027" y="3923015"/>
            <a:ext cx="2508736" cy="2527488"/>
            <a:chOff x="494947" y="417279"/>
            <a:chExt cx="2417578" cy="2421351"/>
          </a:xfrm>
        </p:grpSpPr>
        <p:sp>
          <p:nvSpPr>
            <p:cNvPr id="12" name="Freeform 11"/>
            <p:cNvSpPr/>
            <p:nvPr/>
          </p:nvSpPr>
          <p:spPr>
            <a:xfrm>
              <a:off x="494947" y="494484"/>
              <a:ext cx="2328384" cy="2344146"/>
            </a:xfrm>
            <a:custGeom>
              <a:avLst/>
              <a:gdLst>
                <a:gd name="connsiteX0" fmla="*/ 94077 w 2328384"/>
                <a:gd name="connsiteY0" fmla="*/ 0 h 2344146"/>
                <a:gd name="connsiteX1" fmla="*/ 0 w 2328384"/>
                <a:gd name="connsiteY1" fmla="*/ 2344146 h 2344146"/>
                <a:gd name="connsiteX2" fmla="*/ 2328384 w 2328384"/>
                <a:gd name="connsiteY2" fmla="*/ 2250067 h 2344146"/>
                <a:gd name="connsiteX3" fmla="*/ 94077 w 2328384"/>
                <a:gd name="connsiteY3" fmla="*/ 0 h 2344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384" h="2344146">
                  <a:moveTo>
                    <a:pt x="94077" y="0"/>
                  </a:moveTo>
                  <a:lnTo>
                    <a:pt x="0" y="2344146"/>
                  </a:lnTo>
                  <a:lnTo>
                    <a:pt x="2328384" y="2250067"/>
                  </a:lnTo>
                  <a:lnTo>
                    <a:pt x="94077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0100">
                    <a:alpha val="31000"/>
                  </a:srgbClr>
                </a:gs>
                <a:gs pos="49000">
                  <a:srgbClr val="FEFFFF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12700" dir="5400000" rotWithShape="0">
                <a:srgbClr val="000000">
                  <a:alpha val="37000"/>
                </a:srgbClr>
              </a:outerShdw>
              <a:softEdge rad="381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0935" y="417279"/>
              <a:ext cx="2321590" cy="2321590"/>
            </a:xfrm>
            <a:prstGeom prst="rect">
              <a:avLst/>
            </a:prstGeom>
            <a:gradFill flip="none" rotWithShape="1">
              <a:gsLst>
                <a:gs pos="0">
                  <a:srgbClr val="FAE148"/>
                </a:gs>
                <a:gs pos="100000">
                  <a:srgbClr val="FFEB6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13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4456" y="436040"/>
              <a:ext cx="404704" cy="461174"/>
            </a:xfrm>
            <a:prstGeom prst="rect">
              <a:avLst/>
            </a:prstGeom>
          </p:spPr>
        </p:pic>
        <p:pic>
          <p:nvPicPr>
            <p:cNvPr id="15" name="Picture 14" descr="stickie-shadow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637932" y="2282410"/>
              <a:ext cx="404704" cy="461174"/>
            </a:xfrm>
            <a:prstGeom prst="rect">
              <a:avLst/>
            </a:prstGeom>
          </p:spPr>
        </p:pic>
      </p:grpSp>
      <p:pic>
        <p:nvPicPr>
          <p:cNvPr id="8" name="Picture 7" descr="TitleCar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43346">
            <a:off x="2856203" y="2587842"/>
            <a:ext cx="5773084" cy="3850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360000">
            <a:off x="3339809" y="3015792"/>
            <a:ext cx="4847038" cy="1599722"/>
          </a:xfrm>
        </p:spPr>
        <p:txBody>
          <a:bodyPr anchor="b"/>
          <a:lstStyle>
            <a:lvl1pPr>
              <a:defRPr sz="4800">
                <a:solidFill>
                  <a:srgbClr val="000100"/>
                </a:solidFill>
                <a:effectLst>
                  <a:outerShdw blurRad="63500" sx="102000" sy="102000" algn="ctr" rotWithShape="0">
                    <a:srgbClr val="FFFF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360000">
            <a:off x="3200499" y="4766916"/>
            <a:ext cx="4836456" cy="104084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000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0520000">
            <a:off x="963292" y="5061539"/>
            <a:ext cx="1968535" cy="534991"/>
          </a:xfrm>
        </p:spPr>
        <p:txBody>
          <a:bodyPr anchor="t"/>
          <a:lstStyle>
            <a:lvl1pPr algn="ctr">
              <a:defRPr sz="2200">
                <a:solidFill>
                  <a:schemeClr val="accent1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A63212"/>
                </a:solidFill>
              </a:rPr>
              <a:pPr/>
              <a:t>10.04.2017</a:t>
            </a:fld>
            <a:endParaRPr lang="ru-RU">
              <a:solidFill>
                <a:srgbClr val="A6321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520000">
            <a:off x="647592" y="4135346"/>
            <a:ext cx="2085881" cy="835010"/>
          </a:xfrm>
        </p:spPr>
        <p:txBody>
          <a:bodyPr anchor="ctr"/>
          <a:lstStyle>
            <a:lvl1pPr algn="l">
              <a:defRPr sz="16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ru-RU">
              <a:solidFill>
                <a:srgbClr val="4E66B2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0520000">
            <a:off x="1981439" y="5509808"/>
            <a:ext cx="738180" cy="426607"/>
          </a:xfrm>
        </p:spPr>
        <p:txBody>
          <a:bodyPr/>
          <a:lstStyle>
            <a:lvl1pPr algn="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A63212">
                    <a:lumMod val="75000"/>
                  </a:srgbClr>
                </a:solidFill>
              </a:rPr>
              <a:pPr/>
              <a:t>‹#›</a:t>
            </a:fld>
            <a:endParaRPr lang="ru-RU">
              <a:solidFill>
                <a:srgbClr val="A63212">
                  <a:lumMod val="75000"/>
                </a:srgbClr>
              </a:solidFill>
            </a:endParaRPr>
          </a:p>
        </p:txBody>
      </p:sp>
      <p:pic>
        <p:nvPicPr>
          <p:cNvPr id="9" name="Picture 8" descr="coverBan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80100"/>
            <a:ext cx="9144000" cy="330200"/>
          </a:xfrm>
          <a:prstGeom prst="rect">
            <a:avLst/>
          </a:prstGeom>
          <a:effectLst>
            <a:outerShdw blurRad="63500" dist="38100" dir="5400000" algn="t" rotWithShape="0">
              <a:prstClr val="black">
                <a:alpha val="59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305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9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4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8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7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53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50278"/>
            <a:ext cx="1963320" cy="54695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1280" y="838199"/>
            <a:ext cx="5907840" cy="51816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97993"/>
            <a:ext cx="8041439" cy="2097259"/>
          </a:xfrm>
        </p:spPr>
        <p:txBody>
          <a:bodyPr anchor="b"/>
          <a:lstStyle>
            <a:lvl1pPr algn="ctr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99" y="3754402"/>
            <a:ext cx="7467601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1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41248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39112"/>
            <a:ext cx="3657600" cy="39502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13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2038388"/>
            <a:ext cx="3017520" cy="5423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1091" y="2038387"/>
            <a:ext cx="3014708" cy="5423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n-lt"/>
                <a:cs typeface="Bradley Hand ITC TT-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274567">
            <a:off x="3933637" y="4281002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548461" y="537763"/>
                </a:moveTo>
                <a:lnTo>
                  <a:pt x="548461" y="537763"/>
                </a:lnTo>
                <a:lnTo>
                  <a:pt x="548461" y="537763"/>
                </a:lnTo>
                <a:close/>
                <a:moveTo>
                  <a:pt x="547489" y="536791"/>
                </a:moveTo>
                <a:lnTo>
                  <a:pt x="548461" y="537763"/>
                </a:lnTo>
                <a:lnTo>
                  <a:pt x="546516" y="536791"/>
                </a:lnTo>
                <a:lnTo>
                  <a:pt x="544572" y="535818"/>
                </a:lnTo>
                <a:close/>
                <a:moveTo>
                  <a:pt x="338413" y="443436"/>
                </a:moveTo>
                <a:lnTo>
                  <a:pt x="340357" y="444408"/>
                </a:lnTo>
                <a:lnTo>
                  <a:pt x="339385" y="444408"/>
                </a:lnTo>
                <a:close/>
                <a:moveTo>
                  <a:pt x="337440" y="442463"/>
                </a:moveTo>
                <a:lnTo>
                  <a:pt x="338413" y="443436"/>
                </a:lnTo>
                <a:lnTo>
                  <a:pt x="338412" y="443436"/>
                </a:lnTo>
                <a:close/>
                <a:moveTo>
                  <a:pt x="334522" y="440518"/>
                </a:moveTo>
                <a:lnTo>
                  <a:pt x="334523" y="441491"/>
                </a:lnTo>
                <a:lnTo>
                  <a:pt x="333550" y="441491"/>
                </a:lnTo>
                <a:lnTo>
                  <a:pt x="331605" y="439546"/>
                </a:lnTo>
                <a:close/>
                <a:moveTo>
                  <a:pt x="644733" y="565964"/>
                </a:moveTo>
                <a:lnTo>
                  <a:pt x="642788" y="565964"/>
                </a:lnTo>
                <a:lnTo>
                  <a:pt x="641816" y="565964"/>
                </a:lnTo>
                <a:lnTo>
                  <a:pt x="641816" y="565964"/>
                </a:lnTo>
                <a:close/>
                <a:moveTo>
                  <a:pt x="457051" y="488168"/>
                </a:moveTo>
                <a:lnTo>
                  <a:pt x="458996" y="489140"/>
                </a:lnTo>
                <a:lnTo>
                  <a:pt x="458993" y="489139"/>
                </a:lnTo>
                <a:close/>
                <a:moveTo>
                  <a:pt x="243112" y="383144"/>
                </a:moveTo>
                <a:lnTo>
                  <a:pt x="244085" y="384117"/>
                </a:lnTo>
                <a:lnTo>
                  <a:pt x="244085" y="384117"/>
                </a:lnTo>
                <a:close/>
                <a:moveTo>
                  <a:pt x="781848" y="599027"/>
                </a:moveTo>
                <a:lnTo>
                  <a:pt x="781848" y="599027"/>
                </a:lnTo>
                <a:lnTo>
                  <a:pt x="780876" y="599027"/>
                </a:lnTo>
                <a:close/>
                <a:moveTo>
                  <a:pt x="242140" y="366612"/>
                </a:moveTo>
                <a:lnTo>
                  <a:pt x="244085" y="368557"/>
                </a:lnTo>
                <a:lnTo>
                  <a:pt x="241797" y="366956"/>
                </a:lnTo>
                <a:close/>
                <a:moveTo>
                  <a:pt x="141978" y="301458"/>
                </a:moveTo>
                <a:lnTo>
                  <a:pt x="141978" y="301459"/>
                </a:lnTo>
                <a:lnTo>
                  <a:pt x="141977" y="301459"/>
                </a:lnTo>
                <a:close/>
                <a:moveTo>
                  <a:pt x="142950" y="301458"/>
                </a:moveTo>
                <a:lnTo>
                  <a:pt x="142950" y="302430"/>
                </a:lnTo>
                <a:lnTo>
                  <a:pt x="141978" y="301459"/>
                </a:lnTo>
                <a:close/>
                <a:moveTo>
                  <a:pt x="979256" y="620421"/>
                </a:moveTo>
                <a:lnTo>
                  <a:pt x="979165" y="620512"/>
                </a:lnTo>
                <a:lnTo>
                  <a:pt x="978283" y="620421"/>
                </a:lnTo>
                <a:close/>
                <a:moveTo>
                  <a:pt x="93355" y="247974"/>
                </a:moveTo>
                <a:lnTo>
                  <a:pt x="94328" y="248946"/>
                </a:lnTo>
                <a:lnTo>
                  <a:pt x="94328" y="249919"/>
                </a:lnTo>
                <a:close/>
                <a:moveTo>
                  <a:pt x="1075528" y="637925"/>
                </a:moveTo>
                <a:lnTo>
                  <a:pt x="1075528" y="637925"/>
                </a:lnTo>
                <a:lnTo>
                  <a:pt x="1074555" y="637925"/>
                </a:lnTo>
                <a:close/>
                <a:moveTo>
                  <a:pt x="47650" y="177958"/>
                </a:moveTo>
                <a:lnTo>
                  <a:pt x="49595" y="178930"/>
                </a:lnTo>
                <a:lnTo>
                  <a:pt x="49595" y="180875"/>
                </a:lnTo>
                <a:lnTo>
                  <a:pt x="51540" y="183792"/>
                </a:lnTo>
                <a:lnTo>
                  <a:pt x="50568" y="184764"/>
                </a:lnTo>
                <a:lnTo>
                  <a:pt x="49595" y="184765"/>
                </a:lnTo>
                <a:lnTo>
                  <a:pt x="48623" y="183792"/>
                </a:lnTo>
                <a:lnTo>
                  <a:pt x="46678" y="182820"/>
                </a:lnTo>
                <a:lnTo>
                  <a:pt x="45705" y="179903"/>
                </a:lnTo>
                <a:lnTo>
                  <a:pt x="46678" y="179902"/>
                </a:lnTo>
                <a:lnTo>
                  <a:pt x="46678" y="178930"/>
                </a:lnTo>
                <a:close/>
                <a:moveTo>
                  <a:pt x="35008" y="156564"/>
                </a:moveTo>
                <a:lnTo>
                  <a:pt x="36953" y="159157"/>
                </a:lnTo>
                <a:lnTo>
                  <a:pt x="36953" y="159481"/>
                </a:lnTo>
                <a:close/>
                <a:moveTo>
                  <a:pt x="25284" y="133225"/>
                </a:moveTo>
                <a:lnTo>
                  <a:pt x="28201" y="141005"/>
                </a:lnTo>
                <a:lnTo>
                  <a:pt x="30146" y="144894"/>
                </a:lnTo>
                <a:lnTo>
                  <a:pt x="33063" y="147811"/>
                </a:lnTo>
                <a:lnTo>
                  <a:pt x="33063" y="146839"/>
                </a:lnTo>
                <a:lnTo>
                  <a:pt x="34036" y="148784"/>
                </a:lnTo>
                <a:lnTo>
                  <a:pt x="35008" y="151701"/>
                </a:lnTo>
                <a:lnTo>
                  <a:pt x="34036" y="149756"/>
                </a:lnTo>
                <a:lnTo>
                  <a:pt x="33064" y="148784"/>
                </a:lnTo>
                <a:lnTo>
                  <a:pt x="32091" y="149756"/>
                </a:lnTo>
                <a:lnTo>
                  <a:pt x="25284" y="137114"/>
                </a:lnTo>
                <a:lnTo>
                  <a:pt x="26256" y="137115"/>
                </a:lnTo>
                <a:lnTo>
                  <a:pt x="25284" y="136142"/>
                </a:lnTo>
                <a:close/>
                <a:moveTo>
                  <a:pt x="1277796" y="622366"/>
                </a:moveTo>
                <a:lnTo>
                  <a:pt x="1283631" y="625284"/>
                </a:lnTo>
                <a:lnTo>
                  <a:pt x="1285576" y="628201"/>
                </a:lnTo>
                <a:lnTo>
                  <a:pt x="1287521" y="630146"/>
                </a:lnTo>
                <a:lnTo>
                  <a:pt x="1288494" y="634036"/>
                </a:lnTo>
                <a:lnTo>
                  <a:pt x="1287521" y="637926"/>
                </a:lnTo>
                <a:lnTo>
                  <a:pt x="1285576" y="642788"/>
                </a:lnTo>
                <a:lnTo>
                  <a:pt x="1282659" y="646677"/>
                </a:lnTo>
                <a:lnTo>
                  <a:pt x="1277797" y="650567"/>
                </a:lnTo>
                <a:lnTo>
                  <a:pt x="1271962" y="654457"/>
                </a:lnTo>
                <a:lnTo>
                  <a:pt x="1264183" y="658347"/>
                </a:lnTo>
                <a:lnTo>
                  <a:pt x="1255431" y="662237"/>
                </a:lnTo>
                <a:lnTo>
                  <a:pt x="1235982" y="670016"/>
                </a:lnTo>
                <a:lnTo>
                  <a:pt x="1215560" y="676824"/>
                </a:lnTo>
                <a:lnTo>
                  <a:pt x="1207780" y="680713"/>
                </a:lnTo>
                <a:lnTo>
                  <a:pt x="1199028" y="685575"/>
                </a:lnTo>
                <a:lnTo>
                  <a:pt x="1179579" y="698217"/>
                </a:lnTo>
                <a:lnTo>
                  <a:pt x="1146516" y="722528"/>
                </a:lnTo>
                <a:lnTo>
                  <a:pt x="1140681" y="722529"/>
                </a:lnTo>
                <a:lnTo>
                  <a:pt x="1137764" y="721556"/>
                </a:lnTo>
                <a:lnTo>
                  <a:pt x="1129985" y="714748"/>
                </a:lnTo>
                <a:lnTo>
                  <a:pt x="1137764" y="708914"/>
                </a:lnTo>
                <a:lnTo>
                  <a:pt x="1146516" y="703079"/>
                </a:lnTo>
                <a:lnTo>
                  <a:pt x="1156241" y="696273"/>
                </a:lnTo>
                <a:lnTo>
                  <a:pt x="1168883" y="690437"/>
                </a:lnTo>
                <a:lnTo>
                  <a:pt x="1209726" y="669044"/>
                </a:lnTo>
                <a:lnTo>
                  <a:pt x="1220422" y="662237"/>
                </a:lnTo>
                <a:lnTo>
                  <a:pt x="1229174" y="655429"/>
                </a:lnTo>
                <a:lnTo>
                  <a:pt x="1237926" y="647649"/>
                </a:lnTo>
                <a:lnTo>
                  <a:pt x="1243761" y="639870"/>
                </a:lnTo>
                <a:lnTo>
                  <a:pt x="1243761" y="639870"/>
                </a:lnTo>
                <a:lnTo>
                  <a:pt x="1245706" y="638898"/>
                </a:lnTo>
                <a:lnTo>
                  <a:pt x="1243275" y="638898"/>
                </a:lnTo>
                <a:lnTo>
                  <a:pt x="1242789" y="637925"/>
                </a:lnTo>
                <a:lnTo>
                  <a:pt x="1240844" y="635981"/>
                </a:lnTo>
                <a:lnTo>
                  <a:pt x="1237926" y="634036"/>
                </a:lnTo>
                <a:lnTo>
                  <a:pt x="1226257" y="630145"/>
                </a:lnTo>
                <a:lnTo>
                  <a:pt x="1207780" y="625284"/>
                </a:lnTo>
                <a:lnTo>
                  <a:pt x="1182496" y="620421"/>
                </a:lnTo>
                <a:lnTo>
                  <a:pt x="1113453" y="607780"/>
                </a:lnTo>
                <a:lnTo>
                  <a:pt x="1074555" y="600000"/>
                </a:lnTo>
                <a:lnTo>
                  <a:pt x="1060940" y="596110"/>
                </a:lnTo>
                <a:lnTo>
                  <a:pt x="1048299" y="592221"/>
                </a:lnTo>
                <a:lnTo>
                  <a:pt x="1036630" y="587358"/>
                </a:lnTo>
                <a:lnTo>
                  <a:pt x="1027877" y="583469"/>
                </a:lnTo>
                <a:lnTo>
                  <a:pt x="1020098" y="579579"/>
                </a:lnTo>
                <a:lnTo>
                  <a:pt x="1014263" y="574716"/>
                </a:lnTo>
                <a:lnTo>
                  <a:pt x="1009401" y="569854"/>
                </a:lnTo>
                <a:lnTo>
                  <a:pt x="1006483" y="564992"/>
                </a:lnTo>
                <a:lnTo>
                  <a:pt x="1002594" y="554295"/>
                </a:lnTo>
                <a:lnTo>
                  <a:pt x="1030795" y="566937"/>
                </a:lnTo>
                <a:lnTo>
                  <a:pt x="1058996" y="577634"/>
                </a:lnTo>
                <a:lnTo>
                  <a:pt x="1087197" y="587358"/>
                </a:lnTo>
                <a:lnTo>
                  <a:pt x="1116371" y="596110"/>
                </a:lnTo>
                <a:lnTo>
                  <a:pt x="1145544" y="602917"/>
                </a:lnTo>
                <a:lnTo>
                  <a:pt x="1174717" y="609725"/>
                </a:lnTo>
                <a:lnTo>
                  <a:pt x="1204863" y="614587"/>
                </a:lnTo>
                <a:lnTo>
                  <a:pt x="1234036" y="618476"/>
                </a:lnTo>
                <a:lnTo>
                  <a:pt x="1248623" y="618476"/>
                </a:lnTo>
                <a:lnTo>
                  <a:pt x="1260293" y="619449"/>
                </a:lnTo>
                <a:lnTo>
                  <a:pt x="1270017" y="620422"/>
                </a:lnTo>
                <a:close/>
                <a:moveTo>
                  <a:pt x="13614" y="101134"/>
                </a:moveTo>
                <a:lnTo>
                  <a:pt x="15560" y="104051"/>
                </a:lnTo>
                <a:lnTo>
                  <a:pt x="16532" y="104052"/>
                </a:lnTo>
                <a:lnTo>
                  <a:pt x="15559" y="105024"/>
                </a:lnTo>
                <a:lnTo>
                  <a:pt x="16532" y="109886"/>
                </a:lnTo>
                <a:lnTo>
                  <a:pt x="16532" y="110859"/>
                </a:lnTo>
                <a:lnTo>
                  <a:pt x="15559" y="110858"/>
                </a:lnTo>
                <a:lnTo>
                  <a:pt x="14587" y="108913"/>
                </a:lnTo>
                <a:lnTo>
                  <a:pt x="15559" y="108913"/>
                </a:lnTo>
                <a:lnTo>
                  <a:pt x="15559" y="106969"/>
                </a:lnTo>
                <a:lnTo>
                  <a:pt x="14587" y="105024"/>
                </a:lnTo>
                <a:lnTo>
                  <a:pt x="14587" y="103079"/>
                </a:lnTo>
                <a:close/>
                <a:moveTo>
                  <a:pt x="5835" y="22366"/>
                </a:moveTo>
                <a:lnTo>
                  <a:pt x="5835" y="23338"/>
                </a:lnTo>
                <a:lnTo>
                  <a:pt x="5658" y="22542"/>
                </a:lnTo>
                <a:close/>
                <a:moveTo>
                  <a:pt x="3890" y="14586"/>
                </a:moveTo>
                <a:lnTo>
                  <a:pt x="4862" y="15559"/>
                </a:lnTo>
                <a:lnTo>
                  <a:pt x="4862" y="18476"/>
                </a:lnTo>
                <a:lnTo>
                  <a:pt x="4668" y="18087"/>
                </a:lnTo>
                <a:close/>
                <a:moveTo>
                  <a:pt x="1884" y="3039"/>
                </a:move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5" y="8751"/>
                </a:lnTo>
                <a:lnTo>
                  <a:pt x="1945" y="13613"/>
                </a:lnTo>
                <a:lnTo>
                  <a:pt x="2917" y="13613"/>
                </a:lnTo>
                <a:lnTo>
                  <a:pt x="2917" y="14586"/>
                </a:lnTo>
                <a:lnTo>
                  <a:pt x="4668" y="18087"/>
                </a:lnTo>
                <a:lnTo>
                  <a:pt x="5658" y="22542"/>
                </a:lnTo>
                <a:lnTo>
                  <a:pt x="4862" y="23338"/>
                </a:lnTo>
                <a:lnTo>
                  <a:pt x="4862" y="24310"/>
                </a:lnTo>
                <a:lnTo>
                  <a:pt x="5835" y="25283"/>
                </a:lnTo>
                <a:lnTo>
                  <a:pt x="6807" y="27228"/>
                </a:lnTo>
                <a:lnTo>
                  <a:pt x="7780" y="34035"/>
                </a:lnTo>
                <a:lnTo>
                  <a:pt x="7780" y="36952"/>
                </a:lnTo>
                <a:lnTo>
                  <a:pt x="8752" y="40842"/>
                </a:lnTo>
                <a:lnTo>
                  <a:pt x="9725" y="44732"/>
                </a:lnTo>
                <a:lnTo>
                  <a:pt x="9724" y="48622"/>
                </a:lnTo>
                <a:lnTo>
                  <a:pt x="7780" y="44732"/>
                </a:lnTo>
                <a:lnTo>
                  <a:pt x="5835" y="40842"/>
                </a:lnTo>
                <a:lnTo>
                  <a:pt x="6807" y="48622"/>
                </a:lnTo>
                <a:lnTo>
                  <a:pt x="8752" y="50567"/>
                </a:lnTo>
                <a:lnTo>
                  <a:pt x="10697" y="55429"/>
                </a:lnTo>
                <a:lnTo>
                  <a:pt x="10697" y="56401"/>
                </a:lnTo>
                <a:lnTo>
                  <a:pt x="12642" y="60291"/>
                </a:lnTo>
                <a:lnTo>
                  <a:pt x="13614" y="62236"/>
                </a:lnTo>
                <a:lnTo>
                  <a:pt x="14587" y="65153"/>
                </a:lnTo>
                <a:lnTo>
                  <a:pt x="17504" y="79740"/>
                </a:lnTo>
                <a:lnTo>
                  <a:pt x="20422" y="91410"/>
                </a:lnTo>
                <a:lnTo>
                  <a:pt x="19449" y="92382"/>
                </a:lnTo>
                <a:lnTo>
                  <a:pt x="22367" y="96271"/>
                </a:lnTo>
                <a:lnTo>
                  <a:pt x="23339" y="100162"/>
                </a:lnTo>
                <a:lnTo>
                  <a:pt x="27229" y="109886"/>
                </a:lnTo>
                <a:lnTo>
                  <a:pt x="29174" y="116693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1" y="133225"/>
                </a:lnTo>
                <a:lnTo>
                  <a:pt x="41816" y="144894"/>
                </a:lnTo>
                <a:lnTo>
                  <a:pt x="47650" y="154619"/>
                </a:lnTo>
                <a:lnTo>
                  <a:pt x="58347" y="176013"/>
                </a:lnTo>
                <a:lnTo>
                  <a:pt x="56402" y="174068"/>
                </a:lnTo>
                <a:lnTo>
                  <a:pt x="57375" y="176012"/>
                </a:lnTo>
                <a:lnTo>
                  <a:pt x="57375" y="176985"/>
                </a:lnTo>
                <a:lnTo>
                  <a:pt x="57374" y="177957"/>
                </a:lnTo>
                <a:lnTo>
                  <a:pt x="58347" y="178930"/>
                </a:lnTo>
                <a:lnTo>
                  <a:pt x="58347" y="177957"/>
                </a:lnTo>
                <a:lnTo>
                  <a:pt x="59319" y="179902"/>
                </a:lnTo>
                <a:lnTo>
                  <a:pt x="63209" y="183792"/>
                </a:lnTo>
                <a:lnTo>
                  <a:pt x="66127" y="188654"/>
                </a:lnTo>
                <a:lnTo>
                  <a:pt x="70017" y="194489"/>
                </a:lnTo>
                <a:lnTo>
                  <a:pt x="76824" y="203241"/>
                </a:lnTo>
                <a:lnTo>
                  <a:pt x="76823" y="204213"/>
                </a:lnTo>
                <a:lnTo>
                  <a:pt x="79741" y="208103"/>
                </a:lnTo>
                <a:lnTo>
                  <a:pt x="83631" y="212966"/>
                </a:lnTo>
                <a:lnTo>
                  <a:pt x="90438" y="223662"/>
                </a:lnTo>
                <a:lnTo>
                  <a:pt x="90438" y="225607"/>
                </a:lnTo>
                <a:lnTo>
                  <a:pt x="92383" y="228525"/>
                </a:lnTo>
                <a:lnTo>
                  <a:pt x="97245" y="232415"/>
                </a:lnTo>
                <a:lnTo>
                  <a:pt x="102107" y="238249"/>
                </a:lnTo>
                <a:lnTo>
                  <a:pt x="113776" y="251863"/>
                </a:lnTo>
                <a:lnTo>
                  <a:pt x="133226" y="272285"/>
                </a:lnTo>
                <a:lnTo>
                  <a:pt x="142950" y="282982"/>
                </a:lnTo>
                <a:lnTo>
                  <a:pt x="153647" y="292707"/>
                </a:lnTo>
                <a:lnTo>
                  <a:pt x="153647" y="294651"/>
                </a:lnTo>
                <a:lnTo>
                  <a:pt x="165316" y="303403"/>
                </a:lnTo>
                <a:lnTo>
                  <a:pt x="176013" y="314100"/>
                </a:lnTo>
                <a:lnTo>
                  <a:pt x="187683" y="323824"/>
                </a:lnTo>
                <a:lnTo>
                  <a:pt x="197407" y="332577"/>
                </a:lnTo>
                <a:lnTo>
                  <a:pt x="195462" y="332576"/>
                </a:lnTo>
                <a:lnTo>
                  <a:pt x="201297" y="337439"/>
                </a:lnTo>
                <a:lnTo>
                  <a:pt x="203242" y="338411"/>
                </a:lnTo>
                <a:lnTo>
                  <a:pt x="204214" y="338411"/>
                </a:lnTo>
                <a:lnTo>
                  <a:pt x="204214" y="337439"/>
                </a:lnTo>
                <a:lnTo>
                  <a:pt x="211021" y="343273"/>
                </a:lnTo>
                <a:lnTo>
                  <a:pt x="213939" y="346191"/>
                </a:lnTo>
                <a:lnTo>
                  <a:pt x="215883" y="348136"/>
                </a:lnTo>
                <a:lnTo>
                  <a:pt x="220746" y="352026"/>
                </a:lnTo>
                <a:lnTo>
                  <a:pt x="225608" y="353970"/>
                </a:lnTo>
                <a:lnTo>
                  <a:pt x="234360" y="361750"/>
                </a:lnTo>
                <a:lnTo>
                  <a:pt x="241797" y="366956"/>
                </a:lnTo>
                <a:lnTo>
                  <a:pt x="241167" y="367584"/>
                </a:lnTo>
                <a:lnTo>
                  <a:pt x="243112" y="368557"/>
                </a:lnTo>
                <a:lnTo>
                  <a:pt x="248947" y="373420"/>
                </a:lnTo>
                <a:lnTo>
                  <a:pt x="250892" y="374392"/>
                </a:lnTo>
                <a:lnTo>
                  <a:pt x="251864" y="374392"/>
                </a:lnTo>
                <a:lnTo>
                  <a:pt x="251864" y="373419"/>
                </a:lnTo>
                <a:lnTo>
                  <a:pt x="257699" y="378282"/>
                </a:lnTo>
                <a:lnTo>
                  <a:pt x="265479" y="383144"/>
                </a:lnTo>
                <a:lnTo>
                  <a:pt x="273258" y="388006"/>
                </a:lnTo>
                <a:lnTo>
                  <a:pt x="279093" y="392869"/>
                </a:lnTo>
                <a:lnTo>
                  <a:pt x="280065" y="392868"/>
                </a:lnTo>
                <a:lnTo>
                  <a:pt x="282010" y="393841"/>
                </a:lnTo>
                <a:lnTo>
                  <a:pt x="293679" y="401621"/>
                </a:lnTo>
                <a:lnTo>
                  <a:pt x="299514" y="404538"/>
                </a:lnTo>
                <a:lnTo>
                  <a:pt x="304376" y="407455"/>
                </a:lnTo>
                <a:lnTo>
                  <a:pt x="304377" y="408428"/>
                </a:lnTo>
                <a:lnTo>
                  <a:pt x="303404" y="408427"/>
                </a:lnTo>
                <a:lnTo>
                  <a:pt x="305349" y="409400"/>
                </a:lnTo>
                <a:lnTo>
                  <a:pt x="306321" y="409400"/>
                </a:lnTo>
                <a:lnTo>
                  <a:pt x="308266" y="409400"/>
                </a:lnTo>
                <a:lnTo>
                  <a:pt x="317991" y="415235"/>
                </a:lnTo>
                <a:lnTo>
                  <a:pt x="326743" y="421069"/>
                </a:lnTo>
                <a:lnTo>
                  <a:pt x="335495" y="427876"/>
                </a:lnTo>
                <a:lnTo>
                  <a:pt x="345219" y="432738"/>
                </a:lnTo>
                <a:lnTo>
                  <a:pt x="408428" y="464829"/>
                </a:lnTo>
                <a:lnTo>
                  <a:pt x="408429" y="465802"/>
                </a:lnTo>
                <a:lnTo>
                  <a:pt x="414263" y="467747"/>
                </a:lnTo>
                <a:lnTo>
                  <a:pt x="420098" y="470664"/>
                </a:lnTo>
                <a:lnTo>
                  <a:pt x="424960" y="473582"/>
                </a:lnTo>
                <a:lnTo>
                  <a:pt x="430795" y="475527"/>
                </a:lnTo>
                <a:lnTo>
                  <a:pt x="433712" y="477472"/>
                </a:lnTo>
                <a:lnTo>
                  <a:pt x="435657" y="477471"/>
                </a:lnTo>
                <a:lnTo>
                  <a:pt x="435657" y="478444"/>
                </a:lnTo>
                <a:lnTo>
                  <a:pt x="440519" y="480389"/>
                </a:lnTo>
                <a:lnTo>
                  <a:pt x="446354" y="483306"/>
                </a:lnTo>
                <a:lnTo>
                  <a:pt x="452189" y="486223"/>
                </a:lnTo>
                <a:lnTo>
                  <a:pt x="458993" y="489139"/>
                </a:lnTo>
                <a:lnTo>
                  <a:pt x="462885" y="491085"/>
                </a:lnTo>
                <a:lnTo>
                  <a:pt x="468720" y="493031"/>
                </a:lnTo>
                <a:lnTo>
                  <a:pt x="481362" y="498865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7" y="499837"/>
                </a:lnTo>
                <a:lnTo>
                  <a:pt x="486225" y="500810"/>
                </a:lnTo>
                <a:lnTo>
                  <a:pt x="487197" y="502755"/>
                </a:lnTo>
                <a:lnTo>
                  <a:pt x="489142" y="502755"/>
                </a:lnTo>
                <a:lnTo>
                  <a:pt x="488169" y="501782"/>
                </a:lnTo>
                <a:lnTo>
                  <a:pt x="502756" y="508590"/>
                </a:lnTo>
                <a:lnTo>
                  <a:pt x="517343" y="513452"/>
                </a:lnTo>
                <a:lnTo>
                  <a:pt x="548461" y="524149"/>
                </a:lnTo>
                <a:lnTo>
                  <a:pt x="554296" y="527066"/>
                </a:lnTo>
                <a:lnTo>
                  <a:pt x="555268" y="528039"/>
                </a:lnTo>
                <a:lnTo>
                  <a:pt x="555268" y="529011"/>
                </a:lnTo>
                <a:lnTo>
                  <a:pt x="560130" y="529984"/>
                </a:lnTo>
                <a:lnTo>
                  <a:pt x="561103" y="529984"/>
                </a:lnTo>
                <a:lnTo>
                  <a:pt x="564020" y="530956"/>
                </a:lnTo>
                <a:lnTo>
                  <a:pt x="565965" y="532901"/>
                </a:lnTo>
                <a:lnTo>
                  <a:pt x="567910" y="533873"/>
                </a:lnTo>
                <a:lnTo>
                  <a:pt x="570827" y="534846"/>
                </a:lnTo>
                <a:lnTo>
                  <a:pt x="570827" y="533873"/>
                </a:lnTo>
                <a:lnTo>
                  <a:pt x="571800" y="533873"/>
                </a:lnTo>
                <a:lnTo>
                  <a:pt x="573745" y="533873"/>
                </a:lnTo>
                <a:lnTo>
                  <a:pt x="582497" y="538735"/>
                </a:lnTo>
                <a:lnTo>
                  <a:pt x="586386" y="539708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4" y="542625"/>
                </a:lnTo>
                <a:lnTo>
                  <a:pt x="603891" y="544570"/>
                </a:lnTo>
                <a:lnTo>
                  <a:pt x="609725" y="546515"/>
                </a:lnTo>
                <a:lnTo>
                  <a:pt x="615560" y="546515"/>
                </a:lnTo>
                <a:lnTo>
                  <a:pt x="650568" y="556239"/>
                </a:lnTo>
                <a:lnTo>
                  <a:pt x="684604" y="565964"/>
                </a:lnTo>
                <a:lnTo>
                  <a:pt x="752675" y="581523"/>
                </a:lnTo>
                <a:lnTo>
                  <a:pt x="786711" y="589303"/>
                </a:lnTo>
                <a:lnTo>
                  <a:pt x="819774" y="596110"/>
                </a:lnTo>
                <a:lnTo>
                  <a:pt x="888818" y="608752"/>
                </a:lnTo>
                <a:lnTo>
                  <a:pt x="899515" y="611669"/>
                </a:lnTo>
                <a:lnTo>
                  <a:pt x="912157" y="613614"/>
                </a:lnTo>
                <a:lnTo>
                  <a:pt x="911184" y="613614"/>
                </a:lnTo>
                <a:lnTo>
                  <a:pt x="913129" y="613614"/>
                </a:lnTo>
                <a:lnTo>
                  <a:pt x="916046" y="613614"/>
                </a:lnTo>
                <a:lnTo>
                  <a:pt x="918964" y="613614"/>
                </a:lnTo>
                <a:lnTo>
                  <a:pt x="921881" y="613614"/>
                </a:lnTo>
                <a:lnTo>
                  <a:pt x="946193" y="617504"/>
                </a:lnTo>
                <a:lnTo>
                  <a:pt x="972448" y="620421"/>
                </a:lnTo>
                <a:lnTo>
                  <a:pt x="969531" y="620421"/>
                </a:lnTo>
                <a:lnTo>
                  <a:pt x="969531" y="621394"/>
                </a:lnTo>
                <a:lnTo>
                  <a:pt x="971476" y="621394"/>
                </a:lnTo>
                <a:lnTo>
                  <a:pt x="975366" y="620421"/>
                </a:lnTo>
                <a:lnTo>
                  <a:pt x="975366" y="621393"/>
                </a:lnTo>
                <a:lnTo>
                  <a:pt x="978283" y="621394"/>
                </a:lnTo>
                <a:lnTo>
                  <a:pt x="979165" y="620512"/>
                </a:lnTo>
                <a:lnTo>
                  <a:pt x="1044409" y="627228"/>
                </a:lnTo>
                <a:lnTo>
                  <a:pt x="1077472" y="631118"/>
                </a:lnTo>
                <a:lnTo>
                  <a:pt x="1110536" y="633063"/>
                </a:lnTo>
                <a:lnTo>
                  <a:pt x="1119288" y="634036"/>
                </a:lnTo>
                <a:lnTo>
                  <a:pt x="1129013" y="634035"/>
                </a:lnTo>
                <a:lnTo>
                  <a:pt x="1147489" y="635008"/>
                </a:lnTo>
                <a:lnTo>
                  <a:pt x="1171801" y="636953"/>
                </a:lnTo>
                <a:lnTo>
                  <a:pt x="1196111" y="638897"/>
                </a:lnTo>
                <a:lnTo>
                  <a:pt x="1220423" y="638898"/>
                </a:lnTo>
                <a:lnTo>
                  <a:pt x="1243275" y="638898"/>
                </a:lnTo>
                <a:lnTo>
                  <a:pt x="1243761" y="639870"/>
                </a:lnTo>
                <a:lnTo>
                  <a:pt x="1241817" y="640842"/>
                </a:lnTo>
                <a:lnTo>
                  <a:pt x="1235982" y="642788"/>
                </a:lnTo>
                <a:lnTo>
                  <a:pt x="1227230" y="643760"/>
                </a:lnTo>
                <a:lnTo>
                  <a:pt x="1212643" y="644732"/>
                </a:lnTo>
                <a:lnTo>
                  <a:pt x="1197084" y="644732"/>
                </a:lnTo>
                <a:lnTo>
                  <a:pt x="1180552" y="644732"/>
                </a:lnTo>
                <a:lnTo>
                  <a:pt x="1164993" y="644732"/>
                </a:lnTo>
                <a:lnTo>
                  <a:pt x="1164021" y="644732"/>
                </a:lnTo>
                <a:lnTo>
                  <a:pt x="1164021" y="643760"/>
                </a:lnTo>
                <a:lnTo>
                  <a:pt x="1163048" y="642788"/>
                </a:lnTo>
                <a:lnTo>
                  <a:pt x="1161103" y="642788"/>
                </a:lnTo>
                <a:lnTo>
                  <a:pt x="1144571" y="643760"/>
                </a:lnTo>
                <a:lnTo>
                  <a:pt x="1126095" y="642788"/>
                </a:lnTo>
                <a:lnTo>
                  <a:pt x="1106646" y="640843"/>
                </a:lnTo>
                <a:lnTo>
                  <a:pt x="1088170" y="637926"/>
                </a:lnTo>
                <a:lnTo>
                  <a:pt x="1089142" y="637925"/>
                </a:lnTo>
                <a:lnTo>
                  <a:pt x="1082335" y="637926"/>
                </a:lnTo>
                <a:lnTo>
                  <a:pt x="1075528" y="637925"/>
                </a:lnTo>
                <a:lnTo>
                  <a:pt x="1075528" y="636953"/>
                </a:lnTo>
                <a:lnTo>
                  <a:pt x="1073583" y="636953"/>
                </a:lnTo>
                <a:lnTo>
                  <a:pt x="1069693" y="636953"/>
                </a:lnTo>
                <a:lnTo>
                  <a:pt x="1064831" y="637926"/>
                </a:lnTo>
                <a:lnTo>
                  <a:pt x="1062886" y="636953"/>
                </a:lnTo>
                <a:lnTo>
                  <a:pt x="1060942" y="635981"/>
                </a:lnTo>
                <a:lnTo>
                  <a:pt x="1058024" y="636953"/>
                </a:lnTo>
                <a:lnTo>
                  <a:pt x="1051217" y="636953"/>
                </a:lnTo>
                <a:lnTo>
                  <a:pt x="1044409" y="636953"/>
                </a:lnTo>
                <a:lnTo>
                  <a:pt x="1036630" y="635980"/>
                </a:lnTo>
                <a:lnTo>
                  <a:pt x="1028850" y="635008"/>
                </a:lnTo>
                <a:lnTo>
                  <a:pt x="1029823" y="635008"/>
                </a:lnTo>
                <a:lnTo>
                  <a:pt x="1017181" y="634036"/>
                </a:lnTo>
                <a:lnTo>
                  <a:pt x="1002594" y="633063"/>
                </a:lnTo>
                <a:lnTo>
                  <a:pt x="974393" y="631118"/>
                </a:lnTo>
                <a:lnTo>
                  <a:pt x="975366" y="630146"/>
                </a:lnTo>
                <a:lnTo>
                  <a:pt x="975365" y="629173"/>
                </a:lnTo>
                <a:lnTo>
                  <a:pt x="973421" y="630146"/>
                </a:lnTo>
                <a:lnTo>
                  <a:pt x="970504" y="630146"/>
                </a:lnTo>
                <a:lnTo>
                  <a:pt x="963696" y="630145"/>
                </a:lnTo>
                <a:lnTo>
                  <a:pt x="960779" y="629173"/>
                </a:lnTo>
                <a:lnTo>
                  <a:pt x="957862" y="629173"/>
                </a:lnTo>
                <a:lnTo>
                  <a:pt x="953972" y="629173"/>
                </a:lnTo>
                <a:lnTo>
                  <a:pt x="949111" y="628201"/>
                </a:lnTo>
                <a:lnTo>
                  <a:pt x="950082" y="628201"/>
                </a:lnTo>
                <a:lnTo>
                  <a:pt x="949110" y="628201"/>
                </a:lnTo>
                <a:lnTo>
                  <a:pt x="949111" y="628201"/>
                </a:lnTo>
                <a:lnTo>
                  <a:pt x="947165" y="628201"/>
                </a:lnTo>
                <a:lnTo>
                  <a:pt x="944247" y="628201"/>
                </a:lnTo>
                <a:lnTo>
                  <a:pt x="942303" y="627228"/>
                </a:lnTo>
                <a:lnTo>
                  <a:pt x="940358" y="628201"/>
                </a:lnTo>
                <a:lnTo>
                  <a:pt x="937441" y="626256"/>
                </a:lnTo>
                <a:lnTo>
                  <a:pt x="935496" y="627228"/>
                </a:lnTo>
                <a:lnTo>
                  <a:pt x="933550" y="626256"/>
                </a:lnTo>
                <a:lnTo>
                  <a:pt x="930633" y="625283"/>
                </a:lnTo>
                <a:lnTo>
                  <a:pt x="927716" y="625283"/>
                </a:lnTo>
                <a:lnTo>
                  <a:pt x="923826" y="625283"/>
                </a:lnTo>
                <a:lnTo>
                  <a:pt x="919936" y="624311"/>
                </a:lnTo>
                <a:lnTo>
                  <a:pt x="911184" y="622366"/>
                </a:lnTo>
                <a:lnTo>
                  <a:pt x="909239" y="622366"/>
                </a:lnTo>
                <a:lnTo>
                  <a:pt x="908267" y="623339"/>
                </a:lnTo>
                <a:lnTo>
                  <a:pt x="908267" y="622366"/>
                </a:lnTo>
                <a:lnTo>
                  <a:pt x="910212" y="622366"/>
                </a:lnTo>
                <a:lnTo>
                  <a:pt x="912157" y="622366"/>
                </a:lnTo>
                <a:lnTo>
                  <a:pt x="911184" y="621394"/>
                </a:lnTo>
                <a:lnTo>
                  <a:pt x="893680" y="619449"/>
                </a:lnTo>
                <a:lnTo>
                  <a:pt x="875204" y="617504"/>
                </a:lnTo>
                <a:lnTo>
                  <a:pt x="840196" y="610697"/>
                </a:lnTo>
                <a:lnTo>
                  <a:pt x="836306" y="609725"/>
                </a:lnTo>
                <a:lnTo>
                  <a:pt x="835333" y="608752"/>
                </a:lnTo>
                <a:lnTo>
                  <a:pt x="829499" y="607779"/>
                </a:lnTo>
                <a:lnTo>
                  <a:pt x="823664" y="607779"/>
                </a:lnTo>
                <a:lnTo>
                  <a:pt x="821719" y="605834"/>
                </a:lnTo>
                <a:lnTo>
                  <a:pt x="818802" y="605834"/>
                </a:lnTo>
                <a:lnTo>
                  <a:pt x="816856" y="605835"/>
                </a:lnTo>
                <a:lnTo>
                  <a:pt x="814912" y="605834"/>
                </a:lnTo>
                <a:lnTo>
                  <a:pt x="811994" y="605835"/>
                </a:lnTo>
                <a:lnTo>
                  <a:pt x="813939" y="604862"/>
                </a:lnTo>
                <a:lnTo>
                  <a:pt x="813939" y="603889"/>
                </a:lnTo>
                <a:lnTo>
                  <a:pt x="807132" y="603890"/>
                </a:lnTo>
                <a:lnTo>
                  <a:pt x="799352" y="602917"/>
                </a:lnTo>
                <a:lnTo>
                  <a:pt x="801298" y="602917"/>
                </a:lnTo>
                <a:lnTo>
                  <a:pt x="801297" y="601945"/>
                </a:lnTo>
                <a:lnTo>
                  <a:pt x="797407" y="601944"/>
                </a:lnTo>
                <a:lnTo>
                  <a:pt x="794490" y="600972"/>
                </a:lnTo>
                <a:lnTo>
                  <a:pt x="787683" y="600000"/>
                </a:lnTo>
                <a:lnTo>
                  <a:pt x="789628" y="599027"/>
                </a:lnTo>
                <a:lnTo>
                  <a:pt x="785738" y="598055"/>
                </a:lnTo>
                <a:lnTo>
                  <a:pt x="784765" y="599027"/>
                </a:lnTo>
                <a:lnTo>
                  <a:pt x="783793" y="599027"/>
                </a:lnTo>
                <a:lnTo>
                  <a:pt x="781848" y="599027"/>
                </a:lnTo>
                <a:lnTo>
                  <a:pt x="781849" y="598055"/>
                </a:lnTo>
                <a:lnTo>
                  <a:pt x="776986" y="598055"/>
                </a:lnTo>
                <a:lnTo>
                  <a:pt x="771152" y="597082"/>
                </a:lnTo>
                <a:lnTo>
                  <a:pt x="760455" y="595137"/>
                </a:lnTo>
                <a:lnTo>
                  <a:pt x="750730" y="592220"/>
                </a:lnTo>
                <a:lnTo>
                  <a:pt x="741006" y="590275"/>
                </a:lnTo>
                <a:lnTo>
                  <a:pt x="740034" y="589303"/>
                </a:lnTo>
                <a:lnTo>
                  <a:pt x="739061" y="589303"/>
                </a:lnTo>
                <a:lnTo>
                  <a:pt x="738088" y="588330"/>
                </a:lnTo>
                <a:lnTo>
                  <a:pt x="735171" y="587358"/>
                </a:lnTo>
                <a:lnTo>
                  <a:pt x="734199" y="587358"/>
                </a:lnTo>
                <a:lnTo>
                  <a:pt x="733226" y="587358"/>
                </a:lnTo>
                <a:lnTo>
                  <a:pt x="729336" y="587358"/>
                </a:lnTo>
                <a:lnTo>
                  <a:pt x="726419" y="587358"/>
                </a:lnTo>
                <a:lnTo>
                  <a:pt x="727392" y="588331"/>
                </a:lnTo>
                <a:lnTo>
                  <a:pt x="716694" y="585413"/>
                </a:lnTo>
                <a:lnTo>
                  <a:pt x="707942" y="583468"/>
                </a:lnTo>
                <a:lnTo>
                  <a:pt x="708915" y="582496"/>
                </a:lnTo>
                <a:lnTo>
                  <a:pt x="708915" y="581523"/>
                </a:lnTo>
                <a:lnTo>
                  <a:pt x="710860" y="581523"/>
                </a:lnTo>
                <a:lnTo>
                  <a:pt x="707942" y="579578"/>
                </a:lnTo>
                <a:lnTo>
                  <a:pt x="709888" y="579578"/>
                </a:lnTo>
                <a:lnTo>
                  <a:pt x="704052" y="578606"/>
                </a:lnTo>
                <a:lnTo>
                  <a:pt x="699190" y="577634"/>
                </a:lnTo>
                <a:lnTo>
                  <a:pt x="691411" y="577633"/>
                </a:lnTo>
                <a:lnTo>
                  <a:pt x="687521" y="576661"/>
                </a:lnTo>
                <a:lnTo>
                  <a:pt x="682659" y="575689"/>
                </a:lnTo>
                <a:lnTo>
                  <a:pt x="683631" y="575688"/>
                </a:lnTo>
                <a:lnTo>
                  <a:pt x="683631" y="574716"/>
                </a:lnTo>
                <a:lnTo>
                  <a:pt x="682659" y="574716"/>
                </a:lnTo>
                <a:lnTo>
                  <a:pt x="683632" y="573744"/>
                </a:lnTo>
                <a:lnTo>
                  <a:pt x="672934" y="574716"/>
                </a:lnTo>
                <a:lnTo>
                  <a:pt x="670990" y="573744"/>
                </a:lnTo>
                <a:lnTo>
                  <a:pt x="670990" y="572771"/>
                </a:lnTo>
                <a:lnTo>
                  <a:pt x="669045" y="572771"/>
                </a:lnTo>
                <a:lnTo>
                  <a:pt x="668072" y="572771"/>
                </a:lnTo>
                <a:lnTo>
                  <a:pt x="666127" y="572771"/>
                </a:lnTo>
                <a:lnTo>
                  <a:pt x="660292" y="571799"/>
                </a:lnTo>
                <a:lnTo>
                  <a:pt x="657375" y="569854"/>
                </a:lnTo>
                <a:lnTo>
                  <a:pt x="655430" y="568882"/>
                </a:lnTo>
                <a:lnTo>
                  <a:pt x="657375" y="568881"/>
                </a:lnTo>
                <a:lnTo>
                  <a:pt x="657375" y="567909"/>
                </a:lnTo>
                <a:lnTo>
                  <a:pt x="647651" y="565964"/>
                </a:lnTo>
                <a:lnTo>
                  <a:pt x="642788" y="564992"/>
                </a:lnTo>
                <a:lnTo>
                  <a:pt x="641816" y="564992"/>
                </a:lnTo>
                <a:lnTo>
                  <a:pt x="641816" y="565964"/>
                </a:lnTo>
                <a:lnTo>
                  <a:pt x="638899" y="565964"/>
                </a:lnTo>
                <a:lnTo>
                  <a:pt x="633064" y="564020"/>
                </a:lnTo>
                <a:lnTo>
                  <a:pt x="634036" y="564019"/>
                </a:lnTo>
                <a:lnTo>
                  <a:pt x="635009" y="563047"/>
                </a:lnTo>
                <a:lnTo>
                  <a:pt x="625284" y="562075"/>
                </a:lnTo>
                <a:lnTo>
                  <a:pt x="615560" y="560129"/>
                </a:lnTo>
                <a:lnTo>
                  <a:pt x="617505" y="560130"/>
                </a:lnTo>
                <a:lnTo>
                  <a:pt x="619450" y="560129"/>
                </a:lnTo>
                <a:lnTo>
                  <a:pt x="613615" y="558185"/>
                </a:lnTo>
                <a:lnTo>
                  <a:pt x="606808" y="556240"/>
                </a:lnTo>
                <a:lnTo>
                  <a:pt x="600973" y="554295"/>
                </a:lnTo>
                <a:lnTo>
                  <a:pt x="595138" y="552350"/>
                </a:lnTo>
                <a:lnTo>
                  <a:pt x="596111" y="553322"/>
                </a:lnTo>
                <a:lnTo>
                  <a:pt x="595139" y="553323"/>
                </a:lnTo>
                <a:lnTo>
                  <a:pt x="592221" y="551377"/>
                </a:lnTo>
                <a:lnTo>
                  <a:pt x="589304" y="550405"/>
                </a:lnTo>
                <a:lnTo>
                  <a:pt x="587359" y="549432"/>
                </a:lnTo>
                <a:lnTo>
                  <a:pt x="583469" y="548460"/>
                </a:lnTo>
                <a:lnTo>
                  <a:pt x="582497" y="548460"/>
                </a:lnTo>
                <a:lnTo>
                  <a:pt x="585414" y="549432"/>
                </a:lnTo>
                <a:lnTo>
                  <a:pt x="572772" y="545542"/>
                </a:lnTo>
                <a:lnTo>
                  <a:pt x="564993" y="543597"/>
                </a:lnTo>
                <a:lnTo>
                  <a:pt x="557213" y="540680"/>
                </a:lnTo>
                <a:lnTo>
                  <a:pt x="554295" y="540680"/>
                </a:lnTo>
                <a:lnTo>
                  <a:pt x="549433" y="539708"/>
                </a:lnTo>
                <a:lnTo>
                  <a:pt x="550406" y="538735"/>
                </a:lnTo>
                <a:lnTo>
                  <a:pt x="548461" y="537763"/>
                </a:lnTo>
                <a:lnTo>
                  <a:pt x="550406" y="537763"/>
                </a:lnTo>
                <a:lnTo>
                  <a:pt x="554296" y="538735"/>
                </a:lnTo>
                <a:lnTo>
                  <a:pt x="553323" y="537763"/>
                </a:lnTo>
                <a:lnTo>
                  <a:pt x="550406" y="537763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4572" y="535818"/>
                </a:lnTo>
                <a:lnTo>
                  <a:pt x="541654" y="534845"/>
                </a:lnTo>
                <a:lnTo>
                  <a:pt x="538736" y="533873"/>
                </a:lnTo>
                <a:lnTo>
                  <a:pt x="536792" y="532901"/>
                </a:lnTo>
                <a:lnTo>
                  <a:pt x="537764" y="532901"/>
                </a:lnTo>
                <a:lnTo>
                  <a:pt x="538737" y="531928"/>
                </a:lnTo>
                <a:lnTo>
                  <a:pt x="536792" y="531928"/>
                </a:lnTo>
                <a:lnTo>
                  <a:pt x="532902" y="530956"/>
                </a:lnTo>
                <a:lnTo>
                  <a:pt x="529985" y="529983"/>
                </a:lnTo>
                <a:lnTo>
                  <a:pt x="527067" y="529011"/>
                </a:lnTo>
                <a:lnTo>
                  <a:pt x="526095" y="529011"/>
                </a:lnTo>
                <a:lnTo>
                  <a:pt x="525122" y="529011"/>
                </a:lnTo>
                <a:lnTo>
                  <a:pt x="524150" y="529011"/>
                </a:lnTo>
                <a:lnTo>
                  <a:pt x="523178" y="528039"/>
                </a:lnTo>
                <a:lnTo>
                  <a:pt x="520260" y="527066"/>
                </a:lnTo>
                <a:lnTo>
                  <a:pt x="517342" y="526094"/>
                </a:lnTo>
                <a:lnTo>
                  <a:pt x="517343" y="525122"/>
                </a:lnTo>
                <a:lnTo>
                  <a:pt x="518315" y="524149"/>
                </a:lnTo>
                <a:lnTo>
                  <a:pt x="514425" y="524149"/>
                </a:lnTo>
                <a:lnTo>
                  <a:pt x="511508" y="524149"/>
                </a:lnTo>
                <a:lnTo>
                  <a:pt x="511508" y="523176"/>
                </a:lnTo>
                <a:lnTo>
                  <a:pt x="509563" y="523177"/>
                </a:lnTo>
                <a:lnTo>
                  <a:pt x="507619" y="522204"/>
                </a:lnTo>
                <a:lnTo>
                  <a:pt x="504701" y="521232"/>
                </a:lnTo>
                <a:lnTo>
                  <a:pt x="501783" y="521232"/>
                </a:lnTo>
                <a:lnTo>
                  <a:pt x="494004" y="517342"/>
                </a:lnTo>
                <a:lnTo>
                  <a:pt x="490114" y="515396"/>
                </a:lnTo>
                <a:lnTo>
                  <a:pt x="487197" y="513452"/>
                </a:lnTo>
                <a:lnTo>
                  <a:pt x="481362" y="512480"/>
                </a:lnTo>
                <a:lnTo>
                  <a:pt x="475527" y="509562"/>
                </a:lnTo>
                <a:lnTo>
                  <a:pt x="477472" y="509562"/>
                </a:lnTo>
                <a:lnTo>
                  <a:pt x="474555" y="508590"/>
                </a:lnTo>
                <a:lnTo>
                  <a:pt x="471638" y="507617"/>
                </a:lnTo>
                <a:lnTo>
                  <a:pt x="468720" y="505672"/>
                </a:lnTo>
                <a:lnTo>
                  <a:pt x="463858" y="502755"/>
                </a:lnTo>
                <a:lnTo>
                  <a:pt x="461913" y="501783"/>
                </a:lnTo>
                <a:lnTo>
                  <a:pt x="460941" y="502755"/>
                </a:lnTo>
                <a:lnTo>
                  <a:pt x="459968" y="503727"/>
                </a:lnTo>
                <a:lnTo>
                  <a:pt x="457051" y="501783"/>
                </a:lnTo>
                <a:lnTo>
                  <a:pt x="453161" y="499838"/>
                </a:lnTo>
                <a:lnTo>
                  <a:pt x="448299" y="498865"/>
                </a:lnTo>
                <a:lnTo>
                  <a:pt x="445381" y="495948"/>
                </a:lnTo>
                <a:lnTo>
                  <a:pt x="448299" y="496920"/>
                </a:lnTo>
                <a:lnTo>
                  <a:pt x="449271" y="496921"/>
                </a:lnTo>
                <a:lnTo>
                  <a:pt x="448299" y="495948"/>
                </a:lnTo>
                <a:lnTo>
                  <a:pt x="445381" y="494003"/>
                </a:lnTo>
                <a:lnTo>
                  <a:pt x="442464" y="493031"/>
                </a:lnTo>
                <a:lnTo>
                  <a:pt x="439547" y="492058"/>
                </a:lnTo>
                <a:lnTo>
                  <a:pt x="435657" y="491086"/>
                </a:lnTo>
                <a:lnTo>
                  <a:pt x="436630" y="493030"/>
                </a:lnTo>
                <a:lnTo>
                  <a:pt x="433712" y="491086"/>
                </a:lnTo>
                <a:lnTo>
                  <a:pt x="431767" y="490113"/>
                </a:lnTo>
                <a:lnTo>
                  <a:pt x="428850" y="490113"/>
                </a:lnTo>
                <a:lnTo>
                  <a:pt x="428850" y="489141"/>
                </a:lnTo>
                <a:lnTo>
                  <a:pt x="424960" y="487196"/>
                </a:lnTo>
                <a:lnTo>
                  <a:pt x="423015" y="486223"/>
                </a:lnTo>
                <a:lnTo>
                  <a:pt x="422043" y="487196"/>
                </a:lnTo>
                <a:lnTo>
                  <a:pt x="415236" y="483306"/>
                </a:lnTo>
                <a:lnTo>
                  <a:pt x="407456" y="479416"/>
                </a:lnTo>
                <a:lnTo>
                  <a:pt x="400649" y="475527"/>
                </a:lnTo>
                <a:lnTo>
                  <a:pt x="397732" y="473582"/>
                </a:lnTo>
                <a:lnTo>
                  <a:pt x="395787" y="471637"/>
                </a:lnTo>
                <a:lnTo>
                  <a:pt x="392869" y="470664"/>
                </a:lnTo>
                <a:lnTo>
                  <a:pt x="391897" y="470664"/>
                </a:lnTo>
                <a:lnTo>
                  <a:pt x="392869" y="471637"/>
                </a:lnTo>
                <a:lnTo>
                  <a:pt x="393842" y="471636"/>
                </a:lnTo>
                <a:lnTo>
                  <a:pt x="395787" y="472609"/>
                </a:lnTo>
                <a:lnTo>
                  <a:pt x="393842" y="472609"/>
                </a:lnTo>
                <a:lnTo>
                  <a:pt x="390925" y="470664"/>
                </a:lnTo>
                <a:lnTo>
                  <a:pt x="390924" y="469691"/>
                </a:lnTo>
                <a:lnTo>
                  <a:pt x="391897" y="469692"/>
                </a:lnTo>
                <a:lnTo>
                  <a:pt x="388007" y="467747"/>
                </a:lnTo>
                <a:lnTo>
                  <a:pt x="385090" y="466774"/>
                </a:lnTo>
                <a:lnTo>
                  <a:pt x="381200" y="466774"/>
                </a:lnTo>
                <a:lnTo>
                  <a:pt x="377310" y="463857"/>
                </a:lnTo>
                <a:lnTo>
                  <a:pt x="374393" y="461913"/>
                </a:lnTo>
                <a:lnTo>
                  <a:pt x="369531" y="460940"/>
                </a:lnTo>
                <a:lnTo>
                  <a:pt x="367586" y="458995"/>
                </a:lnTo>
                <a:lnTo>
                  <a:pt x="366613" y="458994"/>
                </a:lnTo>
                <a:lnTo>
                  <a:pt x="367586" y="457050"/>
                </a:lnTo>
                <a:lnTo>
                  <a:pt x="363696" y="455105"/>
                </a:lnTo>
                <a:lnTo>
                  <a:pt x="360779" y="454133"/>
                </a:lnTo>
                <a:lnTo>
                  <a:pt x="357861" y="451215"/>
                </a:lnTo>
                <a:lnTo>
                  <a:pt x="357861" y="452187"/>
                </a:lnTo>
                <a:lnTo>
                  <a:pt x="356889" y="451216"/>
                </a:lnTo>
                <a:lnTo>
                  <a:pt x="353971" y="450243"/>
                </a:lnTo>
                <a:lnTo>
                  <a:pt x="354944" y="450243"/>
                </a:lnTo>
                <a:lnTo>
                  <a:pt x="352999" y="449270"/>
                </a:lnTo>
                <a:lnTo>
                  <a:pt x="350081" y="447325"/>
                </a:lnTo>
                <a:lnTo>
                  <a:pt x="352026" y="449270"/>
                </a:lnTo>
                <a:lnTo>
                  <a:pt x="354944" y="451215"/>
                </a:lnTo>
                <a:lnTo>
                  <a:pt x="349109" y="449271"/>
                </a:lnTo>
                <a:lnTo>
                  <a:pt x="347164" y="447325"/>
                </a:lnTo>
                <a:lnTo>
                  <a:pt x="343274" y="445381"/>
                </a:lnTo>
                <a:lnTo>
                  <a:pt x="340357" y="444408"/>
                </a:lnTo>
                <a:lnTo>
                  <a:pt x="339385" y="442463"/>
                </a:lnTo>
                <a:lnTo>
                  <a:pt x="336468" y="440518"/>
                </a:lnTo>
                <a:lnTo>
                  <a:pt x="334522" y="440518"/>
                </a:lnTo>
                <a:lnTo>
                  <a:pt x="330633" y="437601"/>
                </a:lnTo>
                <a:lnTo>
                  <a:pt x="329660" y="437601"/>
                </a:lnTo>
                <a:lnTo>
                  <a:pt x="327715" y="436628"/>
                </a:lnTo>
                <a:lnTo>
                  <a:pt x="324798" y="435656"/>
                </a:lnTo>
                <a:lnTo>
                  <a:pt x="322853" y="434683"/>
                </a:lnTo>
                <a:lnTo>
                  <a:pt x="320908" y="434683"/>
                </a:lnTo>
                <a:lnTo>
                  <a:pt x="314101" y="429822"/>
                </a:lnTo>
                <a:lnTo>
                  <a:pt x="315073" y="429821"/>
                </a:lnTo>
                <a:lnTo>
                  <a:pt x="311184" y="426904"/>
                </a:lnTo>
                <a:lnTo>
                  <a:pt x="306322" y="424959"/>
                </a:lnTo>
                <a:lnTo>
                  <a:pt x="307294" y="424959"/>
                </a:lnTo>
                <a:lnTo>
                  <a:pt x="303404" y="423014"/>
                </a:lnTo>
                <a:lnTo>
                  <a:pt x="300487" y="421069"/>
                </a:lnTo>
                <a:lnTo>
                  <a:pt x="298542" y="420097"/>
                </a:lnTo>
                <a:lnTo>
                  <a:pt x="298542" y="418152"/>
                </a:lnTo>
                <a:lnTo>
                  <a:pt x="298542" y="417180"/>
                </a:lnTo>
                <a:lnTo>
                  <a:pt x="296597" y="416207"/>
                </a:lnTo>
                <a:lnTo>
                  <a:pt x="293679" y="415235"/>
                </a:lnTo>
                <a:lnTo>
                  <a:pt x="291735" y="414262"/>
                </a:lnTo>
                <a:lnTo>
                  <a:pt x="290762" y="415235"/>
                </a:lnTo>
                <a:lnTo>
                  <a:pt x="290762" y="416207"/>
                </a:lnTo>
                <a:lnTo>
                  <a:pt x="281038" y="409400"/>
                </a:lnTo>
                <a:lnTo>
                  <a:pt x="276175" y="406483"/>
                </a:lnTo>
                <a:lnTo>
                  <a:pt x="271313" y="402592"/>
                </a:lnTo>
                <a:lnTo>
                  <a:pt x="270341" y="402593"/>
                </a:lnTo>
                <a:lnTo>
                  <a:pt x="269368" y="401620"/>
                </a:lnTo>
                <a:lnTo>
                  <a:pt x="254782" y="392868"/>
                </a:lnTo>
                <a:lnTo>
                  <a:pt x="247975" y="388006"/>
                </a:lnTo>
                <a:lnTo>
                  <a:pt x="244085" y="384117"/>
                </a:lnTo>
                <a:lnTo>
                  <a:pt x="244085" y="383144"/>
                </a:lnTo>
                <a:lnTo>
                  <a:pt x="244085" y="382172"/>
                </a:lnTo>
                <a:lnTo>
                  <a:pt x="242140" y="381199"/>
                </a:lnTo>
                <a:lnTo>
                  <a:pt x="241167" y="380227"/>
                </a:lnTo>
                <a:lnTo>
                  <a:pt x="240195" y="380226"/>
                </a:lnTo>
                <a:lnTo>
                  <a:pt x="240195" y="381199"/>
                </a:lnTo>
                <a:lnTo>
                  <a:pt x="241167" y="383144"/>
                </a:lnTo>
                <a:lnTo>
                  <a:pt x="232415" y="376337"/>
                </a:lnTo>
                <a:lnTo>
                  <a:pt x="225608" y="370502"/>
                </a:lnTo>
                <a:lnTo>
                  <a:pt x="225608" y="371474"/>
                </a:lnTo>
                <a:lnTo>
                  <a:pt x="223663" y="370502"/>
                </a:lnTo>
                <a:lnTo>
                  <a:pt x="223663" y="369530"/>
                </a:lnTo>
                <a:lnTo>
                  <a:pt x="222691" y="368557"/>
                </a:lnTo>
                <a:lnTo>
                  <a:pt x="217829" y="364668"/>
                </a:lnTo>
                <a:lnTo>
                  <a:pt x="216856" y="365640"/>
                </a:lnTo>
                <a:lnTo>
                  <a:pt x="215883" y="363695"/>
                </a:lnTo>
                <a:lnTo>
                  <a:pt x="213939" y="362722"/>
                </a:lnTo>
                <a:lnTo>
                  <a:pt x="212966" y="362723"/>
                </a:lnTo>
                <a:lnTo>
                  <a:pt x="211021" y="360777"/>
                </a:lnTo>
                <a:lnTo>
                  <a:pt x="211022" y="359805"/>
                </a:lnTo>
                <a:lnTo>
                  <a:pt x="205187" y="356888"/>
                </a:lnTo>
                <a:lnTo>
                  <a:pt x="199352" y="352025"/>
                </a:lnTo>
                <a:lnTo>
                  <a:pt x="198380" y="349108"/>
                </a:lnTo>
                <a:lnTo>
                  <a:pt x="195462" y="348136"/>
                </a:lnTo>
                <a:lnTo>
                  <a:pt x="195462" y="349108"/>
                </a:lnTo>
                <a:lnTo>
                  <a:pt x="189628" y="342301"/>
                </a:lnTo>
                <a:lnTo>
                  <a:pt x="186710" y="338411"/>
                </a:lnTo>
                <a:lnTo>
                  <a:pt x="177958" y="333549"/>
                </a:lnTo>
                <a:lnTo>
                  <a:pt x="169206" y="326742"/>
                </a:lnTo>
                <a:lnTo>
                  <a:pt x="151702" y="311183"/>
                </a:lnTo>
                <a:lnTo>
                  <a:pt x="152674" y="311182"/>
                </a:lnTo>
                <a:lnTo>
                  <a:pt x="150730" y="309238"/>
                </a:lnTo>
                <a:lnTo>
                  <a:pt x="149757" y="309238"/>
                </a:lnTo>
                <a:lnTo>
                  <a:pt x="148785" y="308265"/>
                </a:lnTo>
                <a:lnTo>
                  <a:pt x="148785" y="307293"/>
                </a:lnTo>
                <a:lnTo>
                  <a:pt x="148785" y="306320"/>
                </a:lnTo>
                <a:lnTo>
                  <a:pt x="150730" y="306320"/>
                </a:lnTo>
                <a:lnTo>
                  <a:pt x="147812" y="304375"/>
                </a:lnTo>
                <a:lnTo>
                  <a:pt x="145867" y="302431"/>
                </a:lnTo>
                <a:lnTo>
                  <a:pt x="141978" y="300486"/>
                </a:lnTo>
                <a:lnTo>
                  <a:pt x="141978" y="301458"/>
                </a:lnTo>
                <a:lnTo>
                  <a:pt x="140033" y="299513"/>
                </a:lnTo>
                <a:lnTo>
                  <a:pt x="138088" y="297569"/>
                </a:lnTo>
                <a:lnTo>
                  <a:pt x="136143" y="296596"/>
                </a:lnTo>
                <a:lnTo>
                  <a:pt x="136143" y="295623"/>
                </a:lnTo>
                <a:lnTo>
                  <a:pt x="137115" y="295624"/>
                </a:lnTo>
                <a:lnTo>
                  <a:pt x="138088" y="295624"/>
                </a:lnTo>
                <a:lnTo>
                  <a:pt x="135171" y="293679"/>
                </a:lnTo>
                <a:lnTo>
                  <a:pt x="135170" y="292706"/>
                </a:lnTo>
                <a:lnTo>
                  <a:pt x="136143" y="292706"/>
                </a:lnTo>
                <a:lnTo>
                  <a:pt x="139060" y="293679"/>
                </a:lnTo>
                <a:lnTo>
                  <a:pt x="141977" y="294651"/>
                </a:lnTo>
                <a:lnTo>
                  <a:pt x="141978" y="293679"/>
                </a:lnTo>
                <a:lnTo>
                  <a:pt x="140033" y="291734"/>
                </a:lnTo>
                <a:lnTo>
                  <a:pt x="140033" y="290761"/>
                </a:lnTo>
                <a:lnTo>
                  <a:pt x="141005" y="290761"/>
                </a:lnTo>
                <a:lnTo>
                  <a:pt x="141978" y="291734"/>
                </a:lnTo>
                <a:lnTo>
                  <a:pt x="143922" y="292707"/>
                </a:lnTo>
                <a:lnTo>
                  <a:pt x="141978" y="290761"/>
                </a:lnTo>
                <a:lnTo>
                  <a:pt x="138088" y="288817"/>
                </a:lnTo>
                <a:lnTo>
                  <a:pt x="137115" y="288816"/>
                </a:lnTo>
                <a:lnTo>
                  <a:pt x="137116" y="290761"/>
                </a:lnTo>
                <a:lnTo>
                  <a:pt x="134198" y="287844"/>
                </a:lnTo>
                <a:lnTo>
                  <a:pt x="132253" y="287844"/>
                </a:lnTo>
                <a:lnTo>
                  <a:pt x="131281" y="287358"/>
                </a:lnTo>
                <a:lnTo>
                  <a:pt x="130308" y="286872"/>
                </a:lnTo>
                <a:lnTo>
                  <a:pt x="127391" y="284927"/>
                </a:lnTo>
                <a:lnTo>
                  <a:pt x="127391" y="283954"/>
                </a:lnTo>
                <a:lnTo>
                  <a:pt x="128363" y="284926"/>
                </a:lnTo>
                <a:lnTo>
                  <a:pt x="129336" y="285899"/>
                </a:lnTo>
                <a:lnTo>
                  <a:pt x="131281" y="286871"/>
                </a:lnTo>
                <a:lnTo>
                  <a:pt x="130308" y="284927"/>
                </a:lnTo>
                <a:lnTo>
                  <a:pt x="128363" y="282981"/>
                </a:lnTo>
                <a:lnTo>
                  <a:pt x="124473" y="280065"/>
                </a:lnTo>
                <a:lnTo>
                  <a:pt x="125446" y="281037"/>
                </a:lnTo>
                <a:lnTo>
                  <a:pt x="124474" y="282009"/>
                </a:lnTo>
                <a:lnTo>
                  <a:pt x="121556" y="280064"/>
                </a:lnTo>
                <a:lnTo>
                  <a:pt x="121556" y="279092"/>
                </a:lnTo>
                <a:lnTo>
                  <a:pt x="122529" y="279092"/>
                </a:lnTo>
                <a:lnTo>
                  <a:pt x="120584" y="277147"/>
                </a:lnTo>
                <a:lnTo>
                  <a:pt x="117666" y="276175"/>
                </a:lnTo>
                <a:lnTo>
                  <a:pt x="118639" y="277147"/>
                </a:lnTo>
                <a:lnTo>
                  <a:pt x="116694" y="276174"/>
                </a:lnTo>
                <a:lnTo>
                  <a:pt x="114749" y="275202"/>
                </a:lnTo>
                <a:lnTo>
                  <a:pt x="113777" y="273257"/>
                </a:lnTo>
                <a:lnTo>
                  <a:pt x="111832" y="271312"/>
                </a:lnTo>
                <a:lnTo>
                  <a:pt x="112804" y="270340"/>
                </a:lnTo>
                <a:lnTo>
                  <a:pt x="114749" y="271312"/>
                </a:lnTo>
                <a:lnTo>
                  <a:pt x="115721" y="271312"/>
                </a:lnTo>
                <a:lnTo>
                  <a:pt x="114749" y="268395"/>
                </a:lnTo>
                <a:lnTo>
                  <a:pt x="113777" y="268395"/>
                </a:lnTo>
                <a:lnTo>
                  <a:pt x="110859" y="267423"/>
                </a:lnTo>
                <a:lnTo>
                  <a:pt x="109887" y="266450"/>
                </a:lnTo>
                <a:lnTo>
                  <a:pt x="108914" y="266451"/>
                </a:lnTo>
                <a:lnTo>
                  <a:pt x="108914" y="267423"/>
                </a:lnTo>
                <a:lnTo>
                  <a:pt x="108915" y="265478"/>
                </a:lnTo>
                <a:lnTo>
                  <a:pt x="109887" y="265478"/>
                </a:lnTo>
                <a:lnTo>
                  <a:pt x="107942" y="263533"/>
                </a:lnTo>
                <a:lnTo>
                  <a:pt x="105997" y="261588"/>
                </a:lnTo>
                <a:lnTo>
                  <a:pt x="104052" y="260616"/>
                </a:lnTo>
                <a:lnTo>
                  <a:pt x="104052" y="258671"/>
                </a:lnTo>
                <a:lnTo>
                  <a:pt x="102107" y="258670"/>
                </a:lnTo>
                <a:lnTo>
                  <a:pt x="101135" y="254781"/>
                </a:lnTo>
                <a:lnTo>
                  <a:pt x="96273" y="250891"/>
                </a:lnTo>
                <a:lnTo>
                  <a:pt x="95300" y="248946"/>
                </a:lnTo>
                <a:lnTo>
                  <a:pt x="94328" y="247974"/>
                </a:lnTo>
                <a:lnTo>
                  <a:pt x="95300" y="247001"/>
                </a:lnTo>
                <a:lnTo>
                  <a:pt x="92383" y="244084"/>
                </a:lnTo>
                <a:lnTo>
                  <a:pt x="91410" y="243111"/>
                </a:lnTo>
                <a:lnTo>
                  <a:pt x="90438" y="244084"/>
                </a:lnTo>
                <a:lnTo>
                  <a:pt x="92383" y="246029"/>
                </a:lnTo>
                <a:lnTo>
                  <a:pt x="93355" y="247974"/>
                </a:lnTo>
                <a:lnTo>
                  <a:pt x="92383" y="247001"/>
                </a:lnTo>
                <a:lnTo>
                  <a:pt x="88493" y="244084"/>
                </a:lnTo>
                <a:lnTo>
                  <a:pt x="89465" y="243111"/>
                </a:lnTo>
                <a:lnTo>
                  <a:pt x="87520" y="241167"/>
                </a:lnTo>
                <a:lnTo>
                  <a:pt x="85576" y="239221"/>
                </a:lnTo>
                <a:lnTo>
                  <a:pt x="85576" y="238249"/>
                </a:lnTo>
                <a:lnTo>
                  <a:pt x="83631" y="237277"/>
                </a:lnTo>
                <a:lnTo>
                  <a:pt x="82658" y="235332"/>
                </a:lnTo>
                <a:lnTo>
                  <a:pt x="82658" y="234360"/>
                </a:lnTo>
                <a:lnTo>
                  <a:pt x="82658" y="233387"/>
                </a:lnTo>
                <a:lnTo>
                  <a:pt x="80713" y="231442"/>
                </a:lnTo>
                <a:lnTo>
                  <a:pt x="84603" y="234359"/>
                </a:lnTo>
                <a:lnTo>
                  <a:pt x="82658" y="232415"/>
                </a:lnTo>
                <a:lnTo>
                  <a:pt x="81686" y="229497"/>
                </a:lnTo>
                <a:lnTo>
                  <a:pt x="76824" y="227552"/>
                </a:lnTo>
                <a:lnTo>
                  <a:pt x="75851" y="226580"/>
                </a:lnTo>
                <a:lnTo>
                  <a:pt x="74879" y="225607"/>
                </a:lnTo>
                <a:lnTo>
                  <a:pt x="74879" y="224635"/>
                </a:lnTo>
                <a:lnTo>
                  <a:pt x="73906" y="223663"/>
                </a:lnTo>
                <a:lnTo>
                  <a:pt x="76824" y="226580"/>
                </a:lnTo>
                <a:lnTo>
                  <a:pt x="76823" y="224635"/>
                </a:lnTo>
                <a:lnTo>
                  <a:pt x="73906" y="219773"/>
                </a:lnTo>
                <a:lnTo>
                  <a:pt x="70989" y="217828"/>
                </a:lnTo>
                <a:lnTo>
                  <a:pt x="70017" y="217827"/>
                </a:lnTo>
                <a:lnTo>
                  <a:pt x="69044" y="216855"/>
                </a:lnTo>
                <a:lnTo>
                  <a:pt x="69044" y="215882"/>
                </a:lnTo>
                <a:lnTo>
                  <a:pt x="70016" y="215883"/>
                </a:lnTo>
                <a:lnTo>
                  <a:pt x="69044" y="213938"/>
                </a:lnTo>
                <a:lnTo>
                  <a:pt x="68072" y="213938"/>
                </a:lnTo>
                <a:lnTo>
                  <a:pt x="68071" y="214911"/>
                </a:lnTo>
                <a:lnTo>
                  <a:pt x="67099" y="213938"/>
                </a:lnTo>
                <a:lnTo>
                  <a:pt x="63209" y="203241"/>
                </a:lnTo>
                <a:lnTo>
                  <a:pt x="67099" y="206158"/>
                </a:lnTo>
                <a:lnTo>
                  <a:pt x="65154" y="204214"/>
                </a:lnTo>
                <a:lnTo>
                  <a:pt x="67099" y="204213"/>
                </a:lnTo>
                <a:lnTo>
                  <a:pt x="67099" y="203241"/>
                </a:lnTo>
                <a:lnTo>
                  <a:pt x="67099" y="202269"/>
                </a:lnTo>
                <a:lnTo>
                  <a:pt x="68072" y="202269"/>
                </a:lnTo>
                <a:lnTo>
                  <a:pt x="66127" y="200324"/>
                </a:lnTo>
                <a:lnTo>
                  <a:pt x="64182" y="197406"/>
                </a:lnTo>
                <a:lnTo>
                  <a:pt x="64182" y="199351"/>
                </a:lnTo>
                <a:lnTo>
                  <a:pt x="63209" y="199351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1"/>
                </a:lnTo>
                <a:lnTo>
                  <a:pt x="56402" y="196434"/>
                </a:lnTo>
                <a:lnTo>
                  <a:pt x="54457" y="192544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40" y="183792"/>
                </a:lnTo>
                <a:lnTo>
                  <a:pt x="51540" y="181847"/>
                </a:lnTo>
                <a:lnTo>
                  <a:pt x="51540" y="180875"/>
                </a:lnTo>
                <a:lnTo>
                  <a:pt x="50567" y="177958"/>
                </a:lnTo>
                <a:lnTo>
                  <a:pt x="48623" y="174067"/>
                </a:lnTo>
                <a:lnTo>
                  <a:pt x="46678" y="173095"/>
                </a:lnTo>
                <a:lnTo>
                  <a:pt x="46678" y="174068"/>
                </a:lnTo>
                <a:lnTo>
                  <a:pt x="46678" y="175040"/>
                </a:lnTo>
                <a:lnTo>
                  <a:pt x="47650" y="176013"/>
                </a:lnTo>
                <a:lnTo>
                  <a:pt x="46678" y="176012"/>
                </a:lnTo>
                <a:lnTo>
                  <a:pt x="43760" y="170178"/>
                </a:lnTo>
                <a:lnTo>
                  <a:pt x="42788" y="169206"/>
                </a:lnTo>
                <a:lnTo>
                  <a:pt x="41815" y="167261"/>
                </a:lnTo>
                <a:lnTo>
                  <a:pt x="42788" y="171150"/>
                </a:lnTo>
                <a:lnTo>
                  <a:pt x="41815" y="173095"/>
                </a:lnTo>
                <a:lnTo>
                  <a:pt x="39870" y="169205"/>
                </a:lnTo>
                <a:lnTo>
                  <a:pt x="40843" y="169205"/>
                </a:lnTo>
                <a:lnTo>
                  <a:pt x="38898" y="166288"/>
                </a:lnTo>
                <a:lnTo>
                  <a:pt x="37926" y="165315"/>
                </a:lnTo>
                <a:lnTo>
                  <a:pt x="36953" y="164343"/>
                </a:lnTo>
                <a:lnTo>
                  <a:pt x="35008" y="161426"/>
                </a:lnTo>
                <a:lnTo>
                  <a:pt x="35008" y="158508"/>
                </a:lnTo>
                <a:lnTo>
                  <a:pt x="36953" y="160453"/>
                </a:lnTo>
                <a:lnTo>
                  <a:pt x="37926" y="163371"/>
                </a:lnTo>
                <a:lnTo>
                  <a:pt x="39871" y="165316"/>
                </a:lnTo>
                <a:lnTo>
                  <a:pt x="40843" y="165316"/>
                </a:lnTo>
                <a:lnTo>
                  <a:pt x="37926" y="160453"/>
                </a:lnTo>
                <a:lnTo>
                  <a:pt x="36953" y="159157"/>
                </a:lnTo>
                <a:lnTo>
                  <a:pt x="36953" y="155591"/>
                </a:lnTo>
                <a:lnTo>
                  <a:pt x="35981" y="153647"/>
                </a:lnTo>
                <a:lnTo>
                  <a:pt x="35008" y="151701"/>
                </a:lnTo>
                <a:lnTo>
                  <a:pt x="36953" y="153646"/>
                </a:lnTo>
                <a:lnTo>
                  <a:pt x="35981" y="149756"/>
                </a:lnTo>
                <a:lnTo>
                  <a:pt x="35981" y="147811"/>
                </a:lnTo>
                <a:lnTo>
                  <a:pt x="36953" y="145867"/>
                </a:lnTo>
                <a:lnTo>
                  <a:pt x="35008" y="142949"/>
                </a:lnTo>
                <a:lnTo>
                  <a:pt x="34036" y="142949"/>
                </a:lnTo>
                <a:lnTo>
                  <a:pt x="34036" y="143921"/>
                </a:lnTo>
                <a:lnTo>
                  <a:pt x="33063" y="144894"/>
                </a:lnTo>
                <a:lnTo>
                  <a:pt x="29174" y="136142"/>
                </a:lnTo>
                <a:lnTo>
                  <a:pt x="25284" y="130307"/>
                </a:lnTo>
                <a:lnTo>
                  <a:pt x="25284" y="129335"/>
                </a:lnTo>
                <a:lnTo>
                  <a:pt x="26256" y="128362"/>
                </a:lnTo>
                <a:lnTo>
                  <a:pt x="28201" y="130307"/>
                </a:lnTo>
                <a:lnTo>
                  <a:pt x="23339" y="119611"/>
                </a:lnTo>
                <a:lnTo>
                  <a:pt x="19449" y="108913"/>
                </a:lnTo>
                <a:lnTo>
                  <a:pt x="19449" y="109886"/>
                </a:lnTo>
                <a:lnTo>
                  <a:pt x="18477" y="109886"/>
                </a:lnTo>
                <a:lnTo>
                  <a:pt x="17504" y="106969"/>
                </a:lnTo>
                <a:lnTo>
                  <a:pt x="16532" y="104052"/>
                </a:lnTo>
                <a:lnTo>
                  <a:pt x="16532" y="103079"/>
                </a:lnTo>
                <a:lnTo>
                  <a:pt x="17504" y="103079"/>
                </a:lnTo>
                <a:lnTo>
                  <a:pt x="16532" y="101134"/>
                </a:lnTo>
                <a:lnTo>
                  <a:pt x="17504" y="100161"/>
                </a:lnTo>
                <a:lnTo>
                  <a:pt x="17504" y="98217"/>
                </a:lnTo>
                <a:lnTo>
                  <a:pt x="13614" y="90438"/>
                </a:lnTo>
                <a:lnTo>
                  <a:pt x="10697" y="82658"/>
                </a:lnTo>
                <a:lnTo>
                  <a:pt x="9725" y="75850"/>
                </a:lnTo>
                <a:lnTo>
                  <a:pt x="7780" y="70016"/>
                </a:lnTo>
                <a:lnTo>
                  <a:pt x="4862" y="58346"/>
                </a:lnTo>
                <a:lnTo>
                  <a:pt x="4862" y="56402"/>
                </a:lnTo>
                <a:lnTo>
                  <a:pt x="5835" y="55429"/>
                </a:lnTo>
                <a:lnTo>
                  <a:pt x="6807" y="55429"/>
                </a:lnTo>
                <a:lnTo>
                  <a:pt x="6807" y="53484"/>
                </a:lnTo>
                <a:lnTo>
                  <a:pt x="5835" y="51539"/>
                </a:lnTo>
                <a:lnTo>
                  <a:pt x="5835" y="52511"/>
                </a:lnTo>
                <a:lnTo>
                  <a:pt x="4862" y="52512"/>
                </a:lnTo>
                <a:lnTo>
                  <a:pt x="4863" y="50566"/>
                </a:lnTo>
                <a:lnTo>
                  <a:pt x="4862" y="44732"/>
                </a:lnTo>
                <a:lnTo>
                  <a:pt x="3890" y="39870"/>
                </a:lnTo>
                <a:lnTo>
                  <a:pt x="2918" y="35980"/>
                </a:lnTo>
                <a:lnTo>
                  <a:pt x="3890" y="35980"/>
                </a:lnTo>
                <a:lnTo>
                  <a:pt x="4862" y="36952"/>
                </a:lnTo>
                <a:lnTo>
                  <a:pt x="4863" y="34035"/>
                </a:lnTo>
                <a:lnTo>
                  <a:pt x="3890" y="31118"/>
                </a:lnTo>
                <a:lnTo>
                  <a:pt x="2918" y="24311"/>
                </a:lnTo>
                <a:lnTo>
                  <a:pt x="1945" y="27228"/>
                </a:lnTo>
                <a:lnTo>
                  <a:pt x="973" y="22365"/>
                </a:lnTo>
                <a:lnTo>
                  <a:pt x="972" y="17504"/>
                </a:lnTo>
                <a:lnTo>
                  <a:pt x="0" y="8751"/>
                </a:lnTo>
                <a:lnTo>
                  <a:pt x="972" y="8751"/>
                </a:lnTo>
                <a:lnTo>
                  <a:pt x="973" y="4861"/>
                </a:lnTo>
                <a:close/>
                <a:moveTo>
                  <a:pt x="972" y="0"/>
                </a:moveTo>
                <a:lnTo>
                  <a:pt x="1945" y="2917"/>
                </a:lnTo>
                <a:lnTo>
                  <a:pt x="1884" y="3039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Freeform 33"/>
          <p:cNvSpPr>
            <a:spLocks/>
          </p:cNvSpPr>
          <p:nvPr/>
        </p:nvSpPr>
        <p:spPr bwMode="auto">
          <a:xfrm rot="9377604">
            <a:off x="3925861" y="3316840"/>
            <a:ext cx="1288495" cy="722529"/>
          </a:xfrm>
          <a:custGeom>
            <a:avLst/>
            <a:gdLst/>
            <a:ahLst/>
            <a:cxnLst/>
            <a:rect l="l" t="t" r="r" b="b"/>
            <a:pathLst>
              <a:path w="1288494" h="722529">
                <a:moveTo>
                  <a:pt x="1884" y="3038"/>
                </a:moveTo>
                <a:lnTo>
                  <a:pt x="972" y="0"/>
                </a:lnTo>
                <a:lnTo>
                  <a:pt x="1944" y="2917"/>
                </a:lnTo>
                <a:close/>
                <a:moveTo>
                  <a:pt x="4861" y="18476"/>
                </a:moveTo>
                <a:lnTo>
                  <a:pt x="4667" y="18087"/>
                </a:lnTo>
                <a:lnTo>
                  <a:pt x="3889" y="14587"/>
                </a:lnTo>
                <a:lnTo>
                  <a:pt x="4861" y="15559"/>
                </a:lnTo>
                <a:close/>
                <a:moveTo>
                  <a:pt x="5834" y="23339"/>
                </a:moveTo>
                <a:lnTo>
                  <a:pt x="5658" y="22543"/>
                </a:lnTo>
                <a:lnTo>
                  <a:pt x="5834" y="22366"/>
                </a:lnTo>
                <a:close/>
                <a:moveTo>
                  <a:pt x="15559" y="110859"/>
                </a:moveTo>
                <a:lnTo>
                  <a:pt x="14586" y="108914"/>
                </a:lnTo>
                <a:lnTo>
                  <a:pt x="15559" y="108914"/>
                </a:lnTo>
                <a:lnTo>
                  <a:pt x="15558" y="106969"/>
                </a:lnTo>
                <a:lnTo>
                  <a:pt x="14586" y="105024"/>
                </a:lnTo>
                <a:lnTo>
                  <a:pt x="14586" y="103079"/>
                </a:lnTo>
                <a:lnTo>
                  <a:pt x="13614" y="101134"/>
                </a:lnTo>
                <a:lnTo>
                  <a:pt x="15558" y="104052"/>
                </a:lnTo>
                <a:lnTo>
                  <a:pt x="16531" y="104052"/>
                </a:lnTo>
                <a:lnTo>
                  <a:pt x="15558" y="105024"/>
                </a:lnTo>
                <a:lnTo>
                  <a:pt x="16531" y="109887"/>
                </a:lnTo>
                <a:lnTo>
                  <a:pt x="16531" y="110859"/>
                </a:lnTo>
                <a:close/>
                <a:moveTo>
                  <a:pt x="35007" y="151701"/>
                </a:moveTo>
                <a:lnTo>
                  <a:pt x="34035" y="149757"/>
                </a:lnTo>
                <a:lnTo>
                  <a:pt x="33063" y="148784"/>
                </a:lnTo>
                <a:lnTo>
                  <a:pt x="32090" y="149757"/>
                </a:lnTo>
                <a:lnTo>
                  <a:pt x="25283" y="137115"/>
                </a:lnTo>
                <a:lnTo>
                  <a:pt x="26256" y="137115"/>
                </a:lnTo>
                <a:lnTo>
                  <a:pt x="25283" y="136142"/>
                </a:lnTo>
                <a:lnTo>
                  <a:pt x="25283" y="133225"/>
                </a:lnTo>
                <a:lnTo>
                  <a:pt x="28201" y="141005"/>
                </a:lnTo>
                <a:lnTo>
                  <a:pt x="30146" y="144895"/>
                </a:lnTo>
                <a:lnTo>
                  <a:pt x="33063" y="147812"/>
                </a:lnTo>
                <a:lnTo>
                  <a:pt x="33063" y="146839"/>
                </a:lnTo>
                <a:lnTo>
                  <a:pt x="34035" y="148785"/>
                </a:lnTo>
                <a:close/>
                <a:moveTo>
                  <a:pt x="35007" y="151702"/>
                </a:moveTo>
                <a:lnTo>
                  <a:pt x="35007" y="151702"/>
                </a:lnTo>
                <a:lnTo>
                  <a:pt x="35007" y="151701"/>
                </a:lnTo>
                <a:close/>
                <a:moveTo>
                  <a:pt x="36953" y="159481"/>
                </a:moveTo>
                <a:lnTo>
                  <a:pt x="35007" y="156564"/>
                </a:lnTo>
                <a:lnTo>
                  <a:pt x="36953" y="159158"/>
                </a:lnTo>
                <a:close/>
                <a:moveTo>
                  <a:pt x="49595" y="184765"/>
                </a:moveTo>
                <a:lnTo>
                  <a:pt x="48622" y="183793"/>
                </a:lnTo>
                <a:lnTo>
                  <a:pt x="46677" y="182820"/>
                </a:lnTo>
                <a:lnTo>
                  <a:pt x="45705" y="179903"/>
                </a:lnTo>
                <a:lnTo>
                  <a:pt x="46677" y="179903"/>
                </a:lnTo>
                <a:lnTo>
                  <a:pt x="46677" y="178930"/>
                </a:lnTo>
                <a:lnTo>
                  <a:pt x="47649" y="177958"/>
                </a:lnTo>
                <a:lnTo>
                  <a:pt x="49594" y="178930"/>
                </a:lnTo>
                <a:lnTo>
                  <a:pt x="49595" y="180875"/>
                </a:lnTo>
                <a:lnTo>
                  <a:pt x="51539" y="183792"/>
                </a:lnTo>
                <a:lnTo>
                  <a:pt x="50567" y="184765"/>
                </a:lnTo>
                <a:close/>
                <a:moveTo>
                  <a:pt x="70988" y="218801"/>
                </a:moveTo>
                <a:lnTo>
                  <a:pt x="70016" y="217828"/>
                </a:lnTo>
                <a:lnTo>
                  <a:pt x="70016" y="217828"/>
                </a:lnTo>
                <a:close/>
                <a:moveTo>
                  <a:pt x="978282" y="620422"/>
                </a:moveTo>
                <a:lnTo>
                  <a:pt x="979254" y="620422"/>
                </a:lnTo>
                <a:lnTo>
                  <a:pt x="979164" y="620513"/>
                </a:lnTo>
                <a:close/>
                <a:moveTo>
                  <a:pt x="94327" y="249919"/>
                </a:moveTo>
                <a:lnTo>
                  <a:pt x="93354" y="247974"/>
                </a:lnTo>
                <a:lnTo>
                  <a:pt x="94327" y="248946"/>
                </a:lnTo>
                <a:close/>
                <a:moveTo>
                  <a:pt x="1137764" y="721557"/>
                </a:moveTo>
                <a:lnTo>
                  <a:pt x="1129985" y="714750"/>
                </a:lnTo>
                <a:lnTo>
                  <a:pt x="1137764" y="708915"/>
                </a:lnTo>
                <a:lnTo>
                  <a:pt x="1146516" y="703081"/>
                </a:lnTo>
                <a:lnTo>
                  <a:pt x="1156241" y="696273"/>
                </a:lnTo>
                <a:lnTo>
                  <a:pt x="1168883" y="690439"/>
                </a:lnTo>
                <a:lnTo>
                  <a:pt x="1209725" y="669045"/>
                </a:lnTo>
                <a:lnTo>
                  <a:pt x="1220422" y="662238"/>
                </a:lnTo>
                <a:lnTo>
                  <a:pt x="1229175" y="655431"/>
                </a:lnTo>
                <a:lnTo>
                  <a:pt x="1237927" y="647651"/>
                </a:lnTo>
                <a:lnTo>
                  <a:pt x="1243761" y="639872"/>
                </a:lnTo>
                <a:lnTo>
                  <a:pt x="1243761" y="639871"/>
                </a:lnTo>
                <a:lnTo>
                  <a:pt x="1245706" y="638899"/>
                </a:lnTo>
                <a:lnTo>
                  <a:pt x="1243275" y="638899"/>
                </a:lnTo>
                <a:lnTo>
                  <a:pt x="1242789" y="637927"/>
                </a:lnTo>
                <a:lnTo>
                  <a:pt x="1240844" y="635982"/>
                </a:lnTo>
                <a:lnTo>
                  <a:pt x="1237926" y="634037"/>
                </a:lnTo>
                <a:lnTo>
                  <a:pt x="1226257" y="630147"/>
                </a:lnTo>
                <a:lnTo>
                  <a:pt x="1207781" y="625285"/>
                </a:lnTo>
                <a:lnTo>
                  <a:pt x="1182497" y="620423"/>
                </a:lnTo>
                <a:lnTo>
                  <a:pt x="1113453" y="607781"/>
                </a:lnTo>
                <a:lnTo>
                  <a:pt x="1074555" y="600001"/>
                </a:lnTo>
                <a:lnTo>
                  <a:pt x="1060941" y="596111"/>
                </a:lnTo>
                <a:lnTo>
                  <a:pt x="1048299" y="592222"/>
                </a:lnTo>
                <a:lnTo>
                  <a:pt x="1036630" y="587359"/>
                </a:lnTo>
                <a:lnTo>
                  <a:pt x="1027878" y="583470"/>
                </a:lnTo>
                <a:lnTo>
                  <a:pt x="1020098" y="579580"/>
                </a:lnTo>
                <a:lnTo>
                  <a:pt x="1014263" y="574718"/>
                </a:lnTo>
                <a:lnTo>
                  <a:pt x="1009401" y="569855"/>
                </a:lnTo>
                <a:lnTo>
                  <a:pt x="1006484" y="564993"/>
                </a:lnTo>
                <a:lnTo>
                  <a:pt x="1002594" y="554296"/>
                </a:lnTo>
                <a:lnTo>
                  <a:pt x="1030795" y="566938"/>
                </a:lnTo>
                <a:lnTo>
                  <a:pt x="1058996" y="577635"/>
                </a:lnTo>
                <a:lnTo>
                  <a:pt x="1087197" y="587360"/>
                </a:lnTo>
                <a:lnTo>
                  <a:pt x="1116370" y="596112"/>
                </a:lnTo>
                <a:lnTo>
                  <a:pt x="1145544" y="602918"/>
                </a:lnTo>
                <a:lnTo>
                  <a:pt x="1174717" y="609726"/>
                </a:lnTo>
                <a:lnTo>
                  <a:pt x="1204863" y="614588"/>
                </a:lnTo>
                <a:lnTo>
                  <a:pt x="1234037" y="618478"/>
                </a:lnTo>
                <a:lnTo>
                  <a:pt x="1248623" y="618478"/>
                </a:lnTo>
                <a:lnTo>
                  <a:pt x="1260293" y="619450"/>
                </a:lnTo>
                <a:lnTo>
                  <a:pt x="1270017" y="620422"/>
                </a:lnTo>
                <a:lnTo>
                  <a:pt x="1277797" y="622368"/>
                </a:lnTo>
                <a:lnTo>
                  <a:pt x="1283632" y="625285"/>
                </a:lnTo>
                <a:lnTo>
                  <a:pt x="1285577" y="628202"/>
                </a:lnTo>
                <a:lnTo>
                  <a:pt x="1287521" y="630147"/>
                </a:lnTo>
                <a:lnTo>
                  <a:pt x="1288494" y="634037"/>
                </a:lnTo>
                <a:lnTo>
                  <a:pt x="1287522" y="637927"/>
                </a:lnTo>
                <a:lnTo>
                  <a:pt x="1285577" y="642789"/>
                </a:lnTo>
                <a:lnTo>
                  <a:pt x="1282659" y="646679"/>
                </a:lnTo>
                <a:lnTo>
                  <a:pt x="1277797" y="650569"/>
                </a:lnTo>
                <a:lnTo>
                  <a:pt x="1271962" y="654458"/>
                </a:lnTo>
                <a:lnTo>
                  <a:pt x="1264183" y="658348"/>
                </a:lnTo>
                <a:lnTo>
                  <a:pt x="1255431" y="662238"/>
                </a:lnTo>
                <a:lnTo>
                  <a:pt x="1235982" y="670017"/>
                </a:lnTo>
                <a:lnTo>
                  <a:pt x="1215560" y="676825"/>
                </a:lnTo>
                <a:lnTo>
                  <a:pt x="1207781" y="680714"/>
                </a:lnTo>
                <a:lnTo>
                  <a:pt x="1199029" y="685576"/>
                </a:lnTo>
                <a:lnTo>
                  <a:pt x="1179580" y="698218"/>
                </a:lnTo>
                <a:lnTo>
                  <a:pt x="1146516" y="722529"/>
                </a:lnTo>
                <a:lnTo>
                  <a:pt x="1140682" y="722529"/>
                </a:lnTo>
                <a:close/>
                <a:moveTo>
                  <a:pt x="909238" y="622367"/>
                </a:moveTo>
                <a:lnTo>
                  <a:pt x="909238" y="622367"/>
                </a:lnTo>
                <a:lnTo>
                  <a:pt x="909463" y="622367"/>
                </a:lnTo>
                <a:close/>
                <a:moveTo>
                  <a:pt x="908266" y="623340"/>
                </a:moveTo>
                <a:lnTo>
                  <a:pt x="908266" y="622367"/>
                </a:lnTo>
                <a:lnTo>
                  <a:pt x="909238" y="622367"/>
                </a:lnTo>
                <a:close/>
                <a:moveTo>
                  <a:pt x="141977" y="301459"/>
                </a:moveTo>
                <a:lnTo>
                  <a:pt x="141977" y="301459"/>
                </a:lnTo>
                <a:lnTo>
                  <a:pt x="141977" y="301459"/>
                </a:lnTo>
                <a:close/>
                <a:moveTo>
                  <a:pt x="142949" y="302431"/>
                </a:moveTo>
                <a:lnTo>
                  <a:pt x="141977" y="301459"/>
                </a:lnTo>
                <a:lnTo>
                  <a:pt x="142949" y="301459"/>
                </a:lnTo>
                <a:close/>
                <a:moveTo>
                  <a:pt x="244084" y="368557"/>
                </a:moveTo>
                <a:lnTo>
                  <a:pt x="241795" y="366956"/>
                </a:lnTo>
                <a:lnTo>
                  <a:pt x="242139" y="366613"/>
                </a:lnTo>
                <a:close/>
                <a:moveTo>
                  <a:pt x="641815" y="565965"/>
                </a:moveTo>
                <a:lnTo>
                  <a:pt x="641815" y="565965"/>
                </a:lnTo>
                <a:lnTo>
                  <a:pt x="644732" y="565965"/>
                </a:lnTo>
                <a:lnTo>
                  <a:pt x="642787" y="565965"/>
                </a:lnTo>
                <a:close/>
                <a:moveTo>
                  <a:pt x="458992" y="489140"/>
                </a:moveTo>
                <a:lnTo>
                  <a:pt x="457050" y="488169"/>
                </a:lnTo>
                <a:lnTo>
                  <a:pt x="458995" y="489141"/>
                </a:lnTo>
                <a:close/>
                <a:moveTo>
                  <a:pt x="333549" y="441491"/>
                </a:moveTo>
                <a:lnTo>
                  <a:pt x="331604" y="439546"/>
                </a:lnTo>
                <a:lnTo>
                  <a:pt x="334521" y="440519"/>
                </a:lnTo>
                <a:lnTo>
                  <a:pt x="334521" y="441491"/>
                </a:lnTo>
                <a:close/>
                <a:moveTo>
                  <a:pt x="339384" y="444409"/>
                </a:moveTo>
                <a:lnTo>
                  <a:pt x="337439" y="442464"/>
                </a:lnTo>
                <a:lnTo>
                  <a:pt x="338411" y="443436"/>
                </a:lnTo>
                <a:lnTo>
                  <a:pt x="340356" y="444408"/>
                </a:lnTo>
                <a:close/>
                <a:moveTo>
                  <a:pt x="448298" y="498866"/>
                </a:moveTo>
                <a:lnTo>
                  <a:pt x="445381" y="495948"/>
                </a:lnTo>
                <a:lnTo>
                  <a:pt x="448298" y="496921"/>
                </a:lnTo>
                <a:lnTo>
                  <a:pt x="449271" y="496921"/>
                </a:lnTo>
                <a:lnTo>
                  <a:pt x="448298" y="495948"/>
                </a:lnTo>
                <a:lnTo>
                  <a:pt x="445381" y="494003"/>
                </a:lnTo>
                <a:lnTo>
                  <a:pt x="442463" y="493031"/>
                </a:lnTo>
                <a:lnTo>
                  <a:pt x="439546" y="492059"/>
                </a:lnTo>
                <a:lnTo>
                  <a:pt x="435656" y="491086"/>
                </a:lnTo>
                <a:lnTo>
                  <a:pt x="436629" y="493031"/>
                </a:lnTo>
                <a:lnTo>
                  <a:pt x="433711" y="491086"/>
                </a:lnTo>
                <a:lnTo>
                  <a:pt x="431766" y="490113"/>
                </a:lnTo>
                <a:lnTo>
                  <a:pt x="428849" y="490114"/>
                </a:lnTo>
                <a:lnTo>
                  <a:pt x="428849" y="489141"/>
                </a:lnTo>
                <a:lnTo>
                  <a:pt x="424959" y="487196"/>
                </a:lnTo>
                <a:lnTo>
                  <a:pt x="423014" y="486224"/>
                </a:lnTo>
                <a:lnTo>
                  <a:pt x="422042" y="487196"/>
                </a:lnTo>
                <a:lnTo>
                  <a:pt x="415235" y="483306"/>
                </a:lnTo>
                <a:lnTo>
                  <a:pt x="407455" y="479417"/>
                </a:lnTo>
                <a:lnTo>
                  <a:pt x="400648" y="475527"/>
                </a:lnTo>
                <a:lnTo>
                  <a:pt x="397730" y="473582"/>
                </a:lnTo>
                <a:lnTo>
                  <a:pt x="395786" y="471637"/>
                </a:lnTo>
                <a:lnTo>
                  <a:pt x="392869" y="470665"/>
                </a:lnTo>
                <a:lnTo>
                  <a:pt x="391896" y="470664"/>
                </a:lnTo>
                <a:lnTo>
                  <a:pt x="392868" y="471637"/>
                </a:lnTo>
                <a:lnTo>
                  <a:pt x="393841" y="471637"/>
                </a:lnTo>
                <a:lnTo>
                  <a:pt x="395786" y="472610"/>
                </a:lnTo>
                <a:lnTo>
                  <a:pt x="393841" y="472610"/>
                </a:lnTo>
                <a:lnTo>
                  <a:pt x="390924" y="470665"/>
                </a:lnTo>
                <a:lnTo>
                  <a:pt x="390924" y="469692"/>
                </a:lnTo>
                <a:lnTo>
                  <a:pt x="391896" y="469692"/>
                </a:lnTo>
                <a:lnTo>
                  <a:pt x="388006" y="467747"/>
                </a:lnTo>
                <a:lnTo>
                  <a:pt x="385089" y="466775"/>
                </a:lnTo>
                <a:lnTo>
                  <a:pt x="381199" y="466775"/>
                </a:lnTo>
                <a:lnTo>
                  <a:pt x="377309" y="463857"/>
                </a:lnTo>
                <a:lnTo>
                  <a:pt x="374392" y="461913"/>
                </a:lnTo>
                <a:lnTo>
                  <a:pt x="369530" y="460940"/>
                </a:lnTo>
                <a:lnTo>
                  <a:pt x="367585" y="458995"/>
                </a:lnTo>
                <a:lnTo>
                  <a:pt x="366613" y="458995"/>
                </a:lnTo>
                <a:lnTo>
                  <a:pt x="367585" y="457050"/>
                </a:lnTo>
                <a:lnTo>
                  <a:pt x="363695" y="455105"/>
                </a:lnTo>
                <a:lnTo>
                  <a:pt x="360777" y="454133"/>
                </a:lnTo>
                <a:lnTo>
                  <a:pt x="357860" y="451216"/>
                </a:lnTo>
                <a:lnTo>
                  <a:pt x="357860" y="452188"/>
                </a:lnTo>
                <a:lnTo>
                  <a:pt x="356887" y="451216"/>
                </a:lnTo>
                <a:lnTo>
                  <a:pt x="353970" y="450243"/>
                </a:lnTo>
                <a:lnTo>
                  <a:pt x="354943" y="450243"/>
                </a:lnTo>
                <a:lnTo>
                  <a:pt x="352998" y="449271"/>
                </a:lnTo>
                <a:lnTo>
                  <a:pt x="350081" y="447326"/>
                </a:lnTo>
                <a:lnTo>
                  <a:pt x="352026" y="449271"/>
                </a:lnTo>
                <a:lnTo>
                  <a:pt x="354943" y="451216"/>
                </a:lnTo>
                <a:lnTo>
                  <a:pt x="349108" y="449271"/>
                </a:lnTo>
                <a:lnTo>
                  <a:pt x="347164" y="447326"/>
                </a:lnTo>
                <a:lnTo>
                  <a:pt x="343274" y="445381"/>
                </a:lnTo>
                <a:lnTo>
                  <a:pt x="340356" y="444408"/>
                </a:lnTo>
                <a:lnTo>
                  <a:pt x="339384" y="442464"/>
                </a:lnTo>
                <a:lnTo>
                  <a:pt x="336467" y="440519"/>
                </a:lnTo>
                <a:lnTo>
                  <a:pt x="334521" y="440519"/>
                </a:lnTo>
                <a:lnTo>
                  <a:pt x="330632" y="437601"/>
                </a:lnTo>
                <a:lnTo>
                  <a:pt x="329659" y="437601"/>
                </a:lnTo>
                <a:lnTo>
                  <a:pt x="327715" y="436629"/>
                </a:lnTo>
                <a:lnTo>
                  <a:pt x="324797" y="435657"/>
                </a:lnTo>
                <a:lnTo>
                  <a:pt x="322852" y="434684"/>
                </a:lnTo>
                <a:lnTo>
                  <a:pt x="320907" y="434684"/>
                </a:lnTo>
                <a:lnTo>
                  <a:pt x="314100" y="429822"/>
                </a:lnTo>
                <a:lnTo>
                  <a:pt x="315072" y="429822"/>
                </a:lnTo>
                <a:lnTo>
                  <a:pt x="311183" y="426904"/>
                </a:lnTo>
                <a:lnTo>
                  <a:pt x="306320" y="424960"/>
                </a:lnTo>
                <a:lnTo>
                  <a:pt x="307293" y="424960"/>
                </a:lnTo>
                <a:lnTo>
                  <a:pt x="303403" y="423015"/>
                </a:lnTo>
                <a:lnTo>
                  <a:pt x="300486" y="421070"/>
                </a:lnTo>
                <a:lnTo>
                  <a:pt x="298541" y="420097"/>
                </a:lnTo>
                <a:lnTo>
                  <a:pt x="298541" y="418152"/>
                </a:lnTo>
                <a:lnTo>
                  <a:pt x="298541" y="417180"/>
                </a:lnTo>
                <a:lnTo>
                  <a:pt x="296596" y="416208"/>
                </a:lnTo>
                <a:lnTo>
                  <a:pt x="293678" y="415235"/>
                </a:lnTo>
                <a:lnTo>
                  <a:pt x="291734" y="414263"/>
                </a:lnTo>
                <a:lnTo>
                  <a:pt x="290761" y="415235"/>
                </a:lnTo>
                <a:lnTo>
                  <a:pt x="290761" y="416208"/>
                </a:lnTo>
                <a:lnTo>
                  <a:pt x="281037" y="409401"/>
                </a:lnTo>
                <a:lnTo>
                  <a:pt x="276175" y="406483"/>
                </a:lnTo>
                <a:lnTo>
                  <a:pt x="271312" y="402593"/>
                </a:lnTo>
                <a:lnTo>
                  <a:pt x="270340" y="402593"/>
                </a:lnTo>
                <a:lnTo>
                  <a:pt x="269368" y="401621"/>
                </a:lnTo>
                <a:lnTo>
                  <a:pt x="254781" y="392869"/>
                </a:lnTo>
                <a:lnTo>
                  <a:pt x="247973" y="388007"/>
                </a:lnTo>
                <a:lnTo>
                  <a:pt x="243112" y="383144"/>
                </a:lnTo>
                <a:lnTo>
                  <a:pt x="244084" y="384117"/>
                </a:lnTo>
                <a:lnTo>
                  <a:pt x="244083" y="383144"/>
                </a:lnTo>
                <a:lnTo>
                  <a:pt x="244083" y="382172"/>
                </a:lnTo>
                <a:lnTo>
                  <a:pt x="242139" y="381200"/>
                </a:lnTo>
                <a:lnTo>
                  <a:pt x="241166" y="380227"/>
                </a:lnTo>
                <a:lnTo>
                  <a:pt x="240194" y="380227"/>
                </a:lnTo>
                <a:lnTo>
                  <a:pt x="240194" y="381199"/>
                </a:lnTo>
                <a:lnTo>
                  <a:pt x="241166" y="383144"/>
                </a:lnTo>
                <a:lnTo>
                  <a:pt x="232414" y="376337"/>
                </a:lnTo>
                <a:lnTo>
                  <a:pt x="225607" y="370502"/>
                </a:lnTo>
                <a:lnTo>
                  <a:pt x="225607" y="371475"/>
                </a:lnTo>
                <a:lnTo>
                  <a:pt x="223663" y="370503"/>
                </a:lnTo>
                <a:lnTo>
                  <a:pt x="223663" y="369530"/>
                </a:lnTo>
                <a:lnTo>
                  <a:pt x="222690" y="368558"/>
                </a:lnTo>
                <a:lnTo>
                  <a:pt x="217827" y="364668"/>
                </a:lnTo>
                <a:lnTo>
                  <a:pt x="216856" y="365640"/>
                </a:lnTo>
                <a:lnTo>
                  <a:pt x="215883" y="363696"/>
                </a:lnTo>
                <a:lnTo>
                  <a:pt x="213938" y="362723"/>
                </a:lnTo>
                <a:lnTo>
                  <a:pt x="212965" y="362723"/>
                </a:lnTo>
                <a:lnTo>
                  <a:pt x="211021" y="360778"/>
                </a:lnTo>
                <a:lnTo>
                  <a:pt x="211021" y="359806"/>
                </a:lnTo>
                <a:lnTo>
                  <a:pt x="205186" y="356888"/>
                </a:lnTo>
                <a:lnTo>
                  <a:pt x="199351" y="352026"/>
                </a:lnTo>
                <a:lnTo>
                  <a:pt x="198379" y="349109"/>
                </a:lnTo>
                <a:lnTo>
                  <a:pt x="195461" y="348136"/>
                </a:lnTo>
                <a:lnTo>
                  <a:pt x="195461" y="349109"/>
                </a:lnTo>
                <a:lnTo>
                  <a:pt x="189627" y="342302"/>
                </a:lnTo>
                <a:lnTo>
                  <a:pt x="186709" y="338412"/>
                </a:lnTo>
                <a:lnTo>
                  <a:pt x="177957" y="333550"/>
                </a:lnTo>
                <a:lnTo>
                  <a:pt x="169205" y="326742"/>
                </a:lnTo>
                <a:lnTo>
                  <a:pt x="151701" y="311183"/>
                </a:lnTo>
                <a:lnTo>
                  <a:pt x="152674" y="311183"/>
                </a:lnTo>
                <a:lnTo>
                  <a:pt x="150729" y="309238"/>
                </a:lnTo>
                <a:lnTo>
                  <a:pt x="149757" y="309238"/>
                </a:lnTo>
                <a:lnTo>
                  <a:pt x="148784" y="308266"/>
                </a:lnTo>
                <a:lnTo>
                  <a:pt x="148784" y="307293"/>
                </a:lnTo>
                <a:lnTo>
                  <a:pt x="148784" y="306321"/>
                </a:lnTo>
                <a:lnTo>
                  <a:pt x="150729" y="306321"/>
                </a:lnTo>
                <a:lnTo>
                  <a:pt x="147812" y="304376"/>
                </a:lnTo>
                <a:lnTo>
                  <a:pt x="145867" y="302431"/>
                </a:lnTo>
                <a:lnTo>
                  <a:pt x="141977" y="300486"/>
                </a:lnTo>
                <a:lnTo>
                  <a:pt x="141977" y="301459"/>
                </a:lnTo>
                <a:lnTo>
                  <a:pt x="140032" y="299514"/>
                </a:lnTo>
                <a:lnTo>
                  <a:pt x="138087" y="297569"/>
                </a:lnTo>
                <a:lnTo>
                  <a:pt x="136142" y="296596"/>
                </a:lnTo>
                <a:lnTo>
                  <a:pt x="136142" y="295624"/>
                </a:lnTo>
                <a:lnTo>
                  <a:pt x="137114" y="295624"/>
                </a:lnTo>
                <a:lnTo>
                  <a:pt x="138087" y="295624"/>
                </a:lnTo>
                <a:lnTo>
                  <a:pt x="135170" y="293679"/>
                </a:lnTo>
                <a:lnTo>
                  <a:pt x="135170" y="292707"/>
                </a:lnTo>
                <a:lnTo>
                  <a:pt x="136142" y="292707"/>
                </a:lnTo>
                <a:lnTo>
                  <a:pt x="139060" y="293679"/>
                </a:lnTo>
                <a:lnTo>
                  <a:pt x="141977" y="294652"/>
                </a:lnTo>
                <a:lnTo>
                  <a:pt x="141977" y="293679"/>
                </a:lnTo>
                <a:lnTo>
                  <a:pt x="140032" y="291734"/>
                </a:lnTo>
                <a:lnTo>
                  <a:pt x="140032" y="290762"/>
                </a:lnTo>
                <a:lnTo>
                  <a:pt x="141004" y="290762"/>
                </a:lnTo>
                <a:lnTo>
                  <a:pt x="141977" y="291734"/>
                </a:lnTo>
                <a:lnTo>
                  <a:pt x="143922" y="292707"/>
                </a:lnTo>
                <a:lnTo>
                  <a:pt x="141977" y="290762"/>
                </a:lnTo>
                <a:lnTo>
                  <a:pt x="138087" y="288817"/>
                </a:lnTo>
                <a:lnTo>
                  <a:pt x="137114" y="288817"/>
                </a:lnTo>
                <a:lnTo>
                  <a:pt x="137114" y="290762"/>
                </a:lnTo>
                <a:lnTo>
                  <a:pt x="134197" y="287844"/>
                </a:lnTo>
                <a:lnTo>
                  <a:pt x="132253" y="287845"/>
                </a:lnTo>
                <a:lnTo>
                  <a:pt x="131280" y="287358"/>
                </a:lnTo>
                <a:lnTo>
                  <a:pt x="130307" y="286872"/>
                </a:lnTo>
                <a:lnTo>
                  <a:pt x="127390" y="284927"/>
                </a:lnTo>
                <a:lnTo>
                  <a:pt x="127390" y="283955"/>
                </a:lnTo>
                <a:lnTo>
                  <a:pt x="128363" y="284927"/>
                </a:lnTo>
                <a:lnTo>
                  <a:pt x="129335" y="285899"/>
                </a:lnTo>
                <a:lnTo>
                  <a:pt x="131280" y="286872"/>
                </a:lnTo>
                <a:lnTo>
                  <a:pt x="130307" y="284927"/>
                </a:lnTo>
                <a:lnTo>
                  <a:pt x="128363" y="282982"/>
                </a:lnTo>
                <a:lnTo>
                  <a:pt x="124473" y="280065"/>
                </a:lnTo>
                <a:lnTo>
                  <a:pt x="125445" y="281037"/>
                </a:lnTo>
                <a:lnTo>
                  <a:pt x="124473" y="282010"/>
                </a:lnTo>
                <a:lnTo>
                  <a:pt x="121555" y="280065"/>
                </a:lnTo>
                <a:lnTo>
                  <a:pt x="121555" y="279092"/>
                </a:lnTo>
                <a:lnTo>
                  <a:pt x="122528" y="279092"/>
                </a:lnTo>
                <a:lnTo>
                  <a:pt x="120583" y="277148"/>
                </a:lnTo>
                <a:lnTo>
                  <a:pt x="117666" y="276175"/>
                </a:lnTo>
                <a:lnTo>
                  <a:pt x="118638" y="277147"/>
                </a:lnTo>
                <a:lnTo>
                  <a:pt x="116693" y="276175"/>
                </a:lnTo>
                <a:lnTo>
                  <a:pt x="114748" y="275203"/>
                </a:lnTo>
                <a:lnTo>
                  <a:pt x="113776" y="273258"/>
                </a:lnTo>
                <a:lnTo>
                  <a:pt x="111831" y="271313"/>
                </a:lnTo>
                <a:lnTo>
                  <a:pt x="112804" y="270340"/>
                </a:lnTo>
                <a:lnTo>
                  <a:pt x="114748" y="271313"/>
                </a:lnTo>
                <a:lnTo>
                  <a:pt x="115721" y="271313"/>
                </a:lnTo>
                <a:lnTo>
                  <a:pt x="114748" y="268395"/>
                </a:lnTo>
                <a:lnTo>
                  <a:pt x="113776" y="268396"/>
                </a:lnTo>
                <a:lnTo>
                  <a:pt x="110858" y="267423"/>
                </a:lnTo>
                <a:lnTo>
                  <a:pt x="109886" y="266450"/>
                </a:lnTo>
                <a:lnTo>
                  <a:pt x="108914" y="266450"/>
                </a:lnTo>
                <a:lnTo>
                  <a:pt x="108914" y="267423"/>
                </a:lnTo>
                <a:lnTo>
                  <a:pt x="108914" y="265478"/>
                </a:lnTo>
                <a:lnTo>
                  <a:pt x="109886" y="265478"/>
                </a:lnTo>
                <a:lnTo>
                  <a:pt x="107941" y="263533"/>
                </a:lnTo>
                <a:lnTo>
                  <a:pt x="105997" y="261588"/>
                </a:lnTo>
                <a:lnTo>
                  <a:pt x="104051" y="260616"/>
                </a:lnTo>
                <a:lnTo>
                  <a:pt x="104051" y="258671"/>
                </a:lnTo>
                <a:lnTo>
                  <a:pt x="102107" y="258671"/>
                </a:lnTo>
                <a:lnTo>
                  <a:pt x="101134" y="254781"/>
                </a:lnTo>
                <a:lnTo>
                  <a:pt x="96272" y="250891"/>
                </a:lnTo>
                <a:lnTo>
                  <a:pt x="95299" y="248946"/>
                </a:lnTo>
                <a:lnTo>
                  <a:pt x="94327" y="247974"/>
                </a:lnTo>
                <a:lnTo>
                  <a:pt x="95299" y="247002"/>
                </a:lnTo>
                <a:lnTo>
                  <a:pt x="92382" y="244084"/>
                </a:lnTo>
                <a:lnTo>
                  <a:pt x="91409" y="243112"/>
                </a:lnTo>
                <a:lnTo>
                  <a:pt x="90437" y="244084"/>
                </a:lnTo>
                <a:lnTo>
                  <a:pt x="92382" y="246029"/>
                </a:lnTo>
                <a:lnTo>
                  <a:pt x="93354" y="247974"/>
                </a:lnTo>
                <a:lnTo>
                  <a:pt x="92382" y="247002"/>
                </a:lnTo>
                <a:lnTo>
                  <a:pt x="88492" y="244084"/>
                </a:lnTo>
                <a:lnTo>
                  <a:pt x="89465" y="243112"/>
                </a:lnTo>
                <a:lnTo>
                  <a:pt x="87520" y="241167"/>
                </a:lnTo>
                <a:lnTo>
                  <a:pt x="85575" y="239222"/>
                </a:lnTo>
                <a:lnTo>
                  <a:pt x="85575" y="238250"/>
                </a:lnTo>
                <a:lnTo>
                  <a:pt x="83630" y="237277"/>
                </a:lnTo>
                <a:lnTo>
                  <a:pt x="82657" y="235332"/>
                </a:lnTo>
                <a:lnTo>
                  <a:pt x="82657" y="234360"/>
                </a:lnTo>
                <a:lnTo>
                  <a:pt x="82657" y="233387"/>
                </a:lnTo>
                <a:lnTo>
                  <a:pt x="80713" y="231442"/>
                </a:lnTo>
                <a:lnTo>
                  <a:pt x="84602" y="234360"/>
                </a:lnTo>
                <a:lnTo>
                  <a:pt x="82657" y="232415"/>
                </a:lnTo>
                <a:lnTo>
                  <a:pt x="81685" y="229498"/>
                </a:lnTo>
                <a:lnTo>
                  <a:pt x="76823" y="227553"/>
                </a:lnTo>
                <a:lnTo>
                  <a:pt x="75850" y="226580"/>
                </a:lnTo>
                <a:lnTo>
                  <a:pt x="74878" y="225608"/>
                </a:lnTo>
                <a:lnTo>
                  <a:pt x="74878" y="224635"/>
                </a:lnTo>
                <a:lnTo>
                  <a:pt x="73906" y="223663"/>
                </a:lnTo>
                <a:lnTo>
                  <a:pt x="76823" y="226580"/>
                </a:lnTo>
                <a:lnTo>
                  <a:pt x="76823" y="224635"/>
                </a:lnTo>
                <a:lnTo>
                  <a:pt x="73905" y="219773"/>
                </a:lnTo>
                <a:lnTo>
                  <a:pt x="70988" y="217828"/>
                </a:lnTo>
                <a:lnTo>
                  <a:pt x="70016" y="217828"/>
                </a:lnTo>
                <a:lnTo>
                  <a:pt x="69043" y="216856"/>
                </a:lnTo>
                <a:lnTo>
                  <a:pt x="69043" y="215883"/>
                </a:lnTo>
                <a:lnTo>
                  <a:pt x="70016" y="215883"/>
                </a:lnTo>
                <a:lnTo>
                  <a:pt x="69043" y="213938"/>
                </a:lnTo>
                <a:lnTo>
                  <a:pt x="68071" y="213938"/>
                </a:lnTo>
                <a:lnTo>
                  <a:pt x="68071" y="214911"/>
                </a:lnTo>
                <a:lnTo>
                  <a:pt x="67098" y="213938"/>
                </a:lnTo>
                <a:lnTo>
                  <a:pt x="63208" y="203242"/>
                </a:lnTo>
                <a:lnTo>
                  <a:pt x="67098" y="206159"/>
                </a:lnTo>
                <a:lnTo>
                  <a:pt x="65154" y="204214"/>
                </a:lnTo>
                <a:lnTo>
                  <a:pt x="67098" y="204214"/>
                </a:lnTo>
                <a:lnTo>
                  <a:pt x="67098" y="203242"/>
                </a:lnTo>
                <a:lnTo>
                  <a:pt x="67098" y="202269"/>
                </a:lnTo>
                <a:lnTo>
                  <a:pt x="68070" y="202269"/>
                </a:lnTo>
                <a:lnTo>
                  <a:pt x="66126" y="200324"/>
                </a:lnTo>
                <a:lnTo>
                  <a:pt x="64181" y="197407"/>
                </a:lnTo>
                <a:lnTo>
                  <a:pt x="64181" y="199352"/>
                </a:lnTo>
                <a:lnTo>
                  <a:pt x="63209" y="199352"/>
                </a:lnTo>
                <a:lnTo>
                  <a:pt x="61264" y="198379"/>
                </a:lnTo>
                <a:lnTo>
                  <a:pt x="58347" y="196434"/>
                </a:lnTo>
                <a:lnTo>
                  <a:pt x="57374" y="195462"/>
                </a:lnTo>
                <a:lnTo>
                  <a:pt x="56401" y="196434"/>
                </a:lnTo>
                <a:lnTo>
                  <a:pt x="54457" y="192545"/>
                </a:lnTo>
                <a:lnTo>
                  <a:pt x="54457" y="189627"/>
                </a:lnTo>
                <a:lnTo>
                  <a:pt x="54457" y="187682"/>
                </a:lnTo>
                <a:lnTo>
                  <a:pt x="51539" y="183792"/>
                </a:lnTo>
                <a:lnTo>
                  <a:pt x="51539" y="181848"/>
                </a:lnTo>
                <a:lnTo>
                  <a:pt x="51539" y="180875"/>
                </a:lnTo>
                <a:lnTo>
                  <a:pt x="50567" y="177958"/>
                </a:lnTo>
                <a:lnTo>
                  <a:pt x="48622" y="174068"/>
                </a:lnTo>
                <a:lnTo>
                  <a:pt x="46677" y="173096"/>
                </a:lnTo>
                <a:lnTo>
                  <a:pt x="46677" y="174068"/>
                </a:lnTo>
                <a:lnTo>
                  <a:pt x="46677" y="175041"/>
                </a:lnTo>
                <a:lnTo>
                  <a:pt x="47649" y="176013"/>
                </a:lnTo>
                <a:lnTo>
                  <a:pt x="46677" y="176013"/>
                </a:lnTo>
                <a:lnTo>
                  <a:pt x="43760" y="170178"/>
                </a:lnTo>
                <a:lnTo>
                  <a:pt x="42787" y="169206"/>
                </a:lnTo>
                <a:lnTo>
                  <a:pt x="41815" y="167261"/>
                </a:lnTo>
                <a:lnTo>
                  <a:pt x="42787" y="171151"/>
                </a:lnTo>
                <a:lnTo>
                  <a:pt x="41815" y="173096"/>
                </a:lnTo>
                <a:lnTo>
                  <a:pt x="39870" y="169206"/>
                </a:lnTo>
                <a:lnTo>
                  <a:pt x="40842" y="169206"/>
                </a:lnTo>
                <a:lnTo>
                  <a:pt x="38897" y="166288"/>
                </a:lnTo>
                <a:lnTo>
                  <a:pt x="37925" y="165316"/>
                </a:lnTo>
                <a:lnTo>
                  <a:pt x="36952" y="164344"/>
                </a:lnTo>
                <a:lnTo>
                  <a:pt x="35007" y="161426"/>
                </a:lnTo>
                <a:lnTo>
                  <a:pt x="35007" y="158509"/>
                </a:lnTo>
                <a:lnTo>
                  <a:pt x="36953" y="160454"/>
                </a:lnTo>
                <a:lnTo>
                  <a:pt x="37925" y="163371"/>
                </a:lnTo>
                <a:lnTo>
                  <a:pt x="39870" y="165316"/>
                </a:lnTo>
                <a:lnTo>
                  <a:pt x="40842" y="165316"/>
                </a:lnTo>
                <a:lnTo>
                  <a:pt x="37925" y="160454"/>
                </a:lnTo>
                <a:lnTo>
                  <a:pt x="36953" y="159158"/>
                </a:lnTo>
                <a:lnTo>
                  <a:pt x="36953" y="155592"/>
                </a:lnTo>
                <a:lnTo>
                  <a:pt x="35980" y="153647"/>
                </a:lnTo>
                <a:lnTo>
                  <a:pt x="35007" y="151702"/>
                </a:lnTo>
                <a:lnTo>
                  <a:pt x="36952" y="153647"/>
                </a:lnTo>
                <a:lnTo>
                  <a:pt x="35980" y="149757"/>
                </a:lnTo>
                <a:lnTo>
                  <a:pt x="35980" y="147812"/>
                </a:lnTo>
                <a:lnTo>
                  <a:pt x="36952" y="145867"/>
                </a:lnTo>
                <a:lnTo>
                  <a:pt x="35007" y="142950"/>
                </a:lnTo>
                <a:lnTo>
                  <a:pt x="34035" y="142950"/>
                </a:lnTo>
                <a:lnTo>
                  <a:pt x="34035" y="143922"/>
                </a:lnTo>
                <a:lnTo>
                  <a:pt x="33063" y="144894"/>
                </a:lnTo>
                <a:lnTo>
                  <a:pt x="29173" y="136143"/>
                </a:lnTo>
                <a:lnTo>
                  <a:pt x="25283" y="130308"/>
                </a:lnTo>
                <a:lnTo>
                  <a:pt x="25283" y="129336"/>
                </a:lnTo>
                <a:lnTo>
                  <a:pt x="26255" y="128363"/>
                </a:lnTo>
                <a:lnTo>
                  <a:pt x="28200" y="130308"/>
                </a:lnTo>
                <a:lnTo>
                  <a:pt x="23338" y="119611"/>
                </a:lnTo>
                <a:lnTo>
                  <a:pt x="19448" y="108914"/>
                </a:lnTo>
                <a:lnTo>
                  <a:pt x="19448" y="109886"/>
                </a:lnTo>
                <a:lnTo>
                  <a:pt x="18476" y="109886"/>
                </a:lnTo>
                <a:lnTo>
                  <a:pt x="17503" y="106969"/>
                </a:lnTo>
                <a:lnTo>
                  <a:pt x="16531" y="104052"/>
                </a:lnTo>
                <a:lnTo>
                  <a:pt x="16531" y="103079"/>
                </a:lnTo>
                <a:lnTo>
                  <a:pt x="17503" y="103079"/>
                </a:lnTo>
                <a:lnTo>
                  <a:pt x="16531" y="101135"/>
                </a:lnTo>
                <a:lnTo>
                  <a:pt x="17503" y="100162"/>
                </a:lnTo>
                <a:lnTo>
                  <a:pt x="17503" y="98217"/>
                </a:lnTo>
                <a:lnTo>
                  <a:pt x="13613" y="90437"/>
                </a:lnTo>
                <a:lnTo>
                  <a:pt x="10696" y="82658"/>
                </a:lnTo>
                <a:lnTo>
                  <a:pt x="9724" y="75851"/>
                </a:lnTo>
                <a:lnTo>
                  <a:pt x="7779" y="70016"/>
                </a:lnTo>
                <a:lnTo>
                  <a:pt x="4862" y="58347"/>
                </a:lnTo>
                <a:lnTo>
                  <a:pt x="4862" y="56402"/>
                </a:lnTo>
                <a:lnTo>
                  <a:pt x="5834" y="55429"/>
                </a:lnTo>
                <a:lnTo>
                  <a:pt x="6807" y="55429"/>
                </a:lnTo>
                <a:lnTo>
                  <a:pt x="6806" y="53484"/>
                </a:lnTo>
                <a:lnTo>
                  <a:pt x="5834" y="51539"/>
                </a:lnTo>
                <a:lnTo>
                  <a:pt x="5834" y="52512"/>
                </a:lnTo>
                <a:lnTo>
                  <a:pt x="4861" y="52512"/>
                </a:lnTo>
                <a:lnTo>
                  <a:pt x="4861" y="50567"/>
                </a:lnTo>
                <a:lnTo>
                  <a:pt x="4862" y="44732"/>
                </a:lnTo>
                <a:lnTo>
                  <a:pt x="3889" y="39870"/>
                </a:lnTo>
                <a:lnTo>
                  <a:pt x="2917" y="35980"/>
                </a:lnTo>
                <a:lnTo>
                  <a:pt x="3889" y="35980"/>
                </a:lnTo>
                <a:lnTo>
                  <a:pt x="4862" y="36953"/>
                </a:lnTo>
                <a:lnTo>
                  <a:pt x="4862" y="34035"/>
                </a:lnTo>
                <a:lnTo>
                  <a:pt x="3889" y="31118"/>
                </a:lnTo>
                <a:lnTo>
                  <a:pt x="2917" y="24311"/>
                </a:lnTo>
                <a:lnTo>
                  <a:pt x="1944" y="27228"/>
                </a:lnTo>
                <a:lnTo>
                  <a:pt x="972" y="22366"/>
                </a:lnTo>
                <a:lnTo>
                  <a:pt x="972" y="17504"/>
                </a:lnTo>
                <a:lnTo>
                  <a:pt x="0" y="8752"/>
                </a:lnTo>
                <a:lnTo>
                  <a:pt x="971" y="8752"/>
                </a:lnTo>
                <a:lnTo>
                  <a:pt x="972" y="4862"/>
                </a:lnTo>
                <a:lnTo>
                  <a:pt x="1884" y="3038"/>
                </a:lnTo>
                <a:lnTo>
                  <a:pt x="3890" y="9724"/>
                </a:lnTo>
                <a:lnTo>
                  <a:pt x="3890" y="10697"/>
                </a:lnTo>
                <a:lnTo>
                  <a:pt x="2917" y="9724"/>
                </a:lnTo>
                <a:lnTo>
                  <a:pt x="2917" y="8752"/>
                </a:lnTo>
                <a:lnTo>
                  <a:pt x="1944" y="8752"/>
                </a:lnTo>
                <a:lnTo>
                  <a:pt x="1944" y="13614"/>
                </a:lnTo>
                <a:lnTo>
                  <a:pt x="2917" y="13614"/>
                </a:lnTo>
                <a:lnTo>
                  <a:pt x="2917" y="14587"/>
                </a:lnTo>
                <a:lnTo>
                  <a:pt x="4667" y="18087"/>
                </a:lnTo>
                <a:lnTo>
                  <a:pt x="5658" y="22543"/>
                </a:lnTo>
                <a:lnTo>
                  <a:pt x="4862" y="23339"/>
                </a:lnTo>
                <a:lnTo>
                  <a:pt x="4862" y="24311"/>
                </a:lnTo>
                <a:lnTo>
                  <a:pt x="5834" y="25283"/>
                </a:lnTo>
                <a:lnTo>
                  <a:pt x="6806" y="27228"/>
                </a:lnTo>
                <a:lnTo>
                  <a:pt x="7779" y="34035"/>
                </a:lnTo>
                <a:lnTo>
                  <a:pt x="7779" y="36953"/>
                </a:lnTo>
                <a:lnTo>
                  <a:pt x="8752" y="40842"/>
                </a:lnTo>
                <a:lnTo>
                  <a:pt x="9724" y="44733"/>
                </a:lnTo>
                <a:lnTo>
                  <a:pt x="9724" y="48622"/>
                </a:lnTo>
                <a:lnTo>
                  <a:pt x="7779" y="44732"/>
                </a:lnTo>
                <a:lnTo>
                  <a:pt x="5834" y="40843"/>
                </a:lnTo>
                <a:lnTo>
                  <a:pt x="6806" y="48622"/>
                </a:lnTo>
                <a:lnTo>
                  <a:pt x="8751" y="50567"/>
                </a:lnTo>
                <a:lnTo>
                  <a:pt x="10696" y="55429"/>
                </a:lnTo>
                <a:lnTo>
                  <a:pt x="10696" y="56402"/>
                </a:lnTo>
                <a:lnTo>
                  <a:pt x="12641" y="60292"/>
                </a:lnTo>
                <a:lnTo>
                  <a:pt x="13614" y="62236"/>
                </a:lnTo>
                <a:lnTo>
                  <a:pt x="14586" y="65154"/>
                </a:lnTo>
                <a:lnTo>
                  <a:pt x="17503" y="79741"/>
                </a:lnTo>
                <a:lnTo>
                  <a:pt x="20421" y="91410"/>
                </a:lnTo>
                <a:lnTo>
                  <a:pt x="19449" y="92382"/>
                </a:lnTo>
                <a:lnTo>
                  <a:pt x="22366" y="96272"/>
                </a:lnTo>
                <a:lnTo>
                  <a:pt x="23338" y="100162"/>
                </a:lnTo>
                <a:lnTo>
                  <a:pt x="27228" y="109886"/>
                </a:lnTo>
                <a:lnTo>
                  <a:pt x="29173" y="116694"/>
                </a:lnTo>
                <a:lnTo>
                  <a:pt x="32091" y="123501"/>
                </a:lnTo>
                <a:lnTo>
                  <a:pt x="35008" y="129335"/>
                </a:lnTo>
                <a:lnTo>
                  <a:pt x="35980" y="133225"/>
                </a:lnTo>
                <a:lnTo>
                  <a:pt x="41814" y="144895"/>
                </a:lnTo>
                <a:lnTo>
                  <a:pt x="47649" y="154619"/>
                </a:lnTo>
                <a:lnTo>
                  <a:pt x="58346" y="176013"/>
                </a:lnTo>
                <a:lnTo>
                  <a:pt x="56402" y="174068"/>
                </a:lnTo>
                <a:lnTo>
                  <a:pt x="57374" y="176013"/>
                </a:lnTo>
                <a:lnTo>
                  <a:pt x="57374" y="176985"/>
                </a:lnTo>
                <a:lnTo>
                  <a:pt x="57374" y="177958"/>
                </a:lnTo>
                <a:lnTo>
                  <a:pt x="58346" y="178930"/>
                </a:lnTo>
                <a:lnTo>
                  <a:pt x="58346" y="177958"/>
                </a:lnTo>
                <a:lnTo>
                  <a:pt x="59319" y="179903"/>
                </a:lnTo>
                <a:lnTo>
                  <a:pt x="63208" y="183792"/>
                </a:lnTo>
                <a:lnTo>
                  <a:pt x="66126" y="188655"/>
                </a:lnTo>
                <a:lnTo>
                  <a:pt x="70015" y="194489"/>
                </a:lnTo>
                <a:lnTo>
                  <a:pt x="76823" y="203241"/>
                </a:lnTo>
                <a:lnTo>
                  <a:pt x="76823" y="204214"/>
                </a:lnTo>
                <a:lnTo>
                  <a:pt x="79740" y="208104"/>
                </a:lnTo>
                <a:lnTo>
                  <a:pt x="83630" y="212966"/>
                </a:lnTo>
                <a:lnTo>
                  <a:pt x="90437" y="223663"/>
                </a:lnTo>
                <a:lnTo>
                  <a:pt x="90437" y="225608"/>
                </a:lnTo>
                <a:lnTo>
                  <a:pt x="92382" y="228525"/>
                </a:lnTo>
                <a:lnTo>
                  <a:pt x="97244" y="232415"/>
                </a:lnTo>
                <a:lnTo>
                  <a:pt x="102106" y="238250"/>
                </a:lnTo>
                <a:lnTo>
                  <a:pt x="113776" y="251864"/>
                </a:lnTo>
                <a:lnTo>
                  <a:pt x="133225" y="272285"/>
                </a:lnTo>
                <a:lnTo>
                  <a:pt x="142949" y="282982"/>
                </a:lnTo>
                <a:lnTo>
                  <a:pt x="153646" y="292707"/>
                </a:lnTo>
                <a:lnTo>
                  <a:pt x="153646" y="294651"/>
                </a:lnTo>
                <a:lnTo>
                  <a:pt x="165316" y="303404"/>
                </a:lnTo>
                <a:lnTo>
                  <a:pt x="176012" y="314100"/>
                </a:lnTo>
                <a:lnTo>
                  <a:pt x="187682" y="323825"/>
                </a:lnTo>
                <a:lnTo>
                  <a:pt x="197406" y="332577"/>
                </a:lnTo>
                <a:lnTo>
                  <a:pt x="195461" y="332577"/>
                </a:lnTo>
                <a:lnTo>
                  <a:pt x="201296" y="337439"/>
                </a:lnTo>
                <a:lnTo>
                  <a:pt x="203241" y="338412"/>
                </a:lnTo>
                <a:lnTo>
                  <a:pt x="204214" y="338412"/>
                </a:lnTo>
                <a:lnTo>
                  <a:pt x="204214" y="337439"/>
                </a:lnTo>
                <a:lnTo>
                  <a:pt x="211021" y="343274"/>
                </a:lnTo>
                <a:lnTo>
                  <a:pt x="213938" y="346191"/>
                </a:lnTo>
                <a:lnTo>
                  <a:pt x="215883" y="348136"/>
                </a:lnTo>
                <a:lnTo>
                  <a:pt x="220745" y="352026"/>
                </a:lnTo>
                <a:lnTo>
                  <a:pt x="225607" y="353971"/>
                </a:lnTo>
                <a:lnTo>
                  <a:pt x="234360" y="361751"/>
                </a:lnTo>
                <a:lnTo>
                  <a:pt x="241795" y="366956"/>
                </a:lnTo>
                <a:lnTo>
                  <a:pt x="241167" y="367585"/>
                </a:lnTo>
                <a:lnTo>
                  <a:pt x="243111" y="368557"/>
                </a:lnTo>
                <a:lnTo>
                  <a:pt x="248946" y="373420"/>
                </a:lnTo>
                <a:lnTo>
                  <a:pt x="250891" y="374392"/>
                </a:lnTo>
                <a:lnTo>
                  <a:pt x="251863" y="374392"/>
                </a:lnTo>
                <a:lnTo>
                  <a:pt x="251863" y="373420"/>
                </a:lnTo>
                <a:lnTo>
                  <a:pt x="257698" y="378282"/>
                </a:lnTo>
                <a:lnTo>
                  <a:pt x="265478" y="383145"/>
                </a:lnTo>
                <a:lnTo>
                  <a:pt x="273257" y="388007"/>
                </a:lnTo>
                <a:lnTo>
                  <a:pt x="279092" y="392869"/>
                </a:lnTo>
                <a:lnTo>
                  <a:pt x="280065" y="392869"/>
                </a:lnTo>
                <a:lnTo>
                  <a:pt x="282009" y="393841"/>
                </a:lnTo>
                <a:lnTo>
                  <a:pt x="293679" y="401621"/>
                </a:lnTo>
                <a:lnTo>
                  <a:pt x="299513" y="404538"/>
                </a:lnTo>
                <a:lnTo>
                  <a:pt x="304375" y="407455"/>
                </a:lnTo>
                <a:lnTo>
                  <a:pt x="304375" y="408428"/>
                </a:lnTo>
                <a:lnTo>
                  <a:pt x="303403" y="408428"/>
                </a:lnTo>
                <a:lnTo>
                  <a:pt x="305348" y="409401"/>
                </a:lnTo>
                <a:lnTo>
                  <a:pt x="306321" y="409401"/>
                </a:lnTo>
                <a:lnTo>
                  <a:pt x="308265" y="409400"/>
                </a:lnTo>
                <a:lnTo>
                  <a:pt x="317990" y="415235"/>
                </a:lnTo>
                <a:lnTo>
                  <a:pt x="326742" y="421070"/>
                </a:lnTo>
                <a:lnTo>
                  <a:pt x="335494" y="427877"/>
                </a:lnTo>
                <a:lnTo>
                  <a:pt x="345218" y="432739"/>
                </a:lnTo>
                <a:lnTo>
                  <a:pt x="408427" y="464830"/>
                </a:lnTo>
                <a:lnTo>
                  <a:pt x="408428" y="465802"/>
                </a:lnTo>
                <a:lnTo>
                  <a:pt x="414262" y="467747"/>
                </a:lnTo>
                <a:lnTo>
                  <a:pt x="420097" y="470665"/>
                </a:lnTo>
                <a:lnTo>
                  <a:pt x="424959" y="473582"/>
                </a:lnTo>
                <a:lnTo>
                  <a:pt x="430794" y="475527"/>
                </a:lnTo>
                <a:lnTo>
                  <a:pt x="433711" y="477472"/>
                </a:lnTo>
                <a:lnTo>
                  <a:pt x="435656" y="477472"/>
                </a:lnTo>
                <a:lnTo>
                  <a:pt x="435656" y="478444"/>
                </a:lnTo>
                <a:lnTo>
                  <a:pt x="440519" y="480389"/>
                </a:lnTo>
                <a:lnTo>
                  <a:pt x="446353" y="483306"/>
                </a:lnTo>
                <a:lnTo>
                  <a:pt x="452188" y="486224"/>
                </a:lnTo>
                <a:lnTo>
                  <a:pt x="458992" y="489140"/>
                </a:lnTo>
                <a:lnTo>
                  <a:pt x="462885" y="491086"/>
                </a:lnTo>
                <a:lnTo>
                  <a:pt x="468719" y="493031"/>
                </a:lnTo>
                <a:lnTo>
                  <a:pt x="481362" y="498866"/>
                </a:lnTo>
                <a:lnTo>
                  <a:pt x="477472" y="497893"/>
                </a:lnTo>
                <a:lnTo>
                  <a:pt x="480389" y="499838"/>
                </a:lnTo>
                <a:lnTo>
                  <a:pt x="483306" y="499838"/>
                </a:lnTo>
                <a:lnTo>
                  <a:pt x="486223" y="500810"/>
                </a:lnTo>
                <a:lnTo>
                  <a:pt x="487196" y="502755"/>
                </a:lnTo>
                <a:lnTo>
                  <a:pt x="489141" y="502755"/>
                </a:lnTo>
                <a:lnTo>
                  <a:pt x="488168" y="501783"/>
                </a:lnTo>
                <a:lnTo>
                  <a:pt x="502755" y="508590"/>
                </a:lnTo>
                <a:lnTo>
                  <a:pt x="517342" y="513452"/>
                </a:lnTo>
                <a:lnTo>
                  <a:pt x="548460" y="524149"/>
                </a:lnTo>
                <a:lnTo>
                  <a:pt x="554295" y="527067"/>
                </a:lnTo>
                <a:lnTo>
                  <a:pt x="555267" y="528039"/>
                </a:lnTo>
                <a:lnTo>
                  <a:pt x="555267" y="529012"/>
                </a:lnTo>
                <a:lnTo>
                  <a:pt x="560129" y="529984"/>
                </a:lnTo>
                <a:lnTo>
                  <a:pt x="561102" y="529984"/>
                </a:lnTo>
                <a:lnTo>
                  <a:pt x="564019" y="530956"/>
                </a:lnTo>
                <a:lnTo>
                  <a:pt x="565964" y="532901"/>
                </a:lnTo>
                <a:lnTo>
                  <a:pt x="567909" y="533874"/>
                </a:lnTo>
                <a:lnTo>
                  <a:pt x="570826" y="534846"/>
                </a:lnTo>
                <a:lnTo>
                  <a:pt x="570826" y="533874"/>
                </a:lnTo>
                <a:lnTo>
                  <a:pt x="571799" y="533874"/>
                </a:lnTo>
                <a:lnTo>
                  <a:pt x="573744" y="533874"/>
                </a:lnTo>
                <a:lnTo>
                  <a:pt x="582496" y="538736"/>
                </a:lnTo>
                <a:lnTo>
                  <a:pt x="586386" y="539709"/>
                </a:lnTo>
                <a:lnTo>
                  <a:pt x="591248" y="541653"/>
                </a:lnTo>
                <a:lnTo>
                  <a:pt x="590276" y="541653"/>
                </a:lnTo>
                <a:lnTo>
                  <a:pt x="597082" y="542626"/>
                </a:lnTo>
                <a:lnTo>
                  <a:pt x="603889" y="544571"/>
                </a:lnTo>
                <a:lnTo>
                  <a:pt x="609724" y="546516"/>
                </a:lnTo>
                <a:lnTo>
                  <a:pt x="615559" y="546516"/>
                </a:lnTo>
                <a:lnTo>
                  <a:pt x="650567" y="556241"/>
                </a:lnTo>
                <a:lnTo>
                  <a:pt x="684603" y="565965"/>
                </a:lnTo>
                <a:lnTo>
                  <a:pt x="752674" y="581525"/>
                </a:lnTo>
                <a:lnTo>
                  <a:pt x="786710" y="589304"/>
                </a:lnTo>
                <a:lnTo>
                  <a:pt x="819773" y="596111"/>
                </a:lnTo>
                <a:lnTo>
                  <a:pt x="888817" y="608753"/>
                </a:lnTo>
                <a:lnTo>
                  <a:pt x="899514" y="611670"/>
                </a:lnTo>
                <a:lnTo>
                  <a:pt x="912155" y="613615"/>
                </a:lnTo>
                <a:lnTo>
                  <a:pt x="911183" y="613615"/>
                </a:lnTo>
                <a:lnTo>
                  <a:pt x="912156" y="613615"/>
                </a:lnTo>
                <a:lnTo>
                  <a:pt x="912155" y="613615"/>
                </a:lnTo>
                <a:lnTo>
                  <a:pt x="913128" y="613615"/>
                </a:lnTo>
                <a:lnTo>
                  <a:pt x="916046" y="613615"/>
                </a:lnTo>
                <a:lnTo>
                  <a:pt x="918963" y="613615"/>
                </a:lnTo>
                <a:lnTo>
                  <a:pt x="921880" y="613615"/>
                </a:lnTo>
                <a:lnTo>
                  <a:pt x="946191" y="617505"/>
                </a:lnTo>
                <a:lnTo>
                  <a:pt x="972448" y="620422"/>
                </a:lnTo>
                <a:lnTo>
                  <a:pt x="969530" y="620422"/>
                </a:lnTo>
                <a:lnTo>
                  <a:pt x="969530" y="621395"/>
                </a:lnTo>
                <a:lnTo>
                  <a:pt x="971475" y="621395"/>
                </a:lnTo>
                <a:lnTo>
                  <a:pt x="975365" y="620422"/>
                </a:lnTo>
                <a:lnTo>
                  <a:pt x="975365" y="621395"/>
                </a:lnTo>
                <a:lnTo>
                  <a:pt x="978282" y="621395"/>
                </a:lnTo>
                <a:lnTo>
                  <a:pt x="979164" y="620513"/>
                </a:lnTo>
                <a:lnTo>
                  <a:pt x="1044409" y="627229"/>
                </a:lnTo>
                <a:lnTo>
                  <a:pt x="1077472" y="631119"/>
                </a:lnTo>
                <a:lnTo>
                  <a:pt x="1110535" y="633064"/>
                </a:lnTo>
                <a:lnTo>
                  <a:pt x="1119287" y="634037"/>
                </a:lnTo>
                <a:lnTo>
                  <a:pt x="1129012" y="634037"/>
                </a:lnTo>
                <a:lnTo>
                  <a:pt x="1147488" y="635009"/>
                </a:lnTo>
                <a:lnTo>
                  <a:pt x="1171799" y="636954"/>
                </a:lnTo>
                <a:lnTo>
                  <a:pt x="1196111" y="638899"/>
                </a:lnTo>
                <a:lnTo>
                  <a:pt x="1220422" y="638899"/>
                </a:lnTo>
                <a:lnTo>
                  <a:pt x="1243275" y="638899"/>
                </a:lnTo>
                <a:lnTo>
                  <a:pt x="1243761" y="639871"/>
                </a:lnTo>
                <a:lnTo>
                  <a:pt x="1241816" y="640844"/>
                </a:lnTo>
                <a:lnTo>
                  <a:pt x="1235981" y="642788"/>
                </a:lnTo>
                <a:lnTo>
                  <a:pt x="1227229" y="643761"/>
                </a:lnTo>
                <a:lnTo>
                  <a:pt x="1212642" y="644733"/>
                </a:lnTo>
                <a:lnTo>
                  <a:pt x="1197083" y="644733"/>
                </a:lnTo>
                <a:lnTo>
                  <a:pt x="1180551" y="644733"/>
                </a:lnTo>
                <a:lnTo>
                  <a:pt x="1164992" y="644733"/>
                </a:lnTo>
                <a:lnTo>
                  <a:pt x="1164020" y="644733"/>
                </a:lnTo>
                <a:lnTo>
                  <a:pt x="1164020" y="643761"/>
                </a:lnTo>
                <a:lnTo>
                  <a:pt x="1163047" y="642789"/>
                </a:lnTo>
                <a:lnTo>
                  <a:pt x="1161102" y="642789"/>
                </a:lnTo>
                <a:lnTo>
                  <a:pt x="1144571" y="643761"/>
                </a:lnTo>
                <a:lnTo>
                  <a:pt x="1126095" y="642789"/>
                </a:lnTo>
                <a:lnTo>
                  <a:pt x="1106645" y="640844"/>
                </a:lnTo>
                <a:lnTo>
                  <a:pt x="1088169" y="637926"/>
                </a:lnTo>
                <a:lnTo>
                  <a:pt x="1089141" y="637926"/>
                </a:lnTo>
                <a:lnTo>
                  <a:pt x="1082334" y="637926"/>
                </a:lnTo>
                <a:lnTo>
                  <a:pt x="1074555" y="637926"/>
                </a:lnTo>
                <a:lnTo>
                  <a:pt x="1075527" y="637926"/>
                </a:lnTo>
                <a:lnTo>
                  <a:pt x="1075527" y="636954"/>
                </a:lnTo>
                <a:lnTo>
                  <a:pt x="1073582" y="636954"/>
                </a:lnTo>
                <a:lnTo>
                  <a:pt x="1069693" y="636954"/>
                </a:lnTo>
                <a:lnTo>
                  <a:pt x="1064830" y="637927"/>
                </a:lnTo>
                <a:lnTo>
                  <a:pt x="1062885" y="636954"/>
                </a:lnTo>
                <a:lnTo>
                  <a:pt x="1060941" y="635981"/>
                </a:lnTo>
                <a:lnTo>
                  <a:pt x="1058023" y="636954"/>
                </a:lnTo>
                <a:lnTo>
                  <a:pt x="1051216" y="636954"/>
                </a:lnTo>
                <a:lnTo>
                  <a:pt x="1044409" y="636954"/>
                </a:lnTo>
                <a:lnTo>
                  <a:pt x="1036629" y="635982"/>
                </a:lnTo>
                <a:lnTo>
                  <a:pt x="1028849" y="635009"/>
                </a:lnTo>
                <a:lnTo>
                  <a:pt x="1029822" y="635009"/>
                </a:lnTo>
                <a:lnTo>
                  <a:pt x="1017180" y="634037"/>
                </a:lnTo>
                <a:lnTo>
                  <a:pt x="1002593" y="633064"/>
                </a:lnTo>
                <a:lnTo>
                  <a:pt x="974392" y="631119"/>
                </a:lnTo>
                <a:lnTo>
                  <a:pt x="975365" y="630147"/>
                </a:lnTo>
                <a:lnTo>
                  <a:pt x="975365" y="629174"/>
                </a:lnTo>
                <a:lnTo>
                  <a:pt x="973420" y="630147"/>
                </a:lnTo>
                <a:lnTo>
                  <a:pt x="970503" y="630147"/>
                </a:lnTo>
                <a:lnTo>
                  <a:pt x="963695" y="630147"/>
                </a:lnTo>
                <a:lnTo>
                  <a:pt x="960778" y="629174"/>
                </a:lnTo>
                <a:lnTo>
                  <a:pt x="957861" y="629174"/>
                </a:lnTo>
                <a:lnTo>
                  <a:pt x="953971" y="629174"/>
                </a:lnTo>
                <a:lnTo>
                  <a:pt x="949109" y="628202"/>
                </a:lnTo>
                <a:lnTo>
                  <a:pt x="950081" y="628202"/>
                </a:lnTo>
                <a:lnTo>
                  <a:pt x="947164" y="628202"/>
                </a:lnTo>
                <a:lnTo>
                  <a:pt x="944247" y="628202"/>
                </a:lnTo>
                <a:lnTo>
                  <a:pt x="942301" y="627229"/>
                </a:lnTo>
                <a:lnTo>
                  <a:pt x="940357" y="628202"/>
                </a:lnTo>
                <a:lnTo>
                  <a:pt x="937439" y="626257"/>
                </a:lnTo>
                <a:lnTo>
                  <a:pt x="935495" y="627230"/>
                </a:lnTo>
                <a:lnTo>
                  <a:pt x="933549" y="626257"/>
                </a:lnTo>
                <a:lnTo>
                  <a:pt x="930632" y="625284"/>
                </a:lnTo>
                <a:lnTo>
                  <a:pt x="927715" y="625285"/>
                </a:lnTo>
                <a:lnTo>
                  <a:pt x="923825" y="625284"/>
                </a:lnTo>
                <a:lnTo>
                  <a:pt x="919936" y="624312"/>
                </a:lnTo>
                <a:lnTo>
                  <a:pt x="911183" y="622367"/>
                </a:lnTo>
                <a:lnTo>
                  <a:pt x="909463" y="622367"/>
                </a:lnTo>
                <a:lnTo>
                  <a:pt x="910211" y="622367"/>
                </a:lnTo>
                <a:lnTo>
                  <a:pt x="912155" y="622367"/>
                </a:lnTo>
                <a:lnTo>
                  <a:pt x="911183" y="621395"/>
                </a:lnTo>
                <a:lnTo>
                  <a:pt x="893679" y="619450"/>
                </a:lnTo>
                <a:lnTo>
                  <a:pt x="875203" y="617505"/>
                </a:lnTo>
                <a:lnTo>
                  <a:pt x="840194" y="610698"/>
                </a:lnTo>
                <a:lnTo>
                  <a:pt x="836305" y="609725"/>
                </a:lnTo>
                <a:lnTo>
                  <a:pt x="835332" y="608753"/>
                </a:lnTo>
                <a:lnTo>
                  <a:pt x="829498" y="607780"/>
                </a:lnTo>
                <a:lnTo>
                  <a:pt x="823663" y="607780"/>
                </a:lnTo>
                <a:lnTo>
                  <a:pt x="821718" y="605835"/>
                </a:lnTo>
                <a:lnTo>
                  <a:pt x="818800" y="605835"/>
                </a:lnTo>
                <a:lnTo>
                  <a:pt x="816856" y="605835"/>
                </a:lnTo>
                <a:lnTo>
                  <a:pt x="814911" y="605835"/>
                </a:lnTo>
                <a:lnTo>
                  <a:pt x="811993" y="605836"/>
                </a:lnTo>
                <a:lnTo>
                  <a:pt x="813939" y="604863"/>
                </a:lnTo>
                <a:lnTo>
                  <a:pt x="813939" y="603891"/>
                </a:lnTo>
                <a:lnTo>
                  <a:pt x="807131" y="603891"/>
                </a:lnTo>
                <a:lnTo>
                  <a:pt x="799352" y="602918"/>
                </a:lnTo>
                <a:lnTo>
                  <a:pt x="801297" y="602918"/>
                </a:lnTo>
                <a:lnTo>
                  <a:pt x="801297" y="601946"/>
                </a:lnTo>
                <a:lnTo>
                  <a:pt x="797407" y="601945"/>
                </a:lnTo>
                <a:lnTo>
                  <a:pt x="794489" y="600973"/>
                </a:lnTo>
                <a:lnTo>
                  <a:pt x="787682" y="600001"/>
                </a:lnTo>
                <a:lnTo>
                  <a:pt x="789627" y="599028"/>
                </a:lnTo>
                <a:lnTo>
                  <a:pt x="785738" y="598056"/>
                </a:lnTo>
                <a:lnTo>
                  <a:pt x="784765" y="599028"/>
                </a:lnTo>
                <a:lnTo>
                  <a:pt x="783792" y="599028"/>
                </a:lnTo>
                <a:lnTo>
                  <a:pt x="780875" y="599028"/>
                </a:lnTo>
                <a:lnTo>
                  <a:pt x="781848" y="599028"/>
                </a:lnTo>
                <a:lnTo>
                  <a:pt x="781848" y="598056"/>
                </a:lnTo>
                <a:lnTo>
                  <a:pt x="776985" y="598056"/>
                </a:lnTo>
                <a:lnTo>
                  <a:pt x="771151" y="597084"/>
                </a:lnTo>
                <a:lnTo>
                  <a:pt x="760454" y="595138"/>
                </a:lnTo>
                <a:lnTo>
                  <a:pt x="750730" y="592221"/>
                </a:lnTo>
                <a:lnTo>
                  <a:pt x="741005" y="590276"/>
                </a:lnTo>
                <a:lnTo>
                  <a:pt x="740032" y="589304"/>
                </a:lnTo>
                <a:lnTo>
                  <a:pt x="739060" y="589304"/>
                </a:lnTo>
                <a:lnTo>
                  <a:pt x="738087" y="588332"/>
                </a:lnTo>
                <a:lnTo>
                  <a:pt x="735170" y="587359"/>
                </a:lnTo>
                <a:lnTo>
                  <a:pt x="734198" y="587359"/>
                </a:lnTo>
                <a:lnTo>
                  <a:pt x="733225" y="587359"/>
                </a:lnTo>
                <a:lnTo>
                  <a:pt x="729336" y="587359"/>
                </a:lnTo>
                <a:lnTo>
                  <a:pt x="726418" y="587359"/>
                </a:lnTo>
                <a:lnTo>
                  <a:pt x="727390" y="588331"/>
                </a:lnTo>
                <a:lnTo>
                  <a:pt x="716694" y="585414"/>
                </a:lnTo>
                <a:lnTo>
                  <a:pt x="707942" y="583469"/>
                </a:lnTo>
                <a:lnTo>
                  <a:pt x="708914" y="582497"/>
                </a:lnTo>
                <a:lnTo>
                  <a:pt x="708914" y="581524"/>
                </a:lnTo>
                <a:lnTo>
                  <a:pt x="710859" y="581524"/>
                </a:lnTo>
                <a:lnTo>
                  <a:pt x="707942" y="579580"/>
                </a:lnTo>
                <a:lnTo>
                  <a:pt x="709887" y="579580"/>
                </a:lnTo>
                <a:lnTo>
                  <a:pt x="704052" y="578607"/>
                </a:lnTo>
                <a:lnTo>
                  <a:pt x="699190" y="577635"/>
                </a:lnTo>
                <a:lnTo>
                  <a:pt x="691410" y="577634"/>
                </a:lnTo>
                <a:lnTo>
                  <a:pt x="687520" y="576662"/>
                </a:lnTo>
                <a:lnTo>
                  <a:pt x="682658" y="575690"/>
                </a:lnTo>
                <a:lnTo>
                  <a:pt x="683631" y="575690"/>
                </a:lnTo>
                <a:lnTo>
                  <a:pt x="683630" y="574717"/>
                </a:lnTo>
                <a:lnTo>
                  <a:pt x="682658" y="574717"/>
                </a:lnTo>
                <a:lnTo>
                  <a:pt x="683630" y="573745"/>
                </a:lnTo>
                <a:lnTo>
                  <a:pt x="672933" y="574717"/>
                </a:lnTo>
                <a:lnTo>
                  <a:pt x="670989" y="573745"/>
                </a:lnTo>
                <a:lnTo>
                  <a:pt x="670989" y="572772"/>
                </a:lnTo>
                <a:lnTo>
                  <a:pt x="669044" y="572772"/>
                </a:lnTo>
                <a:lnTo>
                  <a:pt x="668071" y="572772"/>
                </a:lnTo>
                <a:lnTo>
                  <a:pt x="666126" y="572772"/>
                </a:lnTo>
                <a:lnTo>
                  <a:pt x="660292" y="571800"/>
                </a:lnTo>
                <a:lnTo>
                  <a:pt x="657374" y="569855"/>
                </a:lnTo>
                <a:lnTo>
                  <a:pt x="655429" y="568882"/>
                </a:lnTo>
                <a:lnTo>
                  <a:pt x="657374" y="568883"/>
                </a:lnTo>
                <a:lnTo>
                  <a:pt x="657374" y="567910"/>
                </a:lnTo>
                <a:lnTo>
                  <a:pt x="647650" y="565965"/>
                </a:lnTo>
                <a:lnTo>
                  <a:pt x="642787" y="564993"/>
                </a:lnTo>
                <a:lnTo>
                  <a:pt x="641815" y="564993"/>
                </a:lnTo>
                <a:lnTo>
                  <a:pt x="641815" y="565965"/>
                </a:lnTo>
                <a:lnTo>
                  <a:pt x="638898" y="565965"/>
                </a:lnTo>
                <a:lnTo>
                  <a:pt x="633063" y="564021"/>
                </a:lnTo>
                <a:lnTo>
                  <a:pt x="634036" y="564021"/>
                </a:lnTo>
                <a:lnTo>
                  <a:pt x="635008" y="563048"/>
                </a:lnTo>
                <a:lnTo>
                  <a:pt x="625284" y="562076"/>
                </a:lnTo>
                <a:lnTo>
                  <a:pt x="615559" y="560130"/>
                </a:lnTo>
                <a:lnTo>
                  <a:pt x="617504" y="560130"/>
                </a:lnTo>
                <a:lnTo>
                  <a:pt x="619449" y="560130"/>
                </a:lnTo>
                <a:lnTo>
                  <a:pt x="613614" y="558186"/>
                </a:lnTo>
                <a:lnTo>
                  <a:pt x="606807" y="556241"/>
                </a:lnTo>
                <a:lnTo>
                  <a:pt x="600972" y="554295"/>
                </a:lnTo>
                <a:lnTo>
                  <a:pt x="595138" y="552350"/>
                </a:lnTo>
                <a:lnTo>
                  <a:pt x="596110" y="553323"/>
                </a:lnTo>
                <a:lnTo>
                  <a:pt x="595138" y="553323"/>
                </a:lnTo>
                <a:lnTo>
                  <a:pt x="592220" y="551378"/>
                </a:lnTo>
                <a:lnTo>
                  <a:pt x="589303" y="550406"/>
                </a:lnTo>
                <a:lnTo>
                  <a:pt x="587358" y="549433"/>
                </a:lnTo>
                <a:lnTo>
                  <a:pt x="583468" y="548461"/>
                </a:lnTo>
                <a:lnTo>
                  <a:pt x="582496" y="548461"/>
                </a:lnTo>
                <a:lnTo>
                  <a:pt x="585413" y="549433"/>
                </a:lnTo>
                <a:lnTo>
                  <a:pt x="572771" y="545543"/>
                </a:lnTo>
                <a:lnTo>
                  <a:pt x="564992" y="543598"/>
                </a:lnTo>
                <a:lnTo>
                  <a:pt x="557212" y="540681"/>
                </a:lnTo>
                <a:lnTo>
                  <a:pt x="554295" y="540681"/>
                </a:lnTo>
                <a:lnTo>
                  <a:pt x="549433" y="539708"/>
                </a:lnTo>
                <a:lnTo>
                  <a:pt x="550405" y="538736"/>
                </a:lnTo>
                <a:lnTo>
                  <a:pt x="546515" y="536791"/>
                </a:lnTo>
                <a:lnTo>
                  <a:pt x="544570" y="535819"/>
                </a:lnTo>
                <a:lnTo>
                  <a:pt x="547488" y="536791"/>
                </a:lnTo>
                <a:lnTo>
                  <a:pt x="548460" y="537763"/>
                </a:lnTo>
                <a:lnTo>
                  <a:pt x="550405" y="537764"/>
                </a:lnTo>
                <a:lnTo>
                  <a:pt x="554295" y="538736"/>
                </a:lnTo>
                <a:lnTo>
                  <a:pt x="553322" y="537764"/>
                </a:lnTo>
                <a:lnTo>
                  <a:pt x="550405" y="537764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4570" y="535819"/>
                </a:lnTo>
                <a:lnTo>
                  <a:pt x="541653" y="534846"/>
                </a:lnTo>
                <a:lnTo>
                  <a:pt x="538736" y="533874"/>
                </a:lnTo>
                <a:lnTo>
                  <a:pt x="536791" y="532901"/>
                </a:lnTo>
                <a:lnTo>
                  <a:pt x="537763" y="532901"/>
                </a:lnTo>
                <a:lnTo>
                  <a:pt x="538735" y="531929"/>
                </a:lnTo>
                <a:lnTo>
                  <a:pt x="536791" y="531929"/>
                </a:lnTo>
                <a:lnTo>
                  <a:pt x="532901" y="530956"/>
                </a:lnTo>
                <a:lnTo>
                  <a:pt x="529984" y="529984"/>
                </a:lnTo>
                <a:lnTo>
                  <a:pt x="527067" y="529011"/>
                </a:lnTo>
                <a:lnTo>
                  <a:pt x="526094" y="529011"/>
                </a:lnTo>
                <a:lnTo>
                  <a:pt x="525121" y="529012"/>
                </a:lnTo>
                <a:lnTo>
                  <a:pt x="524149" y="529012"/>
                </a:lnTo>
                <a:lnTo>
                  <a:pt x="523177" y="528039"/>
                </a:lnTo>
                <a:lnTo>
                  <a:pt x="520259" y="527067"/>
                </a:lnTo>
                <a:lnTo>
                  <a:pt x="517342" y="526094"/>
                </a:lnTo>
                <a:lnTo>
                  <a:pt x="517342" y="525122"/>
                </a:lnTo>
                <a:lnTo>
                  <a:pt x="518314" y="524149"/>
                </a:lnTo>
                <a:lnTo>
                  <a:pt x="514425" y="524149"/>
                </a:lnTo>
                <a:lnTo>
                  <a:pt x="511507" y="524150"/>
                </a:lnTo>
                <a:lnTo>
                  <a:pt x="511507" y="523177"/>
                </a:lnTo>
                <a:lnTo>
                  <a:pt x="509562" y="523177"/>
                </a:lnTo>
                <a:lnTo>
                  <a:pt x="507617" y="522204"/>
                </a:lnTo>
                <a:lnTo>
                  <a:pt x="504700" y="521232"/>
                </a:lnTo>
                <a:lnTo>
                  <a:pt x="501782" y="521232"/>
                </a:lnTo>
                <a:lnTo>
                  <a:pt x="494003" y="517342"/>
                </a:lnTo>
                <a:lnTo>
                  <a:pt x="490114" y="515397"/>
                </a:lnTo>
                <a:lnTo>
                  <a:pt x="487195" y="513452"/>
                </a:lnTo>
                <a:lnTo>
                  <a:pt x="481361" y="512480"/>
                </a:lnTo>
                <a:lnTo>
                  <a:pt x="475527" y="509563"/>
                </a:lnTo>
                <a:lnTo>
                  <a:pt x="477471" y="509563"/>
                </a:lnTo>
                <a:lnTo>
                  <a:pt x="474554" y="508590"/>
                </a:lnTo>
                <a:lnTo>
                  <a:pt x="471637" y="507617"/>
                </a:lnTo>
                <a:lnTo>
                  <a:pt x="468719" y="505673"/>
                </a:lnTo>
                <a:lnTo>
                  <a:pt x="463857" y="502755"/>
                </a:lnTo>
                <a:lnTo>
                  <a:pt x="461912" y="501783"/>
                </a:lnTo>
                <a:lnTo>
                  <a:pt x="460939" y="502756"/>
                </a:lnTo>
                <a:lnTo>
                  <a:pt x="459967" y="503728"/>
                </a:lnTo>
                <a:lnTo>
                  <a:pt x="457050" y="501783"/>
                </a:lnTo>
                <a:lnTo>
                  <a:pt x="453160" y="49983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841248" y="2743199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5294376" y="2743200"/>
            <a:ext cx="3017520" cy="32461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59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99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1487081"/>
            <a:ext cx="3008313" cy="1921339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3350" y="835428"/>
            <a:ext cx="4699370" cy="5151526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1280" y="3408420"/>
            <a:ext cx="3008313" cy="19190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91206"/>
            <a:ext cx="2781300" cy="819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280" y="4669654"/>
            <a:ext cx="8041440" cy="719865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 rot="-60000">
            <a:off x="2130552" y="594360"/>
            <a:ext cx="4873752" cy="365760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16153"/>
            <a:ext cx="6705600" cy="60312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84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-Overlay.png"/>
          <p:cNvPicPr>
            <a:picLocks noChangeAspect="1"/>
          </p:cNvPicPr>
          <p:nvPr/>
        </p:nvPicPr>
        <p:blipFill>
          <a:blip r:embed="rId14">
            <a:lum bright="-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1280" y="436563"/>
            <a:ext cx="8041440" cy="14426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038388"/>
            <a:ext cx="7467600" cy="39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128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48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120" y="6148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tx1">
                    <a:lumMod val="50000"/>
                    <a:lumOff val="50000"/>
                  </a:schemeClr>
                </a:solidFill>
                <a:latin typeface="Rage Italic" pitchFamily="66" charset="0"/>
                <a:cs typeface="Rage Italic" pitchFamily="66" charset="0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784" indent="-22860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4173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4592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024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19456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68880" indent="-182880" algn="l" defTabSz="457200" rtl="0" eaLnBrk="1" latinLnBrk="0" hangingPunct="1">
        <a:spcBef>
          <a:spcPct val="20000"/>
        </a:spcBef>
        <a:buClr>
          <a:schemeClr val="accent1"/>
        </a:buClr>
        <a:buSzPct val="95000"/>
        <a:buFont typeface="Rage Italic" pitchFamily="66" charset="0"/>
        <a:buChar char="0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jpeg"/><Relationship Id="rId7" Type="http://schemas.openxmlformats.org/officeDocument/2006/relationships/image" Target="../media/image40.emf"/><Relationship Id="rId2" Type="http://schemas.openxmlformats.org/officeDocument/2006/relationships/hyperlink" Target="http://radikal.ru/F/s40.radikal.ru/i089/1202/ed/70b604131a87.jpg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10" Type="http://schemas.openxmlformats.org/officeDocument/2006/relationships/image" Target="../media/image35.png"/><Relationship Id="rId4" Type="http://schemas.openxmlformats.org/officeDocument/2006/relationships/image" Target="../media/image37.emf"/><Relationship Id="rId9" Type="http://schemas.openxmlformats.org/officeDocument/2006/relationships/image" Target="../media/image4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hyperlink" Target="http://uk.wikipedia.org/wiki/%D0%A4%D0%B0%D0%B9%D0%BB:%D0%9E%D0%BB%D0%B5%D0%BA%D1%81%D1%96%D0%B9_%D0%A2%D0%B8%D1%85%D0%B8%D0%B9.JPG" TargetMode="External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00166" y="428604"/>
            <a:ext cx="7092554" cy="1206487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uk-UA" sz="14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uk-UA" sz="1400" b="1" dirty="0" smtClean="0">
                <a:solidFill>
                  <a:schemeClr val="bg1"/>
                </a:solidFill>
              </a:rPr>
              <a:t/>
            </a:r>
            <a:br>
              <a:rPr lang="uk-UA" sz="1400" b="1" dirty="0" smtClean="0">
                <a:solidFill>
                  <a:schemeClr val="bg1"/>
                </a:solidFill>
              </a:rPr>
            </a:br>
            <a:r>
              <a:rPr lang="uk-UA" sz="1600" b="1" dirty="0" err="1" smtClean="0">
                <a:solidFill>
                  <a:schemeClr val="bg1"/>
                </a:solidFill>
              </a:rPr>
              <a:t>Навчально-</a:t>
            </a:r>
            <a:r>
              <a:rPr lang="uk-UA" sz="1600" b="1" dirty="0" smtClean="0">
                <a:solidFill>
                  <a:schemeClr val="bg1"/>
                </a:solidFill>
              </a:rPr>
              <a:t> виховний  комплекс</a:t>
            </a:r>
            <a:br>
              <a:rPr lang="uk-UA" sz="1600" b="1" dirty="0" smtClean="0">
                <a:solidFill>
                  <a:schemeClr val="bg1"/>
                </a:solidFill>
              </a:rPr>
            </a:br>
            <a:r>
              <a:rPr lang="uk-UA" sz="1600" b="1" dirty="0" smtClean="0">
                <a:solidFill>
                  <a:schemeClr val="bg1"/>
                </a:solidFill>
              </a:rPr>
              <a:t> “Загальноосвітня школа </a:t>
            </a:r>
            <a:r>
              <a:rPr lang="uk-UA" sz="1600" b="1" dirty="0" err="1" smtClean="0">
                <a:solidFill>
                  <a:schemeClr val="bg1"/>
                </a:solidFill>
              </a:rPr>
              <a:t>І-Ііст</a:t>
            </a:r>
            <a:r>
              <a:rPr lang="uk-UA" sz="1600" b="1" dirty="0" smtClean="0">
                <a:solidFill>
                  <a:schemeClr val="bg1"/>
                </a:solidFill>
              </a:rPr>
              <a:t>. – дитячий садок №10”</a:t>
            </a:r>
            <a:br>
              <a:rPr lang="uk-UA" sz="1600" b="1" dirty="0" smtClean="0">
                <a:solidFill>
                  <a:schemeClr val="bg1"/>
                </a:solidFill>
              </a:rPr>
            </a:br>
            <a:r>
              <a:rPr lang="uk-UA" sz="1600" b="1" dirty="0" smtClean="0">
                <a:solidFill>
                  <a:schemeClr val="bg1"/>
                </a:solidFill>
              </a:rPr>
              <a:t>  Дружківської міської ради Донецької області</a:t>
            </a:r>
            <a:r>
              <a:rPr lang="ru-RU" sz="1600" b="1" dirty="0" smtClean="0">
                <a:solidFill>
                  <a:schemeClr val="bg1"/>
                </a:solidFill>
              </a:rPr>
              <a:t/>
            </a:r>
            <a:br>
              <a:rPr lang="ru-RU" sz="1600" b="1" dirty="0" smtClean="0">
                <a:solidFill>
                  <a:schemeClr val="bg1"/>
                </a:solidFill>
              </a:rPr>
            </a:br>
            <a:r>
              <a:rPr lang="ru-RU" sz="1300" b="1" dirty="0" smtClean="0">
                <a:solidFill>
                  <a:schemeClr val="bg1"/>
                </a:solidFill>
              </a:rPr>
              <a:t/>
            </a:r>
            <a:br>
              <a:rPr lang="ru-RU" sz="1300" b="1" dirty="0" smtClean="0">
                <a:solidFill>
                  <a:schemeClr val="bg1"/>
                </a:solidFill>
              </a:rPr>
            </a:br>
            <a:r>
              <a:rPr lang="ru-RU" sz="13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3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bg2">
                    <a:lumMod val="75000"/>
                  </a:schemeClr>
                </a:solidFill>
              </a:rPr>
            </a:br>
            <a:endParaRPr lang="ru-RU" sz="1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4098" y="5759473"/>
            <a:ext cx="1662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Євген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Сверстюк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14908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Цей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Дон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Кіхот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ХХ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століття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з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обличчям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европейського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президента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пішов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смерть так, як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його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предки 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йшли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палю.</a:t>
            </a:r>
            <a:br>
              <a:rPr lang="ru-RU" sz="16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55776" y="2492896"/>
            <a:ext cx="5043226" cy="12926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uk-UA" sz="26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О. Тихий - оборонець</a:t>
            </a:r>
          </a:p>
          <a:p>
            <a:pPr algn="ctr"/>
            <a:r>
              <a:rPr lang="uk-UA" sz="26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української правди, </a:t>
            </a:r>
          </a:p>
          <a:p>
            <a:pPr algn="ctr"/>
            <a:r>
              <a:rPr lang="uk-UA" sz="2600" b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борець проти імперії зла</a:t>
            </a:r>
            <a:endParaRPr lang="ru-RU" sz="2600" b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Picture 2" descr="C:\Users\Home\Pictures\тих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1828800" cy="2567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013176"/>
            <a:ext cx="2424327" cy="162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551547"/>
            <a:ext cx="1512168" cy="127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7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Змучений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, та не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зломлений</a:t>
            </a:r>
            <a:endParaRPr lang="ru-RU" dirty="0"/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106292" y="3861048"/>
            <a:ext cx="3106688" cy="2209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484784"/>
            <a:ext cx="3096344" cy="1815882"/>
          </a:xfrm>
          <a:prstGeom prst="rect">
            <a:avLst/>
          </a:prstGeom>
          <a:effectLst>
            <a:softEdge rad="63500"/>
          </a:effectLst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Карали його за те, </a:t>
            </a:r>
            <a:r>
              <a:rPr lang="ru-RU" sz="14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носив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нагрудний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знак з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прізвищем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відмовлявся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рабської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дотримувався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голодівок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жовтня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(День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совєтського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політв</a:t>
            </a:r>
            <a:r>
              <a:rPr lang="he-IL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язня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10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грудня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(День прав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12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(День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політв</a:t>
            </a:r>
            <a:r>
              <a:rPr lang="he-IL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י</a:t>
            </a:r>
            <a:r>
              <a:rPr lang="ru-RU" sz="14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язня</a:t>
            </a: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506001"/>
            <a:ext cx="3240360" cy="1384995"/>
          </a:xfrm>
          <a:prstGeom prst="rect">
            <a:avLst/>
          </a:prstGeom>
          <a:effectLst>
            <a:softEdge rad="63500"/>
          </a:effectLst>
          <a:scene3d>
            <a:camera prst="isometricOffAxis2Lef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жовтні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1978-го Тихий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розпочав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нову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голодівку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Його кинули в одиночку.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Лікарка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Денисова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відмовилася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його </a:t>
            </a: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лікувати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 rot="403792">
            <a:off x="821500" y="4010629"/>
            <a:ext cx="7560840" cy="1569660"/>
          </a:xfrm>
          <a:prstGeom prst="rect">
            <a:avLst/>
          </a:prstGeom>
          <a:effectLst>
            <a:softEdge rad="6350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будете в муках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недовго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”, 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пообіцяв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хірург-чекіст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зшив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шлунка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вигляді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піскового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годинника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їжа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проходила тяжко,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страшними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болями. З-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наркозу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вийшов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тиждень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Виникли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спайки кишок 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нестерпний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біль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Розійшлися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внутрішні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шви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рани,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уздовж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виникло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кілька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ґриж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з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квасолину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волоський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горіх,ле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Тихий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відмовився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писати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покаянну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564904"/>
            <a:ext cx="4248472" cy="1669496"/>
          </a:xfrm>
          <a:prstGeom prst="rect">
            <a:avLst/>
          </a:prstGeom>
          <a:effectLst>
            <a:softEdge rad="127000"/>
          </a:effectLst>
          <a:scene3d>
            <a:camera prst="perspectiveRelaxed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Тихий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страшенно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худий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при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зрості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178 см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в 1981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важив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кг.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Шлунок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приймав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Унього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облазили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нігті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посміхався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спокійний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просвітлений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духом. Казав,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прощає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всім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гонителям. </a:t>
            </a:r>
            <a:endParaRPr lang="ru-RU" sz="1400" b="1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63865"/>
            <a:ext cx="2088232" cy="228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75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619672" y="1700808"/>
            <a:ext cx="4668792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6" name="Блок-схема: внутренняя память 5"/>
          <p:cNvSpPr/>
          <p:nvPr/>
        </p:nvSpPr>
        <p:spPr>
          <a:xfrm>
            <a:off x="539552" y="1289402"/>
            <a:ext cx="8208912" cy="4920234"/>
          </a:xfrm>
          <a:prstGeom prst="flowChartInternal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жило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людство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народ,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рід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ніякого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зла, не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проявити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кого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ніякої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байдужості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несправедливості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долі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тяжкому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становищі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Я –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свідома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частка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Всесвіту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народу,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оточення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місцем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проживання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друзів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недругів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Я за все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відповідальний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Я маю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людську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гідність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національну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гордість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Нікому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дозволю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топтати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перше,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друге. </a:t>
            </a:r>
          </a:p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Зневажаю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смерть, голод,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бідність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страждання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саму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зневагу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spcBef>
                <a:spcPct val="20000"/>
              </a:spcBef>
            </a:pP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Прагну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моє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“я”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гідне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наймення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людина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”. У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завжди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незалежно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обставин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чиню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згідно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своїм</a:t>
            </a:r>
            <a:r>
              <a:rPr lang="ru-RU" sz="1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сумління</a:t>
            </a:r>
            <a:endParaRPr lang="ru-RU" sz="17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поважати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цінувати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працю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переконання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культуру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кожної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якому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б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рівні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порівнянні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моїми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загальноприйнятими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найвищими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досягненнями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вона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перебувала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>
              <a:spcBef>
                <a:spcPct val="20000"/>
              </a:spcBef>
            </a:pPr>
            <a:endParaRPr lang="ru-RU" sz="17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260648"/>
            <a:ext cx="8064896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500" b="1" i="1" cap="none" spc="0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Житєве</a:t>
            </a:r>
            <a:r>
              <a:rPr lang="ru-RU" sz="3500" b="1" i="1" cap="none" spc="0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кредо: </a:t>
            </a:r>
            <a:r>
              <a:rPr lang="ru-RU" sz="35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«</a:t>
            </a:r>
            <a:r>
              <a:rPr lang="ru-RU" sz="3500" b="1" i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Для </a:t>
            </a:r>
            <a:r>
              <a:rPr lang="ru-RU" sz="3500" b="1" i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чого</a:t>
            </a:r>
            <a:r>
              <a:rPr lang="ru-RU" sz="3500" b="1" i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ru-RU" sz="3500" b="1" i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я живу?» </a:t>
            </a:r>
            <a:endParaRPr lang="ru-RU" sz="35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266" name="Picture 2" descr="C:\Users\Home\Pictures\сим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65" y="1397503"/>
            <a:ext cx="912299" cy="77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97152"/>
            <a:ext cx="12557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8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внутренняя память 5"/>
          <p:cNvSpPr/>
          <p:nvPr/>
        </p:nvSpPr>
        <p:spPr>
          <a:xfrm>
            <a:off x="467544" y="908720"/>
            <a:ext cx="8280920" cy="5360539"/>
          </a:xfrm>
          <a:prstGeom prst="flowChartInternal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останнього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подиху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і, по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без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насильства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примусу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навчати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всіх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бажає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мене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вчитися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зневажати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сильних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багатих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авторитетних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вони свою силу,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багатство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авторитет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кпин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знущань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чванства перед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іншими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людьми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однією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Байдужим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 тих,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хто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живе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тваринним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життям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По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намагаюся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допомогти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кожному такому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усвідомити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себе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людиною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вивчати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підтримувати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культуру,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традиції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народу.</a:t>
            </a:r>
          </a:p>
          <a:p>
            <a:pPr marL="342900" lvl="0" indent="-3429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Щоби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позбутися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сприяти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позбутися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низького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підлого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чужого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духові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 (журнал “Новое время”, № 51, 1990 р.,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зворотній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переклад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– В.О.).</a:t>
            </a:r>
          </a:p>
        </p:txBody>
      </p:sp>
      <p:pic>
        <p:nvPicPr>
          <p:cNvPr id="12290" name="Picture 2" descr="C:\Users\Home\Pictures\сим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89" y="980728"/>
            <a:ext cx="864096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41168"/>
            <a:ext cx="1203127" cy="131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37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563888" y="476672"/>
            <a:ext cx="4668792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Блок-схема: внутренняя память 3"/>
          <p:cNvSpPr/>
          <p:nvPr/>
        </p:nvSpPr>
        <p:spPr>
          <a:xfrm>
            <a:off x="611560" y="307540"/>
            <a:ext cx="8064896" cy="6311039"/>
          </a:xfrm>
          <a:prstGeom prst="flowChartInternal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Уживати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рідну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рідній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цим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зміцнювати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себе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народ.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віддавати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науку до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дитячих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садків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шкіл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російською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Відмовлятися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школах та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закладах з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російською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Спілкуватися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рідною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сім'ї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але й на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роботі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громадській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діяльності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вулиці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відвідувати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театру,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кіно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концертів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російською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мовою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оскільки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вони негативно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впливають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на культуру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усної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особливо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молоді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Те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саме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стосується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теле- і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радіопередач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Стримуватися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горілки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лихослів’я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куріння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тютюну.</a:t>
            </a:r>
          </a:p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користуватися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предметами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розкоші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особливо такими,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художнього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значення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приносять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користі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.»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332656"/>
            <a:ext cx="487665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500" b="1" i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Захисник</a:t>
            </a:r>
            <a:r>
              <a:rPr lang="ru-RU" sz="3500" b="1" i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500" b="1" i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рідної</a:t>
            </a:r>
            <a:r>
              <a:rPr lang="ru-RU" sz="3500" b="1" i="1" cap="none" spc="0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500" b="1" i="1" cap="none" spc="0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мови</a:t>
            </a:r>
            <a:endParaRPr lang="ru-RU" sz="3500" b="1" i="1" cap="none" spc="0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3314" name="Picture 2" descr="C:\Users\Home\Pictures\сим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6337"/>
            <a:ext cx="86409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5301208"/>
            <a:ext cx="1080120" cy="111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25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" name="Блок-схема: внутренняя память 1"/>
          <p:cNvSpPr/>
          <p:nvPr/>
        </p:nvSpPr>
        <p:spPr>
          <a:xfrm>
            <a:off x="755576" y="460805"/>
            <a:ext cx="7560840" cy="6080403"/>
          </a:xfrm>
          <a:prstGeom prst="flowChartInternalStorag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dirty="0" smtClean="0">
                <a:solidFill>
                  <a:prstClr val="black"/>
                </a:solidFill>
                <a:latin typeface="Calibri"/>
              </a:rPr>
              <a:t>     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О.Тихий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закликав: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Відмовлятися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роботи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в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установах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, закладах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де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гребують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українською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мовою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традиціями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народу, правами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людини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;</a:t>
            </a:r>
            <a:endParaRPr lang="ru-RU" dirty="0" smtClean="0">
              <a:solidFill>
                <a:prstClr val="black"/>
              </a:solidFill>
              <a:latin typeface="Calibri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Відмовлятися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служби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в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армії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поза межами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України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Не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виїжджати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на роботу поза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межі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України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Захищати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 право людей на 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свободу, честь,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гідність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відстоювати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суверенітет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України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Виявляти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і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розголошувати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які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б то не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були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порушення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закону,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кого вони не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виходили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б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”.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Рекомендації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>
                <a:solidFill>
                  <a:srgbClr val="C00000"/>
                </a:solidFill>
                <a:latin typeface="Calibri"/>
              </a:rPr>
              <a:t>як </a:t>
            </a:r>
            <a:r>
              <a:rPr lang="ru-RU" dirty="0" err="1">
                <a:solidFill>
                  <a:srgbClr val="C00000"/>
                </a:solidFill>
                <a:latin typeface="Calibri"/>
              </a:rPr>
              <a:t>вижити</a:t>
            </a:r>
            <a:r>
              <a:rPr lang="ru-RU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Calibri"/>
              </a:rPr>
              <a:t>українцем</a:t>
            </a:r>
            <a:r>
              <a:rPr lang="ru-RU" dirty="0">
                <a:solidFill>
                  <a:srgbClr val="C00000"/>
                </a:solidFill>
                <a:latin typeface="Calibri"/>
              </a:rPr>
              <a:t> в </a:t>
            </a:r>
            <a:r>
              <a:rPr lang="ru-RU" dirty="0" err="1">
                <a:solidFill>
                  <a:srgbClr val="C00000"/>
                </a:solidFill>
                <a:latin typeface="Calibri"/>
              </a:rPr>
              <a:t>Україні</a:t>
            </a:r>
            <a:r>
              <a:rPr lang="ru-RU" dirty="0">
                <a:solidFill>
                  <a:srgbClr val="C00000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залишаються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актуальними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бо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українство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й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надалі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залишається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на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значних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територіях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у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становищі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національної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меншини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:</a:t>
            </a:r>
            <a:endParaRPr lang="ru-RU" dirty="0">
              <a:solidFill>
                <a:prstClr val="black"/>
              </a:solidFill>
              <a:latin typeface="Calibri"/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Хіба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пристойно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жити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тремтячою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твариною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турботами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шлунку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вирощувати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дітей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–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безрідних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дітей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ХХ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сторіччя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?”;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Кожен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здатний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виховувати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дітей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українцями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. 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Те,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що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покоління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1960-1980-х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років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під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тиском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окупаційної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російської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влади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відторгнуло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своїх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дітей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від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української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мови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і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культури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,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обрізало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їм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коріння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і пустило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їх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безрідним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перекотиполем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по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світу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, - </a:t>
            </a:r>
            <a:r>
              <a:rPr lang="ru-RU" dirty="0" err="1" smtClean="0">
                <a:solidFill>
                  <a:prstClr val="black"/>
                </a:solidFill>
                <a:latin typeface="Calibri"/>
              </a:rPr>
              <a:t>це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його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тяжкий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гріх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pic>
        <p:nvPicPr>
          <p:cNvPr id="14338" name="Picture 2" descr="C:\Users\Home\Pictures\сим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32" y="548680"/>
            <a:ext cx="101746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79712" y="548680"/>
            <a:ext cx="5976664" cy="1074408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2000" b="1" i="1" dirty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 </a:t>
            </a:r>
            <a:r>
              <a:rPr lang="ru-RU" sz="2000" b="1" i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гідності</a:t>
            </a:r>
            <a:r>
              <a:rPr lang="ru-RU" sz="2000" b="1" i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ru-RU" sz="2000" b="1" i="1" dirty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кожного  </a:t>
            </a:r>
            <a:r>
              <a:rPr lang="ru-RU" sz="2000" b="1" i="1" dirty="0" err="1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українця</a:t>
            </a:r>
            <a:r>
              <a:rPr lang="ru-RU" sz="2000" b="1" i="1" dirty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 </a:t>
            </a:r>
            <a:r>
              <a:rPr lang="ru-RU" sz="2000" b="1" i="1" dirty="0" err="1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складається</a:t>
            </a:r>
            <a:r>
              <a:rPr lang="ru-RU" sz="2000" b="1" i="1" dirty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000" b="1" i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честь  </a:t>
            </a:r>
            <a:r>
              <a:rPr lang="ru-RU" sz="2000" b="1" i="1" dirty="0" err="1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українського</a:t>
            </a:r>
            <a:r>
              <a:rPr lang="ru-RU" sz="2000" b="1" i="1" dirty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народу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57192"/>
            <a:ext cx="1258763" cy="137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7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173" y="116632"/>
            <a:ext cx="8041440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5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Спадщина</a:t>
            </a:r>
            <a:r>
              <a:rPr lang="ru-RU" sz="35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500" b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правдоборця</a:t>
            </a:r>
            <a:r>
              <a:rPr lang="ru-RU" sz="35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ТИХОГО </a:t>
            </a:r>
            <a:r>
              <a:rPr lang="ru-RU" sz="1800" dirty="0">
                <a:solidFill>
                  <a:schemeClr val="bg1"/>
                </a:solidFill>
              </a:rPr>
              <a:t/>
            </a:r>
            <a:br>
              <a:rPr lang="ru-RU" sz="1800" dirty="0">
                <a:solidFill>
                  <a:schemeClr val="bg1"/>
                </a:solidFill>
              </a:rPr>
            </a:b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1892" y="847366"/>
            <a:ext cx="5242435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висловлювань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видатних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світу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рідну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народу — 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«Думки 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донецький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Роздуми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долю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Донецькій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Вільний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трудящих»;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мовних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покручів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Донеччини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публіцистичних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праць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педагогіки</a:t>
            </a:r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книжка «Не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мовчати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6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 descr="Изображение">
            <a:hlinkClick r:id="rId2"/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1985"/>
            <a:ext cx="1923790" cy="1161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03980"/>
            <a:ext cx="1923790" cy="1460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104458"/>
            <a:ext cx="1080483" cy="156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9" y="4149080"/>
            <a:ext cx="1251161" cy="152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5094683"/>
            <a:ext cx="1080119" cy="152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723" y="5104458"/>
            <a:ext cx="1160341" cy="15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94684"/>
            <a:ext cx="1203939" cy="15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620688"/>
            <a:ext cx="1800200" cy="196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6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63284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5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Посмертна</a:t>
            </a:r>
            <a:r>
              <a:rPr lang="ru-RU" sz="35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5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доба</a:t>
            </a:r>
            <a:r>
              <a:rPr lang="ru-RU" sz="35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Тихого</a:t>
            </a:r>
            <a:endParaRPr lang="ru-RU" dirty="0"/>
          </a:p>
        </p:txBody>
      </p:sp>
      <p:pic>
        <p:nvPicPr>
          <p:cNvPr id="6" name="Объект 4" descr="http://his.img.pravda.com/images/doc/1/5/157b5e7-tyxyj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953" y="4293097"/>
            <a:ext cx="291736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4250" y="4500028"/>
            <a:ext cx="3835312" cy="2062103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У 2012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році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видавництво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"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Донеччина"державним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коштом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випустило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в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світ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двотомник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: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Олекса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Тихий. Думки про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рідний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Донецький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край (Том 1);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Олекса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Тихий у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спогадах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роздумах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літературі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(Том ІІ) /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Упорядкували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В.В.Овсієнко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М.І.Олійник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В.Ф.Півень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Є.Б.Фіалко</a:t>
            </a:r>
            <a:endParaRPr lang="ru-RU" sz="16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1" name="Picture 2" descr="C:\Users\Home\Pictures\22 том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85" y="1485707"/>
            <a:ext cx="2129520" cy="184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67544" y="862553"/>
            <a:ext cx="7848872" cy="5847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sz="1600" b="1" dirty="0" smtClean="0">
                <a:solidFill>
                  <a:srgbClr val="002060"/>
                </a:solidFill>
              </a:rPr>
              <a:t>16.05.2007 </a:t>
            </a:r>
            <a:r>
              <a:rPr lang="ru-RU" sz="1600" b="1" dirty="0">
                <a:solidFill>
                  <a:srgbClr val="002060"/>
                </a:solidFill>
              </a:rPr>
              <a:t>року в концертному </a:t>
            </a:r>
            <a:r>
              <a:rPr lang="ru-RU" sz="1600" b="1" dirty="0" err="1">
                <a:solidFill>
                  <a:srgbClr val="002060"/>
                </a:solidFill>
              </a:rPr>
              <a:t>залі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імені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Сергія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Прокоф’єва</a:t>
            </a:r>
            <a:r>
              <a:rPr lang="ru-RU" sz="1600" b="1" dirty="0">
                <a:solidFill>
                  <a:srgbClr val="002060"/>
                </a:solidFill>
              </a:rPr>
              <a:t> з </a:t>
            </a:r>
            <a:r>
              <a:rPr lang="ru-RU" sz="1600" b="1" dirty="0" err="1">
                <a:solidFill>
                  <a:srgbClr val="002060"/>
                </a:solidFill>
              </a:rPr>
              <a:t>нагоди</a:t>
            </a:r>
            <a:r>
              <a:rPr lang="ru-RU" sz="1600" b="1" dirty="0">
                <a:solidFill>
                  <a:srgbClr val="002060"/>
                </a:solidFill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</a:rPr>
              <a:t>80 </a:t>
            </a:r>
            <a:r>
              <a:rPr lang="ru-RU" sz="1600" b="1" dirty="0" err="1" smtClean="0">
                <a:solidFill>
                  <a:srgbClr val="002060"/>
                </a:solidFill>
              </a:rPr>
              <a:t>річчя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lvl="0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>
                <a:solidFill>
                  <a:srgbClr val="002060"/>
                </a:solidFill>
              </a:rPr>
              <a:t>від</a:t>
            </a:r>
            <a:r>
              <a:rPr lang="ru-RU" sz="1600" b="1" dirty="0">
                <a:solidFill>
                  <a:srgbClr val="002060"/>
                </a:solidFill>
              </a:rPr>
              <a:t> дня </a:t>
            </a:r>
            <a:r>
              <a:rPr lang="ru-RU" sz="1600" b="1" dirty="0" err="1" smtClean="0">
                <a:solidFill>
                  <a:srgbClr val="002060"/>
                </a:solidFill>
              </a:rPr>
              <a:t>народження</a:t>
            </a:r>
            <a:r>
              <a:rPr lang="ru-RU" sz="1600" b="1" dirty="0" smtClean="0">
                <a:solidFill>
                  <a:srgbClr val="002060"/>
                </a:solidFill>
              </a:rPr>
              <a:t> Тихого </a:t>
            </a:r>
            <a:r>
              <a:rPr lang="ru-RU" sz="1600" b="1" dirty="0" err="1" smtClean="0">
                <a:solidFill>
                  <a:srgbClr val="002060"/>
                </a:solidFill>
              </a:rPr>
              <a:t>пройшли</a:t>
            </a:r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</a:rPr>
              <a:t>урочистості</a:t>
            </a:r>
            <a:endParaRPr lang="uk-UA" sz="1600" b="1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0185" y="3416088"/>
            <a:ext cx="2417550" cy="63402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Є.Б.Фіалко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презентує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endParaRPr lang="ru-RU" sz="1600" b="1" dirty="0" smtClean="0">
              <a:solidFill>
                <a:srgbClr val="002060"/>
              </a:solidFill>
              <a:latin typeface="Calibri"/>
            </a:endParaRPr>
          </a:p>
          <a:p>
            <a:pPr lvl="0">
              <a:spcBef>
                <a:spcPct val="20000"/>
              </a:spcBef>
            </a:pP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двотомник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присутнім</a:t>
            </a:r>
            <a:endParaRPr lang="ru-RU" sz="16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5" name="Рисунок 14" descr="Изображение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60" y="1485707"/>
            <a:ext cx="2265040" cy="1865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00" y="1495788"/>
            <a:ext cx="2571338" cy="1927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54648" y="3598280"/>
            <a:ext cx="5519724" cy="523220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Ініціатор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і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організатор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заходу -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Просвіта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Тараса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77072"/>
            <a:ext cx="14747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95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2592288" cy="1750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Объект 4" descr="Изображение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39137"/>
            <a:ext cx="2592288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11" y="476672"/>
            <a:ext cx="2664296" cy="17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s018.radikal.ru/i518/1201/c6/fc00684b81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895059"/>
            <a:ext cx="2520279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77" y="2780928"/>
            <a:ext cx="2611438" cy="160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30907" y="2754716"/>
            <a:ext cx="27395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Тихого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товариш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Левко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Лук'яненко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колишній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розвідки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Скипальський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відзначенні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85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річчя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О.Тихого</a:t>
            </a: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5" descr="http://www.root.konstantinovka.com.ua/files/styles/content_full/public/image/content/2015/02/oleksa_nezvazhayuchi_i_vsuperech_vsomu_19338_06022015.jpg?itok=GdVMk2qo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11" y="4935758"/>
            <a:ext cx="2647661" cy="15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330907" y="620688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Урочистості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Національному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м.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Донецька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4426" y="5585260"/>
            <a:ext cx="2739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Олексині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Новодмитрівському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ліцеї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Костянтинівського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21088"/>
            <a:ext cx="1690811" cy="184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39838" y="284628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5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Посмертна</a:t>
            </a:r>
            <a:r>
              <a:rPr lang="ru-RU" sz="35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5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доба</a:t>
            </a:r>
            <a:r>
              <a:rPr lang="ru-RU" sz="35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Тихого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7" y="417394"/>
            <a:ext cx="2761148" cy="2003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5076056" y="4221088"/>
            <a:ext cx="3722017" cy="2062103"/>
          </a:xfrm>
          <a:prstGeom prst="rect">
            <a:avLst/>
          </a:prstGeom>
          <a:effectLst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У 2012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році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видавництво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"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Донеччина"державним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коштом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випустило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в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світ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двотомник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: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Олекса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Тихий. Думки про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рідний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Донецький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край (Том 1);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Олекса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Тихий у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спогадах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роздумах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літературі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(Том ІІ) /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Упорядкували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В.В.Овсієнко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М.І.Олійник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В.Ф.Півень</a:t>
            </a:r>
            <a:r>
              <a:rPr lang="ru-RU" sz="1600" b="1" dirty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>
                <a:solidFill>
                  <a:srgbClr val="002060"/>
                </a:solidFill>
                <a:latin typeface="Calibri"/>
              </a:rPr>
              <a:t>Є.Б.Фіалко</a:t>
            </a:r>
            <a:endParaRPr lang="ru-RU" sz="16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0285" y="2570636"/>
            <a:ext cx="3495611" cy="1323439"/>
          </a:xfrm>
          <a:prstGeom prst="rect">
            <a:avLst/>
          </a:prstGeom>
          <a:effectLst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Артемівському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краєзнавчому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музеї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відбулася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 "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?"(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Спогади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статті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роздуми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1454179"/>
            <a:ext cx="4572000" cy="923330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8 лютого 2012 року в концертному </a:t>
            </a:r>
            <a:r>
              <a:rPr lang="ru-RU" b="1" dirty="0" err="1">
                <a:solidFill>
                  <a:srgbClr val="002060"/>
                </a:solidFill>
              </a:rPr>
              <a:t>залі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імені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Сергія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Прокоф’єва</a:t>
            </a:r>
            <a:r>
              <a:rPr lang="ru-RU" b="1" dirty="0">
                <a:solidFill>
                  <a:srgbClr val="002060"/>
                </a:solidFill>
              </a:rPr>
              <a:t> з </a:t>
            </a:r>
            <a:r>
              <a:rPr lang="ru-RU" b="1" dirty="0" err="1">
                <a:solidFill>
                  <a:srgbClr val="002060"/>
                </a:solidFill>
              </a:rPr>
              <a:t>нагоди</a:t>
            </a:r>
            <a:r>
              <a:rPr lang="ru-RU" b="1" dirty="0">
                <a:solidFill>
                  <a:srgbClr val="002060"/>
                </a:solidFill>
              </a:rPr>
              <a:t> 85 </a:t>
            </a:r>
            <a:r>
              <a:rPr lang="ru-RU" b="1" dirty="0" err="1">
                <a:solidFill>
                  <a:srgbClr val="002060"/>
                </a:solidFill>
              </a:rPr>
              <a:t>річчя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від</a:t>
            </a:r>
            <a:r>
              <a:rPr lang="ru-RU" b="1" dirty="0">
                <a:solidFill>
                  <a:srgbClr val="002060"/>
                </a:solidFill>
              </a:rPr>
              <a:t> дня </a:t>
            </a:r>
            <a:r>
              <a:rPr lang="ru-RU" b="1" dirty="0" err="1">
                <a:solidFill>
                  <a:srgbClr val="002060"/>
                </a:solidFill>
              </a:rPr>
              <a:t>народження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04248" y="2915345"/>
            <a:ext cx="2413546" cy="1224951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Олексині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читання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в </a:t>
            </a:r>
          </a:p>
          <a:p>
            <a:pPr lvl="0">
              <a:spcBef>
                <a:spcPct val="20000"/>
              </a:spcBef>
            </a:pP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Новодмитрівському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Ліцеї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1600" b="1" dirty="0" err="1" smtClean="0">
                <a:solidFill>
                  <a:srgbClr val="002060"/>
                </a:solidFill>
                <a:latin typeface="Calibri"/>
              </a:rPr>
              <a:t>Костянтинівського</a:t>
            </a:r>
            <a:r>
              <a:rPr lang="ru-RU" sz="1600" b="1" dirty="0" smtClean="0">
                <a:solidFill>
                  <a:srgbClr val="002060"/>
                </a:solidFill>
                <a:latin typeface="Calibri"/>
              </a:rPr>
              <a:t> </a:t>
            </a:r>
          </a:p>
          <a:p>
            <a:pPr lvl="0">
              <a:spcBef>
                <a:spcPct val="20000"/>
              </a:spcBef>
            </a:pPr>
            <a:r>
              <a:rPr lang="uk-UA" sz="1600" b="1" dirty="0" smtClean="0">
                <a:solidFill>
                  <a:srgbClr val="002060"/>
                </a:solidFill>
                <a:latin typeface="Calibri"/>
              </a:rPr>
              <a:t>Району.</a:t>
            </a:r>
            <a:endParaRPr lang="ru-RU" sz="1600" b="1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37112"/>
            <a:ext cx="2776372" cy="18684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 descr="http://www.root.konstantinovka.com.ua/files/Image/npp/2007/2305_tyhyi_04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5" y="2420888"/>
            <a:ext cx="2808313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191318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0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1804" y="116632"/>
            <a:ext cx="69226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Донецький</a:t>
            </a:r>
            <a:r>
              <a:rPr lang="ru-RU" sz="30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за </a:t>
            </a:r>
            <a:r>
              <a:rPr lang="ru-RU" sz="3000" b="1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якого</a:t>
            </a:r>
            <a:r>
              <a:rPr lang="ru-RU" sz="3000" b="1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не соромно</a:t>
            </a:r>
            <a:endParaRPr lang="uk-UA" sz="3000" dirty="0"/>
          </a:p>
        </p:txBody>
      </p:sp>
      <p:pic>
        <p:nvPicPr>
          <p:cNvPr id="3" name="Picture 2" descr="C:\Users\Home\Pictures\Овсыэнк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376"/>
            <a:ext cx="1584176" cy="123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pload.wikimedia.org/wikipedia/uk/3/3a/%D0%AF%D0%BD%D0%BA%D0%BE_%D0%9C%D0%B8%D0%BA%D0%BE%D0%BB%D0%B0_%D0%A2%D0%B8%D0%BC%D0%BE%D1%84%D1%96%D0%B9%D0%BE%D0%B2%D0%B8%D1%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4" y="1624737"/>
            <a:ext cx="1207451" cy="16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day.kiev.ua/sites/default/files/main/articles/23082013/10luky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24" y="3379125"/>
            <a:ext cx="1207451" cy="160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41804" y="813374"/>
            <a:ext cx="6048672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Овсієнко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брудної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лайки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жарґону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зразкова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лексикою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стилем і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вимовою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Залізна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воля,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твердість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відстоюванні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невільників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радянських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таборів-людина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Принципів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у великому, так і в малому».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026920" y="5202953"/>
            <a:ext cx="6023444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Смертельні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метастази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наскрізь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пронизували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зболіле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Олексине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з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сходила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доброзичлива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посмішка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якою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осявав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співрозмовника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Знеможений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лягав на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долівку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охоплював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руками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коліна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так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затято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стогону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терпів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люті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лайку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наглядачів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вимагали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працювати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"не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порушуючи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режим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022081" y="2204864"/>
            <a:ext cx="6048672" cy="7386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Учитель, земляк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М.Янко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відзначав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юних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неабияке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вимогливості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себе,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самодисципліни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вдумливий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здібний,зібраний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юнак,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спраглий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51720" y="3356992"/>
            <a:ext cx="6033124" cy="116955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Правозахисник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Лук'яненко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згадував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«У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міцному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потискові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 руки, в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усій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постаті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відчувалася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якась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урівноваженість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його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високої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нарікав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труднощі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табірного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Немовби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помічав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Але так і не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призвичаївся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несправедливості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знущань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табірної</a:t>
            </a:r>
            <a:r>
              <a:rPr lang="ru-RU" sz="1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1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1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85184"/>
            <a:ext cx="1475549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54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80" y="760002"/>
            <a:ext cx="2944813" cy="395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976" y="116632"/>
            <a:ext cx="5766024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76256" y="4077072"/>
            <a:ext cx="2195736" cy="369332"/>
          </a:xfrm>
          <a:prstGeom prst="rect">
            <a:avLst/>
          </a:prstGeom>
          <a:ln>
            <a:noFill/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uk-UA" b="1" i="1" dirty="0" smtClean="0">
                <a:solidFill>
                  <a:srgbClr val="002060"/>
                </a:solidFill>
                <a:latin typeface="+mj-lt"/>
              </a:rPr>
              <a:t>, - писав  О. Тихий </a:t>
            </a:r>
            <a:endParaRPr lang="ru-RU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69160"/>
            <a:ext cx="2249488" cy="150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1949130" cy="212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7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5616" y="188640"/>
            <a:ext cx="75608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3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Повернення</a:t>
            </a:r>
            <a:r>
              <a:rPr kumimoji="0" lang="ru-RU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 на </a:t>
            </a:r>
            <a:r>
              <a:rPr kumimoji="0" lang="ru-RU" sz="3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Україну</a:t>
            </a:r>
            <a:r>
              <a:rPr kumimoji="0" lang="ru-RU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 в</a:t>
            </a:r>
            <a:r>
              <a:rPr kumimoji="0" lang="en-US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’</a:t>
            </a:r>
            <a:r>
              <a:rPr kumimoji="0" lang="uk-UA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я</a:t>
            </a:r>
            <a:r>
              <a:rPr kumimoji="0" lang="ru-RU" sz="3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знів</a:t>
            </a:r>
            <a:r>
              <a:rPr kumimoji="0" lang="ru-RU" sz="3000" b="1" i="0" u="none" strike="noStrike" kern="0" cap="none" spc="0" normalizeH="0" baseline="0" noProof="0" dirty="0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3000" b="1" i="0" u="none" strike="noStrike" kern="0" cap="none" spc="0" normalizeH="0" baseline="0" noProof="0" dirty="0" err="1" smtClean="0">
                <a:ln w="11430"/>
                <a:gradFill>
                  <a:gsLst>
                    <a:gs pos="0">
                      <a:srgbClr val="8976AC">
                        <a:tint val="90000"/>
                        <a:satMod val="120000"/>
                      </a:srgbClr>
                    </a:gs>
                    <a:gs pos="25000">
                      <a:srgbClr val="8976AC">
                        <a:tint val="93000"/>
                        <a:satMod val="120000"/>
                      </a:srgbClr>
                    </a:gs>
                    <a:gs pos="50000">
                      <a:srgbClr val="8976AC">
                        <a:shade val="89000"/>
                        <a:satMod val="110000"/>
                      </a:srgbClr>
                    </a:gs>
                    <a:gs pos="75000">
                      <a:srgbClr val="8976AC">
                        <a:tint val="93000"/>
                        <a:satMod val="120000"/>
                      </a:srgbClr>
                    </a:gs>
                    <a:gs pos="100000">
                      <a:srgbClr val="8976AC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совісті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5109"/>
            <a:ext cx="2474591" cy="1559151"/>
          </a:xfrm>
          <a:prstGeom prst="rect">
            <a:avLst/>
          </a:prstGeom>
          <a:noFill/>
          <a:ln>
            <a:noFill/>
          </a:ln>
          <a:effectLst>
            <a:glow rad="63500">
              <a:srgbClr val="4F81BD">
                <a:satMod val="175000"/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7828" y="4948014"/>
            <a:ext cx="135919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Надгробок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5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Тихого </a:t>
            </a: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Байковому</a:t>
            </a:r>
          </a:p>
          <a:p>
            <a:pPr>
              <a:spcBef>
                <a:spcPct val="20000"/>
              </a:spcBef>
            </a:pP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кладовищі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Києві</a:t>
            </a:r>
            <a:endParaRPr lang="ru-RU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upload.wikimedia.org/wikipedia/uk/thumb/5/5f/%D0%9E%D0%BB%D0%B5%D0%BA%D1%81%D1%96%D0%B9_%D0%A2%D0%B8%D1%85%D0%B8%D0%B9.JPG/150px-%D0%9E%D0%BB%D0%B5%D0%BA%D1%81%D1%96%D0%B9_%D0%A2%D0%B8%D1%85%D0%B8%D0%B9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660" y="4633294"/>
            <a:ext cx="1428750" cy="2085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20"/>
            <a:ext cx="2451604" cy="1716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20071" y="841816"/>
            <a:ext cx="374441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січня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2007 року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пам'ятну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присвячену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Олексі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Тихому в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Дружківка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подвір'ї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 14 в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смт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Олексієво-Дружківці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Донецкої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780928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chemeClr val="bg1"/>
                </a:solidFill>
              </a:rPr>
              <a:t>« 19.11. 1989 року </a:t>
            </a:r>
            <a:r>
              <a:rPr lang="uk-UA" sz="1400" b="1" dirty="0">
                <a:solidFill>
                  <a:schemeClr val="bg1"/>
                </a:solidFill>
              </a:rPr>
              <a:t>п</a:t>
            </a:r>
            <a:r>
              <a:rPr lang="uk-UA" sz="1400" b="1" dirty="0" smtClean="0">
                <a:solidFill>
                  <a:schemeClr val="bg1"/>
                </a:solidFill>
              </a:rPr>
              <a:t>роцесія </a:t>
            </a:r>
          </a:p>
          <a:p>
            <a:r>
              <a:rPr lang="uk-UA" sz="1400" b="1" dirty="0" smtClean="0">
                <a:solidFill>
                  <a:schemeClr val="bg1"/>
                </a:solidFill>
              </a:rPr>
              <a:t>рушила до цвинтаря…Потік заполонив усю вулицю…Такого ще не бачив Київ, такого не бачили ми, не бачили наші вороги», - писав Л.</a:t>
            </a:r>
            <a:r>
              <a:rPr lang="uk-UA" sz="1400" b="1" dirty="0" err="1" smtClean="0">
                <a:solidFill>
                  <a:schemeClr val="bg1"/>
                </a:solidFill>
              </a:rPr>
              <a:t>Лукяненко</a:t>
            </a:r>
            <a:r>
              <a:rPr lang="uk-UA" sz="1400" b="1" dirty="0" smtClean="0">
                <a:solidFill>
                  <a:schemeClr val="bg1"/>
                </a:solidFill>
              </a:rPr>
              <a:t>  про перепоховання в'язнів совісті Василя Стуса, Олекси Тихого, Юрія Литвина. </a:t>
            </a:r>
            <a:endParaRPr lang="uk-UA" sz="1400" b="1" dirty="0">
              <a:solidFill>
                <a:schemeClr val="bg1"/>
              </a:solidFill>
            </a:endParaRPr>
          </a:p>
        </p:txBody>
      </p:sp>
      <p:pic>
        <p:nvPicPr>
          <p:cNvPr id="14" name="Picture 4" descr="Mugnis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648215"/>
            <a:ext cx="1388066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63888" y="5229200"/>
            <a:ext cx="3744416" cy="142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Президента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 2006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громадянську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мужність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з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нагоди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30-ї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річниці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Громадської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Тихий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нагороджений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орденом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мужність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(посмертно).</a:t>
            </a:r>
          </a:p>
        </p:txBody>
      </p:sp>
      <p:pic>
        <p:nvPicPr>
          <p:cNvPr id="16" name="Picture 2" descr="C:\Users\Home\Pictures\кресты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54" y="1055109"/>
            <a:ext cx="2225801" cy="155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275857" y="2564904"/>
            <a:ext cx="208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жертовности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кожного з них</a:t>
            </a:r>
          </a:p>
          <a:p>
            <a:pPr lvl="0"/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однакова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032" y="3429001"/>
            <a:ext cx="182012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881118"/>
            <a:ext cx="3168352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63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Тихий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1940 – роки, а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викладав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вандали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зруйнували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памятник у 2014).</a:t>
            </a: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3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Pictures\памятни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5" y="188640"/>
            <a:ext cx="2856309" cy="190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854" y="221996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2006 р. - 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меморіальну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дошку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Тихого на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фасаді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Дружківської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бібліотеки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Лесі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діє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історико-художній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музей з фондом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речей та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Тихого.</a:t>
            </a:r>
            <a:endParaRPr kumimoji="0" lang="uk-UA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2889420" cy="2404778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www.root.konstantinovka.com.ua/files/styles/content_full/public/image/content/2015/02/oleksa_nezvazhayuchi_i_vsuperech_vsomu_19338_06022015_0.jpg?itok=wz7PVuc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60848"/>
            <a:ext cx="1540096" cy="10801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4100" name="Picture 4" descr="http://upload.wikimedia.org/wikipedia/commons/thumb/8/80/%D0%9F%D0%BE%D1%81%D1%82%D0%B0%D1%82%D1%96._%D0%9D%D0%B0%D1%80%D0%B8%D1%81%D0%B8_%D0%BF%D1%80%D0%BE_%D0%B2%D0%B8%D0%B4%D0%B0%D1%82%D0%BD%D0%B8%D1%85_%D0%BB%D1%8E%D0%B4%D0%B5%D0%B9_%D0%94%D0%BE%D0%BD%D0%B1%D0%B0%D1%81%D1%83.jpg/300px-%D0%9F%D0%BE%D1%81%D1%82%D0%B0%D1%82%D1%96._%D0%9D%D0%B0%D1%80%D0%B8%D1%81%D0%B8_%D0%BF%D1%80%D0%BE_%D0%B2%D0%B8%D0%B4%D0%B0%D1%82%D0%BD%D0%B8%D1%85_%D0%BB%D1%8E%D0%B4%D0%B5%D0%B9_%D0%94%D0%BE%D0%BD%D0%B1%D0%B0%D1%81%D1%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4984"/>
            <a:ext cx="2403972" cy="160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1886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90-і роки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Благодійний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</a:p>
          <a:p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Тихогоз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метою </a:t>
            </a:r>
          </a:p>
          <a:p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популяризації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його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2006р. -  створено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фільм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Тихого.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лютому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Донеччині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Олексні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50932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3284984"/>
            <a:ext cx="3168353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р. -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«10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знаменитих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дружківчан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проводився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газетами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Дружківка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та «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Дружківка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долонях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Тихий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визнаним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відомим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дружківчанином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2204864"/>
            <a:ext cx="2160240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1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Меморіальний</a:t>
            </a:r>
            <a:r>
              <a:rPr lang="ru-RU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камінь</a:t>
            </a:r>
            <a:endParaRPr lang="ru-RU" sz="14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</a:t>
            </a:r>
            <a:r>
              <a:rPr lang="ru-RU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хати</a:t>
            </a:r>
            <a:r>
              <a:rPr lang="ru-RU" sz="14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знаменитого </a:t>
            </a:r>
            <a:r>
              <a:rPr lang="ru-RU" sz="1400" b="1" kern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іжевчанина</a:t>
            </a:r>
            <a:r>
              <a:rPr lang="ru-RU" sz="14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b="1" i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7" y="4941168"/>
            <a:ext cx="2736304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День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Незалежності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велопробіг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«Стежками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Тихого»,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kumimoji="0" lang="ru-RU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Іжівки</a:t>
            </a:r>
            <a:r>
              <a:rPr kumimoji="0" lang="ru-RU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uk-UA" sz="14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013176"/>
            <a:ext cx="1404044" cy="184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19672" y="5013176"/>
            <a:ext cx="4572000" cy="12557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2007–2009 </a:t>
            </a:r>
            <a:r>
              <a:rPr lang="ru-RU" sz="1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книг з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такий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Тихий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?». </a:t>
            </a:r>
          </a:p>
          <a:p>
            <a:pPr lvl="0">
              <a:spcBef>
                <a:spcPct val="20000"/>
              </a:spcBef>
            </a:pPr>
            <a:endParaRPr lang="ru-RU" sz="1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2009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нарешті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побачив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довгоочикуваний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«Словник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мовних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покручів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19672" y="6309320"/>
            <a:ext cx="5688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 </a:t>
            </a:r>
            <a:r>
              <a:rPr lang="ru-RU" sz="1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 - 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сприянням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 Тихого,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вийшли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Олекси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Тихого «Шевченко про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мову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і «Думки про </a:t>
            </a:r>
            <a:r>
              <a:rPr lang="ru-RU" sz="1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</a:t>
            </a:r>
            <a:r>
              <a:rPr lang="ru-RU" sz="1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</p:txBody>
      </p:sp>
    </p:spTree>
    <p:extLst>
      <p:ext uri="{BB962C8B-B14F-4D97-AF65-F5344CB8AC3E}">
        <p14:creationId xmlns:p14="http://schemas.microsoft.com/office/powerpoint/2010/main" val="231399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14" descr="учебные предметы в голубом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4904"/>
            <a:ext cx="4799517" cy="359963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a124.mycdn.me/image?t=0&amp;bid=565849480920&amp;id=565849480920&amp;plc=WEB&amp;tkn=NYy-g8UHZEtGhZU-JsjoliS3E0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9809" y="3626313"/>
            <a:ext cx="2804992" cy="197831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1605452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0648"/>
            <a:ext cx="6986587" cy="2232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5919787" cy="155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305435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9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http://his.img.pravda.com/images/doc/f/5/f5079fb-tykhyj-khata26-1-0711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3600400" cy="31683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3717032"/>
            <a:ext cx="381642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27 </a:t>
            </a:r>
            <a:r>
              <a:rPr kumimoji="0" lang="ru-RU" sz="2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1927 –</a:t>
            </a:r>
          </a:p>
          <a:p>
            <a:pPr lvl="0"/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5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2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1984 </a:t>
            </a:r>
            <a:endParaRPr lang="ru-RU" sz="25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хутір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Їжівка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Костянтинівський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район ,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області</a:t>
            </a: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923928" y="436563"/>
            <a:ext cx="4668792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000" b="1" i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Становлення</a:t>
            </a:r>
            <a:r>
              <a:rPr lang="ru-RU" sz="3000" b="1" i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000" b="1" i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громадянина</a:t>
            </a: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2041104"/>
            <a:ext cx="4680520" cy="4031873"/>
          </a:xfrm>
          <a:prstGeom prst="rect">
            <a:avLst/>
          </a:prstGeom>
          <a:effectLst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Навчався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транспортному та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сільськогосподарському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інститутах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Златоусті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Закінчив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філософський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факультет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Московського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Працював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учителем у школах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Запорізької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Сталінської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областей,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викладав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історію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українську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літературу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фізику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й математику.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універсальний</a:t>
            </a:r>
            <a:r>
              <a:rPr lang="ru-RU" sz="20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учитель.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60848"/>
            <a:ext cx="1259369" cy="165618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4440"/>
            <a:ext cx="1584176" cy="1730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18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014007" y="270711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130860" y="116632"/>
            <a:ext cx="3953308" cy="864096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uk-UA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Сила його гарту </a:t>
            </a:r>
            <a:br>
              <a:rPr lang="uk-UA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</a:br>
            <a:r>
              <a:rPr lang="uk-UA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від них</a:t>
            </a: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0158"/>
            <a:ext cx="2452837" cy="3384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Объект 6" descr="http://his.img.pravda.com/images/doc/0/f/0fcadbc-tykhyj-druzh-sestra1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4041775" cy="2074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51520" y="6165304"/>
            <a:ext cx="4572000" cy="56630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Дружина О. Тихого Галина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Устимівна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Василенко </a:t>
            </a:r>
            <a:endPara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сестра </a:t>
            </a:r>
            <a:r>
              <a:rPr lang="ru-RU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Олександра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Шура)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Іванівна</a:t>
            </a: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Сидорова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03287" y="3800952"/>
            <a:ext cx="26305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 О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Тихого до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761" y="4275247"/>
            <a:ext cx="2804120" cy="2106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77211" y="6381328"/>
            <a:ext cx="2183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</a:rPr>
              <a:t>Син Тихого Володимир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60197" y="1000963"/>
            <a:ext cx="355196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Люблю свою </a:t>
            </a:r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Донеччину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pPr lvl="0"/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невтомних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трудівників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Любив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люблю </a:t>
            </a:r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в </a:t>
            </a:r>
          </a:p>
          <a:p>
            <a:pPr lvl="0"/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годину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негоди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асиміляції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байдужості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моїх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земляків-українців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рідної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</a:p>
          <a:p>
            <a:pPr lvl="0"/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хисту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таланту,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kern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прославити</a:t>
            </a:r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– то не моя вина і,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сподіваюся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kern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мені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sz="14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вибачено</a:t>
            </a:r>
            <a: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4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4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8" y="270976"/>
            <a:ext cx="2243137" cy="29511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3435"/>
            <a:ext cx="1440160" cy="157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68960"/>
            <a:ext cx="1327225" cy="88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2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211960" y="2852936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9512" y="332656"/>
            <a:ext cx="4668792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Борець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і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правозахисник</a:t>
            </a: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2" name="Блок-схема: несколько документов 1"/>
          <p:cNvSpPr/>
          <p:nvPr/>
        </p:nvSpPr>
        <p:spPr>
          <a:xfrm>
            <a:off x="251520" y="1931908"/>
            <a:ext cx="3528392" cy="1733252"/>
          </a:xfrm>
          <a:prstGeom prst="flowChartMultidocument">
            <a:avLst/>
          </a:prstGeom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b="1" kern="0" dirty="0" err="1" smtClean="0">
                <a:solidFill>
                  <a:srgbClr val="C00000"/>
                </a:solidFill>
              </a:rPr>
              <a:t>Звернувся</a:t>
            </a:r>
            <a:r>
              <a:rPr lang="ru-RU" sz="1400" b="1" kern="0" dirty="0" smtClean="0">
                <a:solidFill>
                  <a:srgbClr val="C00000"/>
                </a:solidFill>
              </a:rPr>
              <a:t> до ЦК КПРС </a:t>
            </a:r>
            <a:r>
              <a:rPr lang="ru-RU" sz="1400" b="1" kern="0" dirty="0" err="1">
                <a:solidFill>
                  <a:srgbClr val="C00000"/>
                </a:solidFill>
              </a:rPr>
              <a:t>із</a:t>
            </a:r>
            <a:r>
              <a:rPr lang="ru-RU" sz="1400" b="1" kern="0" dirty="0">
                <a:solidFill>
                  <a:srgbClr val="C00000"/>
                </a:solidFill>
              </a:rPr>
              <a:t> листом протесту </a:t>
            </a:r>
            <a:r>
              <a:rPr lang="ru-RU" sz="1400" b="1" kern="0" dirty="0" err="1">
                <a:solidFill>
                  <a:srgbClr val="C00000"/>
                </a:solidFill>
              </a:rPr>
              <a:t>проти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окупації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Угорщини</a:t>
            </a:r>
            <a:r>
              <a:rPr lang="ru-RU" sz="1400" b="1" kern="0" dirty="0">
                <a:solidFill>
                  <a:srgbClr val="C00000"/>
                </a:solidFill>
              </a:rPr>
              <a:t>, за </a:t>
            </a:r>
            <a:r>
              <a:rPr lang="ru-RU" sz="1400" b="1" kern="0" dirty="0" err="1">
                <a:solidFill>
                  <a:srgbClr val="C00000"/>
                </a:solidFill>
              </a:rPr>
              <a:t>віщо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був</a:t>
            </a:r>
            <a:r>
              <a:rPr lang="ru-RU" sz="1400" b="1" kern="0" dirty="0">
                <a:solidFill>
                  <a:srgbClr val="C00000"/>
                </a:solidFill>
              </a:rPr>
              <a:t> 15 лютого 1957 року </a:t>
            </a:r>
            <a:r>
              <a:rPr lang="ru-RU" sz="1400" b="1" kern="0" dirty="0" err="1" smtClean="0">
                <a:solidFill>
                  <a:srgbClr val="C00000"/>
                </a:solidFill>
              </a:rPr>
              <a:t>заарештований</a:t>
            </a:r>
            <a:endParaRPr lang="ru-RU" sz="1400" b="1" kern="0" dirty="0" smtClean="0">
              <a:solidFill>
                <a:srgbClr val="C00000"/>
              </a:solidFill>
            </a:endParaRPr>
          </a:p>
          <a:p>
            <a:r>
              <a:rPr lang="ru-RU" sz="1400" b="1" kern="0" dirty="0" smtClean="0">
                <a:solidFill>
                  <a:srgbClr val="C00000"/>
                </a:solidFill>
              </a:rPr>
              <a:t> </a:t>
            </a:r>
            <a:r>
              <a:rPr lang="ru-RU" sz="1400" b="1" kern="0" dirty="0" err="1" smtClean="0">
                <a:solidFill>
                  <a:srgbClr val="C00000"/>
                </a:solidFill>
              </a:rPr>
              <a:t>удруге</a:t>
            </a:r>
            <a:r>
              <a:rPr lang="ru-RU" sz="1400" b="1" kern="0" dirty="0" smtClean="0">
                <a:solidFill>
                  <a:srgbClr val="C00000"/>
                </a:solidFill>
              </a:rPr>
              <a:t>.</a:t>
            </a:r>
            <a:endParaRPr lang="ru-RU" sz="1400" b="1" i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3059832" y="3218845"/>
            <a:ext cx="5616624" cy="3081338"/>
          </a:xfrm>
          <a:prstGeom prst="flowChartMultidocument">
            <a:avLst/>
          </a:prstGeom>
          <a:effectLst>
            <a:softEdge rad="3175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1400" b="1" kern="0" dirty="0" err="1" smtClean="0">
                <a:solidFill>
                  <a:sysClr val="windowText" lastClr="000000"/>
                </a:solidFill>
              </a:rPr>
              <a:t>Уривки</a:t>
            </a:r>
            <a:r>
              <a:rPr lang="ru-RU" sz="14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ru-RU" sz="1400" b="1" kern="0" dirty="0">
                <a:solidFill>
                  <a:sysClr val="windowText" lastClr="000000"/>
                </a:solidFill>
              </a:rPr>
              <a:t>з </a:t>
            </a:r>
            <a:r>
              <a:rPr lang="ru-RU" sz="1400" b="1" kern="0" dirty="0" err="1" smtClean="0">
                <a:solidFill>
                  <a:sysClr val="windowText" lastClr="000000"/>
                </a:solidFill>
              </a:rPr>
              <a:t>вироку</a:t>
            </a:r>
            <a:r>
              <a:rPr lang="ru-RU" sz="14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ru-RU" sz="1400" b="1" kern="0" dirty="0" err="1" smtClean="0">
                <a:solidFill>
                  <a:sysClr val="windowText" lastClr="000000"/>
                </a:solidFill>
              </a:rPr>
              <a:t>Сталінського</a:t>
            </a:r>
            <a:r>
              <a:rPr lang="ru-RU" sz="1400" b="1" kern="0" dirty="0" smtClean="0">
                <a:solidFill>
                  <a:sysClr val="windowText" lastClr="000000"/>
                </a:solidFill>
              </a:rPr>
              <a:t> </a:t>
            </a:r>
            <a:r>
              <a:rPr lang="ru-RU" sz="1400" b="1" kern="0" dirty="0" err="1">
                <a:solidFill>
                  <a:sysClr val="windowText" lastClr="000000"/>
                </a:solidFill>
              </a:rPr>
              <a:t>обласного</a:t>
            </a:r>
            <a:r>
              <a:rPr lang="ru-RU" sz="1400" b="1" kern="0" dirty="0">
                <a:solidFill>
                  <a:sysClr val="windowText" lastClr="000000"/>
                </a:solidFill>
              </a:rPr>
              <a:t> суду </a:t>
            </a:r>
            <a:r>
              <a:rPr lang="ru-RU" sz="1400" b="1" kern="0" dirty="0" err="1">
                <a:solidFill>
                  <a:sysClr val="windowText" lastClr="000000"/>
                </a:solidFill>
              </a:rPr>
              <a:t>від</a:t>
            </a:r>
            <a:r>
              <a:rPr lang="ru-RU" sz="1400" b="1" kern="0" dirty="0">
                <a:solidFill>
                  <a:sysClr val="windowText" lastClr="000000"/>
                </a:solidFill>
              </a:rPr>
              <a:t> 18 </a:t>
            </a:r>
            <a:r>
              <a:rPr lang="ru-RU" sz="1400" b="1" kern="0" dirty="0" err="1">
                <a:solidFill>
                  <a:sysClr val="windowText" lastClr="000000"/>
                </a:solidFill>
              </a:rPr>
              <a:t>квітня</a:t>
            </a:r>
            <a:r>
              <a:rPr lang="ru-RU" sz="1400" b="1" kern="0" dirty="0">
                <a:solidFill>
                  <a:sysClr val="windowText" lastClr="000000"/>
                </a:solidFill>
              </a:rPr>
              <a:t> 1957 року </a:t>
            </a:r>
            <a:r>
              <a:rPr lang="ru-RU" sz="1400" b="1" kern="0" dirty="0" smtClean="0">
                <a:solidFill>
                  <a:sysClr val="windowText" lastClr="000000"/>
                </a:solidFill>
              </a:rPr>
              <a:t>:</a:t>
            </a:r>
            <a:endParaRPr lang="ru-RU" sz="1400" b="1" kern="0" dirty="0">
              <a:solidFill>
                <a:sysClr val="windowText" lastClr="000000"/>
              </a:solidFill>
            </a:endParaRPr>
          </a:p>
          <a:p>
            <a:pPr lvl="0">
              <a:defRPr/>
            </a:pPr>
            <a:r>
              <a:rPr lang="ru-RU" sz="1400" b="1" kern="0" dirty="0">
                <a:solidFill>
                  <a:srgbClr val="C00000"/>
                </a:solidFill>
              </a:rPr>
              <a:t>“… </a:t>
            </a:r>
            <a:r>
              <a:rPr lang="ru-RU" sz="1400" b="1" kern="0" dirty="0" smtClean="0">
                <a:solidFill>
                  <a:srgbClr val="C00000"/>
                </a:solidFill>
              </a:rPr>
              <a:t>заявляв, </a:t>
            </a:r>
            <a:r>
              <a:rPr lang="ru-RU" sz="1400" b="1" kern="0" dirty="0" err="1">
                <a:solidFill>
                  <a:srgbClr val="C00000"/>
                </a:solidFill>
              </a:rPr>
              <a:t>що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радянська</a:t>
            </a:r>
            <a:r>
              <a:rPr lang="ru-RU" sz="1400" b="1" kern="0" dirty="0">
                <a:solidFill>
                  <a:srgbClr val="C00000"/>
                </a:solidFill>
              </a:rPr>
              <a:t> школа, </a:t>
            </a:r>
            <a:r>
              <a:rPr lang="ru-RU" sz="1400" b="1" kern="0" dirty="0" err="1">
                <a:solidFill>
                  <a:srgbClr val="C00000"/>
                </a:solidFill>
              </a:rPr>
              <a:t>начебто</a:t>
            </a:r>
            <a:r>
              <a:rPr lang="ru-RU" sz="1400" b="1" kern="0" dirty="0">
                <a:solidFill>
                  <a:srgbClr val="C00000"/>
                </a:solidFill>
              </a:rPr>
              <a:t>, </a:t>
            </a:r>
            <a:r>
              <a:rPr lang="ru-RU" sz="1400" b="1" kern="0" dirty="0" err="1">
                <a:solidFill>
                  <a:srgbClr val="C00000"/>
                </a:solidFill>
              </a:rPr>
              <a:t>зайшла</a:t>
            </a:r>
            <a:r>
              <a:rPr lang="ru-RU" sz="1400" b="1" kern="0" dirty="0">
                <a:solidFill>
                  <a:srgbClr val="C00000"/>
                </a:solidFill>
              </a:rPr>
              <a:t> в тупик і </a:t>
            </a:r>
            <a:r>
              <a:rPr lang="ru-RU" sz="1400" b="1" kern="0" dirty="0" err="1">
                <a:solidFill>
                  <a:srgbClr val="C00000"/>
                </a:solidFill>
              </a:rPr>
              <a:t>що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комунізм</a:t>
            </a:r>
            <a:r>
              <a:rPr lang="ru-RU" sz="1400" b="1" kern="0" dirty="0">
                <a:solidFill>
                  <a:srgbClr val="C00000"/>
                </a:solidFill>
              </a:rPr>
              <a:t> в СРСР не </a:t>
            </a:r>
            <a:r>
              <a:rPr lang="ru-RU" sz="1400" b="1" kern="0" dirty="0" err="1">
                <a:solidFill>
                  <a:srgbClr val="C00000"/>
                </a:solidFill>
              </a:rPr>
              <a:t>будується</a:t>
            </a:r>
            <a:r>
              <a:rPr lang="ru-RU" sz="1400" b="1" kern="0" dirty="0">
                <a:solidFill>
                  <a:srgbClr val="C00000"/>
                </a:solidFill>
              </a:rPr>
              <a:t>”; </a:t>
            </a:r>
            <a:endParaRPr lang="ru-RU" sz="1400" b="1" kern="0" dirty="0" smtClean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ru-RU" sz="1400" b="1" kern="0" dirty="0" smtClean="0">
                <a:solidFill>
                  <a:srgbClr val="C00000"/>
                </a:solidFill>
              </a:rPr>
              <a:t>“</a:t>
            </a:r>
            <a:r>
              <a:rPr lang="ru-RU" sz="1400" b="1" kern="0" dirty="0" err="1">
                <a:solidFill>
                  <a:srgbClr val="C00000"/>
                </a:solidFill>
              </a:rPr>
              <a:t>що</a:t>
            </a:r>
            <a:r>
              <a:rPr lang="ru-RU" sz="1400" b="1" kern="0" dirty="0">
                <a:solidFill>
                  <a:srgbClr val="C00000"/>
                </a:solidFill>
              </a:rPr>
              <a:t> в </a:t>
            </a:r>
            <a:r>
              <a:rPr lang="ru-RU" sz="1400" b="1" kern="0" dirty="0" err="1">
                <a:solidFill>
                  <a:srgbClr val="C00000"/>
                </a:solidFill>
              </a:rPr>
              <a:t>колгоспах</a:t>
            </a:r>
            <a:r>
              <a:rPr lang="ru-RU" sz="1400" b="1" kern="0" dirty="0">
                <a:solidFill>
                  <a:srgbClr val="C00000"/>
                </a:solidFill>
              </a:rPr>
              <a:t> і </a:t>
            </a:r>
            <a:r>
              <a:rPr lang="ru-RU" sz="1400" b="1" kern="0" dirty="0" err="1">
                <a:solidFill>
                  <a:srgbClr val="C00000"/>
                </a:solidFill>
              </a:rPr>
              <a:t>радгоспах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трудящі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перебувають</a:t>
            </a:r>
            <a:r>
              <a:rPr lang="ru-RU" sz="1400" b="1" kern="0" dirty="0">
                <a:solidFill>
                  <a:srgbClr val="C00000"/>
                </a:solidFill>
              </a:rPr>
              <a:t> у </a:t>
            </a:r>
            <a:r>
              <a:rPr lang="ru-RU" sz="1400" b="1" kern="0" dirty="0" err="1">
                <a:solidFill>
                  <a:srgbClr val="C00000"/>
                </a:solidFill>
              </a:rPr>
              <a:t>злиденному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r>
              <a:rPr lang="ru-RU" sz="1400" b="1" kern="0" dirty="0" err="1" smtClean="0">
                <a:solidFill>
                  <a:srgbClr val="C00000"/>
                </a:solidFill>
              </a:rPr>
              <a:t>стані</a:t>
            </a:r>
            <a:r>
              <a:rPr lang="ru-RU" sz="1400" b="1" kern="0" dirty="0" smtClean="0">
                <a:solidFill>
                  <a:srgbClr val="C00000"/>
                </a:solidFill>
              </a:rPr>
              <a:t>;</a:t>
            </a:r>
          </a:p>
          <a:p>
            <a:pPr lvl="0">
              <a:defRPr/>
            </a:pPr>
            <a:r>
              <a:rPr lang="ru-RU" sz="1400" b="1" kern="0" dirty="0" smtClean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Вибори</a:t>
            </a:r>
            <a:r>
              <a:rPr lang="ru-RU" sz="1400" b="1" kern="0" dirty="0">
                <a:solidFill>
                  <a:srgbClr val="C00000"/>
                </a:solidFill>
              </a:rPr>
              <a:t> до Рад </a:t>
            </a:r>
            <a:r>
              <a:rPr lang="ru-RU" sz="1400" b="1" kern="0" dirty="0" err="1">
                <a:solidFill>
                  <a:srgbClr val="C00000"/>
                </a:solidFill>
              </a:rPr>
              <a:t>депутатів</a:t>
            </a:r>
            <a:r>
              <a:rPr lang="ru-RU" sz="1400" b="1" kern="0" dirty="0">
                <a:solidFill>
                  <a:srgbClr val="C00000"/>
                </a:solidFill>
              </a:rPr>
              <a:t> трудящих назвав </a:t>
            </a:r>
            <a:r>
              <a:rPr lang="ru-RU" sz="1400" b="1" kern="0" dirty="0" err="1">
                <a:solidFill>
                  <a:srgbClr val="C00000"/>
                </a:solidFill>
              </a:rPr>
              <a:t>комедією</a:t>
            </a:r>
            <a:r>
              <a:rPr lang="ru-RU" sz="1400" b="1" kern="0" dirty="0" smtClean="0">
                <a:solidFill>
                  <a:srgbClr val="C00000"/>
                </a:solidFill>
              </a:rPr>
              <a:t>…”;</a:t>
            </a:r>
          </a:p>
          <a:p>
            <a:pPr lvl="0">
              <a:defRPr/>
            </a:pPr>
            <a:r>
              <a:rPr lang="ru-RU" sz="1400" b="1" kern="0" dirty="0" err="1" smtClean="0">
                <a:solidFill>
                  <a:srgbClr val="C00000"/>
                </a:solidFill>
              </a:rPr>
              <a:t>висловлював</a:t>
            </a:r>
            <a:r>
              <a:rPr lang="ru-RU" sz="1400" b="1" kern="0" dirty="0" smtClean="0">
                <a:solidFill>
                  <a:srgbClr val="C00000"/>
                </a:solidFill>
              </a:rPr>
              <a:t> </a:t>
            </a:r>
            <a:r>
              <a:rPr lang="ru-RU" sz="1400" b="1" kern="0" dirty="0" err="1">
                <a:solidFill>
                  <a:srgbClr val="C00000"/>
                </a:solidFill>
              </a:rPr>
              <a:t>заклики</a:t>
            </a:r>
            <a:r>
              <a:rPr lang="ru-RU" sz="1400" b="1" kern="0" dirty="0">
                <a:solidFill>
                  <a:srgbClr val="C00000"/>
                </a:solidFill>
              </a:rPr>
              <a:t> до </a:t>
            </a:r>
            <a:r>
              <a:rPr lang="ru-RU" sz="1400" b="1" kern="0" dirty="0" err="1">
                <a:solidFill>
                  <a:srgbClr val="C00000"/>
                </a:solidFill>
              </a:rPr>
              <a:t>повалення</a:t>
            </a:r>
            <a:r>
              <a:rPr lang="ru-RU" sz="1400" b="1" kern="0" dirty="0">
                <a:solidFill>
                  <a:srgbClr val="C00000"/>
                </a:solidFill>
              </a:rPr>
              <a:t> державного ладу, </a:t>
            </a:r>
            <a:r>
              <a:rPr lang="ru-RU" sz="1400" b="1" kern="0" dirty="0" err="1" smtClean="0">
                <a:solidFill>
                  <a:srgbClr val="C00000"/>
                </a:solidFill>
              </a:rPr>
              <a:t>що</a:t>
            </a:r>
            <a:r>
              <a:rPr lang="ru-RU" sz="1400" b="1" kern="0" dirty="0">
                <a:solidFill>
                  <a:srgbClr val="C00000"/>
                </a:solidFill>
              </a:rPr>
              <a:t> </a:t>
            </a:r>
            <a:endParaRPr lang="ru-RU" sz="1400" b="1" kern="0" dirty="0" smtClean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ru-RU" sz="1400" b="1" kern="0" dirty="0" err="1" smtClean="0">
                <a:solidFill>
                  <a:srgbClr val="C00000"/>
                </a:solidFill>
              </a:rPr>
              <a:t>існує</a:t>
            </a:r>
            <a:r>
              <a:rPr lang="ru-RU" sz="1400" b="1" kern="0" dirty="0" smtClean="0">
                <a:solidFill>
                  <a:srgbClr val="C00000"/>
                </a:solidFill>
              </a:rPr>
              <a:t> </a:t>
            </a:r>
            <a:r>
              <a:rPr lang="ru-RU" sz="1400" b="1" kern="0" dirty="0">
                <a:solidFill>
                  <a:srgbClr val="C00000"/>
                </a:solidFill>
              </a:rPr>
              <a:t>в СРСР”.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32658"/>
            <a:ext cx="3600399" cy="190671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088232" cy="228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несколько документов 4"/>
          <p:cNvSpPr/>
          <p:nvPr/>
        </p:nvSpPr>
        <p:spPr>
          <a:xfrm>
            <a:off x="467544" y="764704"/>
            <a:ext cx="2879960" cy="1463635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середині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60-х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йому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дозволили 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працювати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вечірній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Олексієво-Дружківці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але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тривало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недовго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Блок-схема: несколько документов 6"/>
          <p:cNvSpPr>
            <a:spLocks noChangeAspect="1"/>
          </p:cNvSpPr>
          <p:nvPr/>
        </p:nvSpPr>
        <p:spPr>
          <a:xfrm>
            <a:off x="5724128" y="764704"/>
            <a:ext cx="2936931" cy="1465200"/>
          </a:xfrm>
          <a:prstGeom prst="flowChartMultidocumen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Викладати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так, як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хотів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не давали, а як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вимагала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влада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 не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бажав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3024335" cy="205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89040"/>
            <a:ext cx="2778625" cy="214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0648"/>
            <a:ext cx="1656184" cy="234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79712" y="2780928"/>
            <a:ext cx="62285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Тернистий</a:t>
            </a:r>
            <a:r>
              <a:rPr lang="ru-RU" sz="35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шлях </a:t>
            </a:r>
            <a:r>
              <a:rPr lang="ru-RU" sz="3500" b="1" i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Тихого</a:t>
            </a:r>
            <a:endParaRPr lang="uk-U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11201"/>
            <a:ext cx="1944216" cy="1579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" y="5373216"/>
            <a:ext cx="1453485" cy="158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7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051720" y="260648"/>
            <a:ext cx="6696744" cy="144267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Тихий –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засновник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Української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Гельсінкської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Групи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16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( заснована 9 листопада 1976 року)</a:t>
            </a:r>
            <a:endParaRPr lang="ru-RU" sz="16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611560" y="1556792"/>
            <a:ext cx="7848872" cy="523494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Разом з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М.Руденко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став жертвою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репресій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проти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Укураїнської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Гельсінкської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Групи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машинопис «Мова Народу. Народ» його </a:t>
            </a:r>
            <a:r>
              <a:rPr lang="uk-UA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доби тримали під вартою за пограбування магазину.</a:t>
            </a:r>
          </a:p>
          <a:p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 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особливо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небезпечний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рецидивіст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О.Тихий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дістав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 ч. 2 ст. 62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максимальне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покарання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таборів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особливого режиму і 5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М.Руденко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теж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максимальне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суворого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режиму та 5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заслання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за ч. 1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цієї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статті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lnSpc>
                <a:spcPct val="150000"/>
              </a:lnSpc>
              <a:buFont typeface="Wingdings" pitchFamily="2" charset="2"/>
              <a:buChar char="Ø"/>
            </a:pP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Home\Pictures\спыл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2"/>
            <a:ext cx="1944216" cy="190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6" y="4613410"/>
            <a:ext cx="2028324" cy="221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2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4177046" y="2831790"/>
            <a:ext cx="4067362" cy="108012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051720" y="404664"/>
            <a:ext cx="4668792" cy="936104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5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Кара </a:t>
            </a:r>
            <a:r>
              <a:rPr lang="ru-RU" sz="35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сатани</a:t>
            </a:r>
            <a:endParaRPr lang="ru-RU" sz="35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611560" y="1268760"/>
            <a:ext cx="7776864" cy="503045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Суд у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справі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Тихого і Руденка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гучним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хоча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відбувався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“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ленінській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кімнаті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контори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Змішторгу</a:t>
            </a:r>
            <a:r>
              <a:rPr lang="ru-RU" sz="2000" b="1" kern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”,з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якої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зняли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табличку,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знайти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Рідних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пустили до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зали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суду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лише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шостого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дня. (Див.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хоч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би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мою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статтю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Правозахисний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рух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”). </a:t>
            </a:r>
            <a:endParaRPr lang="ru-RU" sz="2000" b="1" kern="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Суд </a:t>
            </a:r>
            <a:r>
              <a:rPr lang="ru-RU" sz="2000" b="1" kern="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 </a:t>
            </a:r>
            <a:r>
              <a:rPr lang="ru-RU" sz="20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 </a:t>
            </a:r>
            <a:r>
              <a:rPr lang="ru-RU" sz="20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липня</a:t>
            </a:r>
            <a:r>
              <a:rPr 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1977 у </a:t>
            </a:r>
            <a:r>
              <a:rPr lang="ru-RU" sz="20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Дружківка</a:t>
            </a:r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000" b="1" kern="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Донецької</a:t>
            </a:r>
            <a:r>
              <a:rPr lang="ru-RU" sz="20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kern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2000" b="1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Home\Pictures\доро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705100" cy="16859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0199"/>
            <a:ext cx="1691680" cy="18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7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499815" y="5373216"/>
            <a:ext cx="3644185" cy="126876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1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16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endParaRPr lang="ru-RU" sz="1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20000"/>
              </a:spcBef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Тут карались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останні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радянські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дисиденти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між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ними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</a:t>
            </a:r>
          </a:p>
          <a:p>
            <a:pPr>
              <a:spcBef>
                <a:spcPct val="20000"/>
              </a:spcBef>
            </a:pP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Олекса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Тихий.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400" dirty="0" smtClean="0">
                <a:solidFill>
                  <a:prstClr val="black"/>
                </a:solidFill>
              </a:rPr>
              <a:t>                                        </a:t>
            </a:r>
          </a:p>
          <a:p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493117" y="230840"/>
            <a:ext cx="3600400" cy="792088"/>
          </a:xfrm>
        </p:spPr>
        <p:txBody>
          <a:bodyPr/>
          <a:lstStyle/>
          <a:p>
            <a:pPr lvl="0" defTabSz="914400">
              <a:spcBef>
                <a:spcPts val="0"/>
              </a:spcBef>
            </a:pP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Тюремні</a:t>
            </a:r>
            <a:r>
              <a:rPr lang="ru-RU" sz="3000" b="1" i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ru-RU" sz="3000" b="1" i="1" dirty="0" err="1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будні</a:t>
            </a:r>
            <a:endParaRPr lang="ru-RU" sz="3000" b="1" i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5" name="Объект 4" descr="http://his.img.pravda.com/images/doc/3/9/398d8c6-kuch2000-1-28a11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852936"/>
            <a:ext cx="2088232" cy="29472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267744" y="5805264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Камера в бараку особливого режиму в </a:t>
            </a:r>
            <a:r>
              <a:rPr lang="ru-RU" sz="16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Кучинському</a:t>
            </a:r>
            <a:r>
              <a:rPr lang="ru-RU" sz="1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таборі</a:t>
            </a:r>
            <a:r>
              <a:rPr lang="ru-RU" sz="16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Мордовія</a:t>
            </a:r>
            <a:endParaRPr lang="ru-RU" sz="1600" b="1" kern="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501008"/>
            <a:ext cx="3043039" cy="20162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99142" y="815836"/>
            <a:ext cx="36009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Притчею во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язицех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стали 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його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вуса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Підганяють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наш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козацький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рід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копил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 Не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збривав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карали і стригли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вуса</a:t>
            </a:r>
            <a:r>
              <a:rPr lang="ru-RU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машинкою</a:t>
            </a:r>
            <a:endParaRPr lang="ru-RU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Home\Pictures\тихий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44" y="288794"/>
            <a:ext cx="2065325" cy="252028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ome\Pictures\тюрьм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24" y="476672"/>
            <a:ext cx="2739051" cy="1847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86622" y="2426734"/>
            <a:ext cx="2862064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Концтабір</a:t>
            </a: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особливого </a:t>
            </a:r>
          </a:p>
          <a:p>
            <a:pPr lvl="0">
              <a:spcBef>
                <a:spcPct val="20000"/>
              </a:spcBef>
            </a:pP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режиму в </a:t>
            </a:r>
            <a:r>
              <a:rPr lang="ru-RU" sz="1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селі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Кучино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sz="1600" b="1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</a:pPr>
            <a:r>
              <a:rPr lang="ru-RU" sz="1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Пермської</a:t>
            </a: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області</a:t>
            </a:r>
            <a:r>
              <a:rPr lang="ru-RU" sz="1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2160240" cy="235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5949280"/>
            <a:ext cx="2016224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Квіти</a:t>
            </a: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Великому </a:t>
            </a:r>
            <a:r>
              <a:rPr lang="ru-RU" sz="1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6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країнцю</a:t>
            </a:r>
            <a:r>
              <a:rPr lang="ru-RU" sz="16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b="1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8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wrap="square">
        <a:spAutoFit/>
      </a:bodyPr>
      <a:lstStyle>
        <a:defPPr>
          <a:defRPr b="1" i="1" dirty="0">
            <a:solidFill>
              <a:srgbClr val="7030A0"/>
            </a:solidFill>
            <a:latin typeface="+mj-lt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1_Sketchbook">
  <a:themeElements>
    <a:clrScheme name="Sketchbook">
      <a:dk1>
        <a:sysClr val="windowText" lastClr="000000"/>
      </a:dk1>
      <a:lt1>
        <a:sysClr val="window" lastClr="FFFFFF"/>
      </a:lt1>
      <a:dk2>
        <a:srgbClr val="4C1304"/>
      </a:dk2>
      <a:lt2>
        <a:srgbClr val="FFFEE6"/>
      </a:lt2>
      <a:accent1>
        <a:srgbClr val="A63212"/>
      </a:accent1>
      <a:accent2>
        <a:srgbClr val="E68230"/>
      </a:accent2>
      <a:accent3>
        <a:srgbClr val="9BB05E"/>
      </a:accent3>
      <a:accent4>
        <a:srgbClr val="6B9BC7"/>
      </a:accent4>
      <a:accent5>
        <a:srgbClr val="4E66B2"/>
      </a:accent5>
      <a:accent6>
        <a:srgbClr val="8976AC"/>
      </a:accent6>
      <a:hlink>
        <a:srgbClr val="942408"/>
      </a:hlink>
      <a:folHlink>
        <a:srgbClr val="B34F17"/>
      </a:folHlink>
    </a:clrScheme>
    <a:fontScheme name="Sketchbook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Sketchbook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alpha val="94000"/>
                <a:satMod val="120000"/>
                <a:lumMod val="110000"/>
              </a:schemeClr>
            </a:gs>
            <a:gs pos="100000">
              <a:schemeClr val="phClr">
                <a:tint val="80000"/>
                <a:shade val="100000"/>
                <a:satMod val="140000"/>
                <a:lumMod val="12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hade val="100000"/>
                <a:satMod val="100000"/>
                <a:lumMod val="9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05000"/>
              </a:schemeClr>
            </a:gs>
          </a:gsLst>
          <a:path path="circle">
            <a:fillToRect l="40000" t="100000" r="4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rotWithShape="0">
              <a:srgbClr val="000000">
                <a:alpha val="37000"/>
              </a:srgbClr>
            </a:outerShdw>
          </a:effectLst>
        </a:effectStyle>
        <a:effectStyle>
          <a:effectLst>
            <a:outerShdw blurRad="50800" dist="25400" dir="5040000" rotWithShape="0">
              <a:srgbClr val="000000">
                <a:alpha val="44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38100" h="2540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55000"/>
                <a:lumMod val="90000"/>
              </a:schemeClr>
              <a:schemeClr val="phClr">
                <a:tint val="92000"/>
                <a:satMod val="120000"/>
                <a:lumMod val="103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96000"/>
              </a:schemeClr>
              <a:schemeClr val="phClr">
                <a:tint val="98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</TotalTime>
  <Words>2119</Words>
  <Application>Microsoft Office PowerPoint</Application>
  <PresentationFormat>Экран (4:3)</PresentationFormat>
  <Paragraphs>219</Paragraphs>
  <Slides>22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Sketchbook</vt:lpstr>
      <vt:lpstr>1_Sketchbook</vt:lpstr>
      <vt:lpstr>      Навчально- виховний  комплекс  “Загальноосвітня школа І-Ііст. – дитячий садок №10”   Дружківської міської ради Донецької області     </vt:lpstr>
      <vt:lpstr>Презентация PowerPoint</vt:lpstr>
      <vt:lpstr>Становлення громадянина</vt:lpstr>
      <vt:lpstr>Сила його гарту   від них</vt:lpstr>
      <vt:lpstr>Борець і правозахисник</vt:lpstr>
      <vt:lpstr>Презентация PowerPoint</vt:lpstr>
      <vt:lpstr>Тихий – засновник Української Гельсінкської Групи ( заснована 9 листопада 1976 року)</vt:lpstr>
      <vt:lpstr>Кара сатани</vt:lpstr>
      <vt:lpstr>Тюремні будні</vt:lpstr>
      <vt:lpstr>Змучений, та не зломлений</vt:lpstr>
      <vt:lpstr>Презентация PowerPoint</vt:lpstr>
      <vt:lpstr>Презентация PowerPoint</vt:lpstr>
      <vt:lpstr>Презентация PowerPoint</vt:lpstr>
      <vt:lpstr>З гідності  кожного  українця  складається  честь  українського народу</vt:lpstr>
      <vt:lpstr>Спадщина правдоборця ТИХОГО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121</cp:revision>
  <dcterms:created xsi:type="dcterms:W3CDTF">2015-02-12T12:34:29Z</dcterms:created>
  <dcterms:modified xsi:type="dcterms:W3CDTF">2017-04-10T12:18:49Z</dcterms:modified>
</cp:coreProperties>
</file>