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D4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058DE-24CA-4E6C-8657-01C95AA9BA6F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9DE05-C0CE-4FC7-88F6-F5EE2B20E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E6679-AD86-48EA-AF5D-951E764EF725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11F35-C71F-41C9-83FA-55E9BA995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69010-B7B3-4906-96E1-3A941D312027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47199-1F0B-4BE3-8A3A-D6108BF2F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3F6F3-38A3-4FD7-891C-74A515D928FE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FF509-6036-41F8-B9E7-2DD4C2573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F7D3-C27A-491A-B9A5-914290D0F556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91D85-BFE7-4637-AF46-FB1C7519A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BC931-10F6-4FBF-86A3-9F8F41FAB0D7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BF4FA-3792-496A-8BF0-33CA85893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0D610-34D9-4319-A030-63435E29AEDE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9AE1C-24E8-46B4-8AA6-08847F691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90AE2-F3EC-462C-B474-53D133C28A24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AEF00-DD74-4929-82A1-AEBC84B65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E0A8-ABB2-44CE-9A42-E4557930AD39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7E2A4-0C85-4512-8C22-9A2189135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B4B7B-8048-44C5-B792-6CE74F3F4FF4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AFC71-FE5A-41B4-90C1-225C95E42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8B8AE-9787-4136-A72E-219B56F65230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A2502-B90B-4E86-9A59-2B6EF0D25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343DFD-8DDB-4536-8B65-E77568912EF1}" type="datetimeFigureOut">
              <a:rPr lang="ru-RU"/>
              <a:pPr>
                <a:defRPr/>
              </a:pPr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B137D-4FFB-4B57-9C2D-039A663F6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92;&#1083;&#1077;&#1096;&#1082;&#1072;\&#1053;&#1086;&#1074;&#1072;&#1103;%20&#1087;&#1072;&#1087;&#1082;&#1072;%20(2)\The%20Mulberry%20Bush%20-%20Nursery%20Rhymes%20by%20Hooplakidz.mp4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4" descr="daily-routine-diana-1-6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642938"/>
            <a:ext cx="7034212" cy="52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714375" y="428625"/>
            <a:ext cx="678656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What time is it? –</a:t>
            </a:r>
          </a:p>
          <a:p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 It is… o’clock.</a:t>
            </a:r>
          </a:p>
          <a:p>
            <a:endParaRPr lang="en-US" sz="6000" b="1" i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i="1">
                <a:latin typeface="Times New Roman" pitchFamily="18" charset="0"/>
                <a:cs typeface="Times New Roman" pitchFamily="18" charset="0"/>
              </a:rPr>
              <a:t>What’s the time? – It’s…o’clock.</a:t>
            </a:r>
            <a:endParaRPr lang="ru-RU" sz="60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1" name="Рисунок 5" descr="загружено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428625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dscf2674-hdr-ps-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 descr="Копия-2-ydvn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142875"/>
            <a:ext cx="30384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8" descr="Копия-3-ydv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4071938"/>
            <a:ext cx="30718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Содержимое 3" descr="19392658_noch_ulica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75" y="3429000"/>
            <a:ext cx="22161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3357563" y="2428875"/>
            <a:ext cx="2690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latin typeface="Calibri" pitchFamily="34" charset="0"/>
              </a:rPr>
              <a:t>in the morning</a:t>
            </a:r>
            <a:endParaRPr lang="ru-RU" sz="3200" b="1" i="1">
              <a:latin typeface="Calibri" pitchFamily="34" charset="0"/>
            </a:endParaRP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3571875" y="3429000"/>
            <a:ext cx="2592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latin typeface="Calibri" pitchFamily="34" charset="0"/>
              </a:rPr>
              <a:t>in the evening</a:t>
            </a:r>
            <a:endParaRPr lang="ru-RU" sz="3200" b="1" i="1">
              <a:latin typeface="Calibri" pitchFamily="34" charset="0"/>
            </a:endParaRPr>
          </a:p>
        </p:txBody>
      </p:sp>
      <p:sp>
        <p:nvSpPr>
          <p:cNvPr id="15370" name="TextBox 12"/>
          <p:cNvSpPr txBox="1">
            <a:spLocks noChangeArrowheads="1"/>
          </p:cNvSpPr>
          <p:nvPr/>
        </p:nvSpPr>
        <p:spPr bwMode="auto">
          <a:xfrm>
            <a:off x="4071938" y="3929063"/>
            <a:ext cx="1525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latin typeface="Calibri" pitchFamily="34" charset="0"/>
              </a:rPr>
              <a:t>at night</a:t>
            </a:r>
            <a:endParaRPr lang="ru-RU" sz="3200" b="1" i="1">
              <a:latin typeface="Calibri" pitchFamily="34" charset="0"/>
            </a:endParaRPr>
          </a:p>
        </p:txBody>
      </p:sp>
      <p:sp>
        <p:nvSpPr>
          <p:cNvPr id="15371" name="TextBox 13"/>
          <p:cNvSpPr txBox="1">
            <a:spLocks noChangeArrowheads="1"/>
          </p:cNvSpPr>
          <p:nvPr/>
        </p:nvSpPr>
        <p:spPr bwMode="auto">
          <a:xfrm>
            <a:off x="3286125" y="2928938"/>
            <a:ext cx="294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i="1">
                <a:latin typeface="Calibri" pitchFamily="34" charset="0"/>
              </a:rPr>
              <a:t>in the afternoon</a:t>
            </a:r>
            <a:endParaRPr lang="ru-RU" sz="3200" b="1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3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2286000" y="214313"/>
            <a:ext cx="32416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b="1" i="1">
                <a:solidFill>
                  <a:srgbClr val="C00000"/>
                </a:solidFill>
                <a:latin typeface="Calibri" pitchFamily="34" charset="0"/>
              </a:rPr>
              <a:t>Daily life</a:t>
            </a:r>
            <a:endParaRPr lang="ru-RU" sz="6600" b="1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500063" y="1349375"/>
            <a:ext cx="36671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 b="1">
                <a:cs typeface="Times New Roman" pitchFamily="18" charset="0"/>
              </a:rPr>
              <a:t>to get up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wash face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clean teeth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brush hair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have breakfast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have lunch   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have supper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go to school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come home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go to bed </a:t>
            </a:r>
            <a:endParaRPr lang="ru-RU" sz="3200" b="1">
              <a:cs typeface="Times New Roman" pitchFamily="18" charset="0"/>
            </a:endParaRPr>
          </a:p>
          <a:p>
            <a:pPr eaLnBrk="0" hangingPunct="0"/>
            <a:endParaRPr lang="ru-RU" sz="3200">
              <a:cs typeface="Times New Roman" pitchFamily="18" charset="0"/>
            </a:endParaRPr>
          </a:p>
        </p:txBody>
      </p:sp>
      <p:sp>
        <p:nvSpPr>
          <p:cNvPr id="16390" name="Rectangle 2"/>
          <p:cNvSpPr>
            <a:spLocks noChangeArrowheads="1"/>
          </p:cNvSpPr>
          <p:nvPr/>
        </p:nvSpPr>
        <p:spPr bwMode="auto">
          <a:xfrm>
            <a:off x="4786313" y="1500188"/>
            <a:ext cx="38941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 b="1">
                <a:cs typeface="Times New Roman" pitchFamily="18" charset="0"/>
              </a:rPr>
              <a:t>to play games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to do homework  </a:t>
            </a:r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en-US" sz="3200" b="1">
                <a:cs typeface="Times New Roman" pitchFamily="18" charset="0"/>
              </a:rPr>
              <a:t> to watch TV</a:t>
            </a:r>
            <a:endParaRPr lang="en-US" sz="32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3200" b="1">
                <a:ea typeface="Calibri" pitchFamily="34" charset="0"/>
                <a:cs typeface="Times New Roman" pitchFamily="18" charset="0"/>
              </a:rPr>
              <a:t>to listen the music</a:t>
            </a:r>
            <a:r>
              <a:rPr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The Mulberry Bush - Nursery Rhymes by Hooplakidz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Picture 2" descr="E:\моя педярмарка\картінки ярмарка\0009-009-Zajka-seryj-umyvaet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my-daily-routine-1-6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69</Words>
  <Application>Microsoft Office PowerPoint</Application>
  <PresentationFormat>Экран (4:3)</PresentationFormat>
  <Paragraphs>23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qaz123qsdfsdfsdfazwsx123@hotmail.com</dc:creator>
  <cp:lastModifiedBy>люда</cp:lastModifiedBy>
  <cp:revision>10</cp:revision>
  <dcterms:created xsi:type="dcterms:W3CDTF">2017-03-12T19:01:31Z</dcterms:created>
  <dcterms:modified xsi:type="dcterms:W3CDTF">2017-06-09T13:57:51Z</dcterms:modified>
</cp:coreProperties>
</file>