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  <p:sldMasterId id="2147483707" r:id="rId2"/>
  </p:sldMasterIdLst>
  <p:notesMasterIdLst>
    <p:notesMasterId r:id="rId23"/>
  </p:notesMasterIdLst>
  <p:sldIdLst>
    <p:sldId id="256" r:id="rId3"/>
    <p:sldId id="287" r:id="rId4"/>
    <p:sldId id="341" r:id="rId5"/>
    <p:sldId id="328" r:id="rId6"/>
    <p:sldId id="342" r:id="rId7"/>
    <p:sldId id="331" r:id="rId8"/>
    <p:sldId id="301" r:id="rId9"/>
    <p:sldId id="332" r:id="rId10"/>
    <p:sldId id="333" r:id="rId11"/>
    <p:sldId id="334" r:id="rId12"/>
    <p:sldId id="340" r:id="rId13"/>
    <p:sldId id="313" r:id="rId14"/>
    <p:sldId id="337" r:id="rId15"/>
    <p:sldId id="327" r:id="rId16"/>
    <p:sldId id="338" r:id="rId17"/>
    <p:sldId id="339" r:id="rId18"/>
    <p:sldId id="303" r:id="rId19"/>
    <p:sldId id="295" r:id="rId20"/>
    <p:sldId id="293" r:id="rId21"/>
    <p:sldId id="330" r:id="rId22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20"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4646" autoAdjust="0"/>
  </p:normalViewPr>
  <p:slideViewPr>
    <p:cSldViewPr>
      <p:cViewPr>
        <p:scale>
          <a:sx n="100" d="100"/>
          <a:sy n="100" d="100"/>
        </p:scale>
        <p:origin x="774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446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621D36-BCB7-4462-8F4C-7F67ED1F874A}" type="datetimeFigureOut">
              <a:rPr lang="uk-UA" smtClean="0"/>
              <a:pPr/>
              <a:t>29.07.2017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1660C5-8CB7-490E-8445-158C1878F971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660C5-8CB7-490E-8445-158C1878F971}" type="slidenum">
              <a:rPr lang="uk-UA" smtClean="0"/>
              <a:pPr/>
              <a:t>8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66800" y="1905000"/>
            <a:ext cx="6248400" cy="2438400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4419600"/>
            <a:ext cx="6140450" cy="609600"/>
          </a:xfrm>
        </p:spPr>
        <p:txBody>
          <a:bodyPr/>
          <a:lstStyle>
            <a:lvl1pPr marL="0" indent="0">
              <a:buFontTx/>
              <a:buNone/>
              <a:defRPr sz="3200"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1066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0965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0966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172200" y="6248400"/>
            <a:ext cx="1752600" cy="457200"/>
          </a:xfrm>
        </p:spPr>
        <p:txBody>
          <a:bodyPr/>
          <a:lstStyle>
            <a:lvl1pPr>
              <a:defRPr sz="1000"/>
            </a:lvl1pPr>
          </a:lstStyle>
          <a:p>
            <a:fld id="{B91FEDE2-156F-4646-948B-F2664838EFD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pull dir="l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226BB5-F8FD-43BB-BE85-A61B213464C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pull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172200" y="838200"/>
            <a:ext cx="175260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838200"/>
            <a:ext cx="510540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9EE6F8-939C-447D-A703-7E42B14DA5A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pull dir="l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3251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53252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 sz="2400">
                <a:latin typeface="Times New Roman" pitchFamily="18" charset="0"/>
              </a:endParaRPr>
            </a:p>
          </p:txBody>
        </p:sp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53254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53255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53256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53257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53258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53259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53260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53261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53262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53263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53264" name="Rectangle 16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3265" name="Rectangle 1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3266" name="Rectangle 1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199BA73-620B-45B9-8BAE-C849AEA02B9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3267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3268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</p:spTree>
  </p:cSld>
  <p:clrMapOvr>
    <a:masterClrMapping/>
  </p:clrMapOvr>
  <p:transition spd="slow" advClick="0" advTm="10000">
    <p:pull dir="l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B4C3B4A-60BE-408B-AD3F-84200959159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  <p:transition spd="slow" advClick="0" advTm="10000">
    <p:pull dir="l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8EA1551-7B5E-4C94-AC24-E18475CC82D9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  <p:transition spd="slow" advClick="0" advTm="10000">
    <p:pull dir="l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742A9EF-1258-4131-9768-67BF7B43704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  <p:transition spd="slow" advClick="0" advTm="10000">
    <p:pull dir="l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8F37FF2-D29F-4740-B6C6-A06DA687FACA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  <p:transition spd="slow" advClick="0" advTm="10000">
    <p:pull dir="l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18CE737-389C-4836-BF33-1653F61D673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  <p:transition spd="slow" advClick="0" advTm="10000">
    <p:pull dir="l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BA7911E-FD89-4846-BFF4-02CD712028C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  <p:transition spd="slow" advClick="0" advTm="10000">
    <p:pull dir="l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CB249D-ED37-45BD-BFF2-845DB6478C9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  <p:transition spd="slow" advClick="0" advTm="10000">
    <p:pull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8C55B4-69C4-4B24-B249-EC5A50A2506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pull dir="ld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4A5939C-5908-4F54-8853-92C2F093583C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  <p:transition spd="slow" advClick="0" advTm="10000">
    <p:pull dir="l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61145E0-5F1B-4BBB-A8C3-F34CA9E31CA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  <p:transition spd="slow" advClick="0" advTm="10000">
    <p:pull dir="l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22CAEC7-29DA-418F-95CB-C635ADD3DFC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  <p:transition spd="slow" advClick="0" advTm="10000">
    <p:pull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095849-7EBF-47CC-B273-5B6C9884357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pull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2209800"/>
            <a:ext cx="342900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95800" y="2209800"/>
            <a:ext cx="342900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A2D331-3ED7-435B-AFB5-F85676D5041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pull dir="l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779489-68C3-4630-9FF9-6F28813EF20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pull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C96FAA-297F-4050-984A-0E2CAEC5FE6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pull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40DEAF-CC63-4618-A1B0-87D123CED07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pull dir="l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2A049E8-CB0B-403A-BC8F-448945B21AD3}" type="datetimeFigureOut">
              <a:rPr lang="uk-UA" smtClean="0"/>
              <a:pPr/>
              <a:t>29.07.2017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C23DB9-19A8-415E-B0FF-3962A3FE3CE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 advClick="0" advTm="10000">
    <p:pull dir="l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FDBDFA-0BBC-49E9-A2A1-C95F0819D9F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pull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838200"/>
            <a:ext cx="70104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209800"/>
            <a:ext cx="70104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24000" y="6324600"/>
            <a:ext cx="1295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ru-RU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71800" y="6324600"/>
            <a:ext cx="2895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ru-RU"/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019800" y="6324600"/>
            <a:ext cx="1295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36EDFC78-98AF-4B72-AE39-5555E37F1794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ransition spd="slow" advClick="0" advTm="10000">
    <p:pull dir="ld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 Black" pitchFamily="34" charset="0"/>
              </a:defRPr>
            </a:lvl1pPr>
          </a:lstStyle>
          <a:p>
            <a:fld id="{5D013A52-776E-4AAC-9441-6B3F326D20DB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52229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52230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52231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>
                <a:solidFill>
                  <a:schemeClr val="hlink"/>
                </a:solidFill>
              </a:endParaRPr>
            </a:p>
          </p:txBody>
        </p:sp>
        <p:sp>
          <p:nvSpPr>
            <p:cNvPr id="52232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>
                <a:solidFill>
                  <a:schemeClr val="hlink"/>
                </a:solidFill>
              </a:endParaRPr>
            </a:p>
          </p:txBody>
        </p:sp>
        <p:sp>
          <p:nvSpPr>
            <p:cNvPr id="52233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52234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>
                <a:solidFill>
                  <a:schemeClr val="hlink"/>
                </a:solidFill>
              </a:endParaRPr>
            </a:p>
          </p:txBody>
        </p:sp>
        <p:sp>
          <p:nvSpPr>
            <p:cNvPr id="52235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52236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52237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>
                <a:solidFill>
                  <a:schemeClr val="accent2"/>
                </a:solidFill>
              </a:endParaRPr>
            </a:p>
          </p:txBody>
        </p:sp>
      </p:grpSp>
      <p:sp>
        <p:nvSpPr>
          <p:cNvPr id="52238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52239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52240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ransition spd="slow" advClick="0" advTm="10000">
    <p:pull dir="ld"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Loner\&#1056;&#1072;&#1073;&#1086;&#1095;&#1080;&#1081;%20&#1089;&#1090;&#1086;&#1083;\&#1044;&#1072;&#1088;&#1091;&#1081;%20%20&#1076;&#1086;&#1073;&#1088;&#1086;.mp3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gif"/><Relationship Id="rId4" Type="http://schemas.openxmlformats.org/officeDocument/2006/relationships/image" Target="../media/image36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gif"/><Relationship Id="rId4" Type="http://schemas.openxmlformats.org/officeDocument/2006/relationships/image" Target="../media/image4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gif"/><Relationship Id="rId3" Type="http://schemas.openxmlformats.org/officeDocument/2006/relationships/image" Target="../media/image52.jpeg"/><Relationship Id="rId7" Type="http://schemas.openxmlformats.org/officeDocument/2006/relationships/image" Target="../media/image14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5" Type="http://schemas.openxmlformats.org/officeDocument/2006/relationships/image" Target="../media/image53.gif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gif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eg"/><Relationship Id="rId5" Type="http://schemas.openxmlformats.org/officeDocument/2006/relationships/image" Target="../media/image64.gif"/><Relationship Id="rId4" Type="http://schemas.openxmlformats.org/officeDocument/2006/relationships/image" Target="../media/image63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gif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74;&#1080;&#1087;&#1091;&#1089;&#1082;&#1085;&#1080;&#1081;%204-&#1072;\&#1074;&#1080;&#1087;&#1091;&#1089;&#1082;&#1085;&#1080;&#1081;\Natalya-May-Proschavayrdna-shkola-moyaMinus(muzofun.net).mp3" TargetMode="Externa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7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Loner\&#1056;&#1072;&#1073;&#1086;&#1095;&#1080;&#1081;%20&#1089;&#1090;&#1086;&#1083;\&#1044;&#1072;&#1088;&#1091;&#1081;%20%20&#1076;&#1086;&#1073;&#1088;&#1086;.mp3" TargetMode="External"/><Relationship Id="rId6" Type="http://schemas.openxmlformats.org/officeDocument/2006/relationships/image" Target="../media/image26.gif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9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4283968" y="4941168"/>
            <a:ext cx="1944216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26" name="Picture 2" descr="http://pedsovet.su/_ld/145/8150248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85776"/>
            <a:ext cx="9144000" cy="6858000"/>
          </a:xfrm>
          <a:prstGeom prst="rect">
            <a:avLst/>
          </a:prstGeom>
          <a:noFill/>
        </p:spPr>
      </p:pic>
      <p:sp>
        <p:nvSpPr>
          <p:cNvPr id="9" name="Підзаголовок 7"/>
          <p:cNvSpPr>
            <a:spLocks noGrp="1"/>
          </p:cNvSpPr>
          <p:nvPr>
            <p:ph type="subTitle" idx="1"/>
          </p:nvPr>
        </p:nvSpPr>
        <p:spPr>
          <a:xfrm>
            <a:off x="5715008" y="5072074"/>
            <a:ext cx="1080120" cy="478904"/>
          </a:xfrm>
        </p:spPr>
        <p:txBody>
          <a:bodyPr>
            <a:noAutofit/>
          </a:bodyPr>
          <a:lstStyle/>
          <a:p>
            <a:r>
              <a:rPr lang="uk-UA" b="1" dirty="0" smtClean="0">
                <a:ln w="18000">
                  <a:noFill/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mpir Deco" pitchFamily="2" charset="0"/>
              </a:rPr>
              <a:t>рік</a:t>
            </a:r>
            <a:endParaRPr lang="uk-UA" b="1" dirty="0">
              <a:ln w="18000">
                <a:noFill/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mpir Deco" pitchFamily="2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00430" y="4929198"/>
            <a:ext cx="2428892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cquest Script" pitchFamily="2" charset="0"/>
              </a:rPr>
              <a:t>2016</a:t>
            </a:r>
            <a:endParaRPr lang="ru-RU" sz="72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cquest Script" pitchFamily="2" charset="0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3143240" y="1000108"/>
            <a:ext cx="4429156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5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egoe Print" pitchFamily="2" charset="0"/>
                <a:cs typeface="Times New Roman" pitchFamily="18" charset="0"/>
              </a:rPr>
              <a:t>Прощавай</a:t>
            </a:r>
            <a:r>
              <a:rPr kumimoji="0" lang="uk-UA" sz="5400" b="1" i="1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Segoe Print" pitchFamily="2" charset="0"/>
                <a:cs typeface="Times New Roman" pitchFamily="18" charset="0"/>
              </a:rPr>
              <a:t> початкова </a:t>
            </a:r>
            <a:r>
              <a:rPr kumimoji="0" lang="uk-UA" sz="5400" b="1" i="1" u="none" strike="noStrike" cap="none" normalizeH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Segoe Print" pitchFamily="2" charset="0"/>
                <a:cs typeface="Times New Roman" pitchFamily="18" charset="0"/>
              </a:rPr>
              <a:t>школо</a:t>
            </a:r>
            <a:r>
              <a:rPr kumimoji="0" lang="uk-UA" sz="5400" b="1" i="1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Segoe Print" pitchFamily="2" charset="0"/>
                <a:cs typeface="Times New Roman" pitchFamily="18" charset="0"/>
              </a:rPr>
              <a:t>!</a:t>
            </a:r>
            <a:endParaRPr kumimoji="0" lang="uk-UA" sz="54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Segoe Print" pitchFamily="2" charset="0"/>
              <a:cs typeface="Times New Roman" pitchFamily="18" charset="0"/>
            </a:endParaRPr>
          </a:p>
        </p:txBody>
      </p:sp>
      <p:pic>
        <p:nvPicPr>
          <p:cNvPr id="8" name="Даруй  добр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10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player.myshared.ru/865235/data/images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кутник 3"/>
          <p:cNvSpPr/>
          <p:nvPr/>
        </p:nvSpPr>
        <p:spPr>
          <a:xfrm>
            <a:off x="4000496" y="285728"/>
            <a:ext cx="3714776" cy="1005262"/>
          </a:xfrm>
          <a:prstGeom prst="rect">
            <a:avLst/>
          </a:prstGeom>
        </p:spPr>
        <p:txBody>
          <a:bodyPr wrap="square">
            <a:prstTxWarp prst="textDeflate">
              <a:avLst/>
            </a:prstTxWarp>
            <a:spAutoFit/>
          </a:bodyPr>
          <a:lstStyle/>
          <a:p>
            <a:pPr>
              <a:buNone/>
            </a:pPr>
            <a:r>
              <a:rPr lang="uk-UA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Шафаренко</a:t>
            </a:r>
            <a:r>
              <a:rPr lang="uk-U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Альбіна</a:t>
            </a:r>
            <a:endParaRPr lang="uk-U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1266" name="Picture 2" descr="http://www.arsvest.ru/images/upl-2012/article_1345604442_2091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714752"/>
            <a:ext cx="1728192" cy="2232248"/>
          </a:xfrm>
          <a:prstGeom prst="rect">
            <a:avLst/>
          </a:prstGeom>
          <a:noFill/>
        </p:spPr>
      </p:pic>
      <p:sp>
        <p:nvSpPr>
          <p:cNvPr id="7" name="Блок-схема: збережені дані 6"/>
          <p:cNvSpPr/>
          <p:nvPr/>
        </p:nvSpPr>
        <p:spPr>
          <a:xfrm>
            <a:off x="3857620" y="1428736"/>
            <a:ext cx="5000660" cy="2071702"/>
          </a:xfrm>
          <a:prstGeom prst="flowChartOnlineStorage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>
            <a:sp3d extrusionH="57150">
              <a:bevelT w="69850" h="69850" prst="divot"/>
            </a:sp3d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0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</a:t>
            </a:r>
            <a:r>
              <a:rPr lang="uk-UA" sz="20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иха, скромна, 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r>
              <a:rPr lang="uk-UA" sz="20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сором’язлива</a:t>
            </a:r>
            <a:endParaRPr lang="uk-UA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</a:t>
            </a:r>
            <a:r>
              <a:rPr lang="uk-UA" sz="20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Альбіна наша 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lang="uk-UA" sz="20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незлоблива.</a:t>
            </a:r>
            <a:endParaRPr lang="uk-UA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Завжди привітна з усіма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Наша модниця ось ця!</a:t>
            </a:r>
            <a:endParaRPr lang="uk-UA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Ірина\Desktop\випуск 2015\nina_vergonzosa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8148" y="928670"/>
            <a:ext cx="952500" cy="2286016"/>
          </a:xfrm>
          <a:prstGeom prst="rect">
            <a:avLst/>
          </a:prstGeom>
          <a:noFill/>
        </p:spPr>
      </p:pic>
      <p:pic>
        <p:nvPicPr>
          <p:cNvPr id="9" name="Picture 2" descr="C:\Users\Ірина\Desktop\випуск 2015\animation10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72330" y="3786190"/>
            <a:ext cx="1495427" cy="2371725"/>
          </a:xfrm>
          <a:prstGeom prst="rect">
            <a:avLst/>
          </a:prstGeom>
          <a:noFill/>
        </p:spPr>
      </p:pic>
      <p:pic>
        <p:nvPicPr>
          <p:cNvPr id="9218" name="Picture 2" descr="C:\Documents and Settings\Loner\Рабочий стол\Мирівка_4_клас\Шафаренко Альбін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1142984"/>
            <a:ext cx="3794125" cy="55070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10000">
    <p:pull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fantik47.rusedu.net/gallery/3117/69646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кутник 3"/>
          <p:cNvSpPr/>
          <p:nvPr/>
        </p:nvSpPr>
        <p:spPr>
          <a:xfrm>
            <a:off x="4500562" y="500042"/>
            <a:ext cx="3816424" cy="928694"/>
          </a:xfrm>
          <a:prstGeom prst="rect">
            <a:avLst/>
          </a:prstGeom>
        </p:spPr>
        <p:txBody>
          <a:bodyPr wrap="square">
            <a:prstTxWarp prst="textDeflate">
              <a:avLst/>
            </a:prstTxWarp>
            <a:spAutoFit/>
          </a:bodyPr>
          <a:lstStyle/>
          <a:p>
            <a:pPr>
              <a:buNone/>
            </a:pPr>
            <a:r>
              <a:rPr lang="uk-UA" sz="2400" b="1" dirty="0" smtClean="0">
                <a:ln w="12700">
                  <a:noFill/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Буряк Максим</a:t>
            </a:r>
            <a:endParaRPr lang="uk-UA" sz="2400" b="1" dirty="0">
              <a:ln w="12700">
                <a:noFill/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4000496" y="1500174"/>
            <a:ext cx="4536504" cy="2062103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  <a:scene3d>
            <a:camera prst="perspectiveRight"/>
            <a:lightRig rig="threePt" dir="t"/>
          </a:scene3d>
          <a:sp3d>
            <a:bevelT prst="angle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Безтурботний, трішки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0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впертий, </a:t>
            </a: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Любить швидко все зробити,</a:t>
            </a: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Щоб була йому можливість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 телефоном посидіти.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5" name="Picture 1" descr="C:\Users\Ірина\Desktop\випуск 2015\7161161f2a19da09275eeca0d7462ec3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3857628"/>
            <a:ext cx="1500198" cy="1928826"/>
          </a:xfrm>
          <a:prstGeom prst="rect">
            <a:avLst/>
          </a:prstGeom>
          <a:noFill/>
        </p:spPr>
      </p:pic>
      <p:pic>
        <p:nvPicPr>
          <p:cNvPr id="1026" name="Picture 2" descr="C:\Users\Ірина\Desktop\avatars_material_design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3372" y="4500570"/>
            <a:ext cx="1440160" cy="1872208"/>
          </a:xfrm>
          <a:prstGeom prst="rect">
            <a:avLst/>
          </a:prstGeom>
          <a:noFill/>
        </p:spPr>
      </p:pic>
      <p:pic>
        <p:nvPicPr>
          <p:cNvPr id="2" name="Picture 2" descr="C:\Documents and Settings\Loner\Рабочий стол\Мирівка_4_клас\Буряк Максим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142984"/>
            <a:ext cx="3794125" cy="5507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10000">
    <p:pull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9458" name="Picture 2" descr="http://pedsovet.su/_ld/354/954781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908" y="-14290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кутник 5"/>
          <p:cNvSpPr/>
          <p:nvPr/>
        </p:nvSpPr>
        <p:spPr>
          <a:xfrm>
            <a:off x="971600" y="214290"/>
            <a:ext cx="4464496" cy="910454"/>
          </a:xfrm>
          <a:prstGeom prst="rect">
            <a:avLst/>
          </a:prstGeom>
        </p:spPr>
        <p:txBody>
          <a:bodyPr wrap="square">
            <a:prstTxWarp prst="textCanDown">
              <a:avLst/>
            </a:prstTxWarp>
            <a:spAutoFit/>
          </a:bodyPr>
          <a:lstStyle/>
          <a:p>
            <a:r>
              <a:rPr lang="uk-UA" b="1" dirty="0" smtClean="0">
                <a:ln w="12700">
                  <a:noFill/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Супрун Катя</a:t>
            </a:r>
            <a:endParaRPr lang="uk-UA" b="1" dirty="0">
              <a:ln w="12700">
                <a:noFill/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Блок-схема: пам'ять із посл.доступом 8"/>
          <p:cNvSpPr/>
          <p:nvPr/>
        </p:nvSpPr>
        <p:spPr>
          <a:xfrm>
            <a:off x="4929190" y="214290"/>
            <a:ext cx="4071966" cy="3214710"/>
          </a:xfrm>
          <a:prstGeom prst="flowChartMagneticTape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          </a:t>
            </a:r>
            <a:r>
              <a:rPr lang="uk-UA" sz="2400" b="1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Катя – здібна, </a:t>
            </a:r>
            <a:r>
              <a:rPr lang="en-US" sz="2400" b="1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</a:t>
            </a:r>
            <a:r>
              <a:rPr lang="uk-UA" sz="2400" b="1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майстровита,</a:t>
            </a:r>
            <a:endParaRPr lang="en-US" sz="2400" b="1" dirty="0" smtClean="0">
              <a:ln w="11430"/>
              <a:solidFill>
                <a:schemeClr val="accent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lang="uk-UA" sz="2400" b="1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журиться </a:t>
            </a:r>
            <a:r>
              <a:rPr lang="en-US" sz="2400" b="1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ніколи.</a:t>
            </a:r>
            <a:endParaRPr lang="uk-UA" sz="2400" b="1" dirty="0" smtClean="0">
              <a:ln w="11430"/>
              <a:solidFill>
                <a:schemeClr val="accent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Навчається гарно!</a:t>
            </a:r>
            <a:endParaRPr lang="uk-UA" sz="2400" b="1" dirty="0" smtClean="0">
              <a:ln w="11430"/>
              <a:solidFill>
                <a:schemeClr val="accent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Майбутня гордість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школи!</a:t>
            </a:r>
            <a:endParaRPr lang="uk-UA" sz="2400" b="1" dirty="0" smtClean="0">
              <a:ln w="11430"/>
              <a:solidFill>
                <a:schemeClr val="accent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5" name="Picture 1" descr="C:\Users\Ірина\Desktop\випуск 2015\animaatjes-meisjes-9126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43834" y="3643314"/>
            <a:ext cx="938214" cy="2466975"/>
          </a:xfrm>
          <a:prstGeom prst="rect">
            <a:avLst/>
          </a:prstGeom>
          <a:noFill/>
        </p:spPr>
      </p:pic>
      <p:pic>
        <p:nvPicPr>
          <p:cNvPr id="2050" name="Picture 2" descr="C:\Users\Ірина\Desktop\випуск 2015\14517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3857628"/>
            <a:ext cx="1579240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C:\Documents and Settings\Loner\Рабочий стол\Мирівка_4_клас\Супрун Катерин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6" y="1142984"/>
            <a:ext cx="3794125" cy="55070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10000">
    <p:pull dir="l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 descr="http://lastohka1962.rusedu.net/gallery/3558/54749-Bezymyannyi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85776"/>
            <a:ext cx="9144000" cy="7029400"/>
          </a:xfrm>
          <a:prstGeom prst="rect">
            <a:avLst/>
          </a:prstGeom>
          <a:noFill/>
        </p:spPr>
      </p:pic>
      <p:sp>
        <p:nvSpPr>
          <p:cNvPr id="6" name="Прямокутник 5"/>
          <p:cNvSpPr/>
          <p:nvPr/>
        </p:nvSpPr>
        <p:spPr>
          <a:xfrm>
            <a:off x="1214414" y="642918"/>
            <a:ext cx="3143272" cy="1000132"/>
          </a:xfrm>
          <a:prstGeom prst="rect">
            <a:avLst/>
          </a:prstGeom>
        </p:spPr>
        <p:txBody>
          <a:bodyPr wrap="square">
            <a:prstTxWarp prst="textDeflat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Філіппов Женя</a:t>
            </a:r>
            <a:endParaRPr lang="uk-UA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500034" y="2143116"/>
            <a:ext cx="4429156" cy="200054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  <a:scene3d>
            <a:camera prst="perspectiveHeroicExtremeRightFacing"/>
            <a:lightRig rig="threePt" dir="t"/>
          </a:scene3d>
          <a:sp3d>
            <a:bevelT prst="angle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Хлопець    веселий, спритний 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 щирий,</a:t>
            </a: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Легкий у спілкуванні 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 швидкий на підйом.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0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різних конкурсах участь приймає. </a:t>
            </a:r>
            <a:endParaRPr lang="uk-UA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4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футбол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він гарно грає.</a:t>
            </a:r>
          </a:p>
        </p:txBody>
      </p:sp>
      <p:pic>
        <p:nvPicPr>
          <p:cNvPr id="8" name="Picture 2" descr="http://www.xrest.ru/schemes/00/09/35/1f/%D0%A8%D0%BA%D0%BE%D0%BB%D1%8C%D0%BD%D0%B8%D0%BA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714612" y="4214818"/>
            <a:ext cx="1357322" cy="2088232"/>
          </a:xfrm>
          <a:prstGeom prst="rect">
            <a:avLst/>
          </a:prstGeom>
          <a:noFill/>
        </p:spPr>
      </p:pic>
      <p:pic>
        <p:nvPicPr>
          <p:cNvPr id="12290" name="Picture 2" descr="C:\Documents and Settings\Loner\Рабочий стол\Мирівка_4_клас\Філіппов Євгеній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857232"/>
            <a:ext cx="3794125" cy="5507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10000">
    <p:pull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http://ua.convdocs.org/pars_docs/refs/221/220315/220315_html_439969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" descr="http://natalivka.at.ua/novunu/kozachata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149080"/>
            <a:ext cx="1428750" cy="2160265"/>
          </a:xfrm>
          <a:prstGeom prst="rect">
            <a:avLst/>
          </a:prstGeom>
          <a:noFill/>
        </p:spPr>
      </p:pic>
      <p:sp>
        <p:nvSpPr>
          <p:cNvPr id="8" name="Хмара 7"/>
          <p:cNvSpPr/>
          <p:nvPr/>
        </p:nvSpPr>
        <p:spPr>
          <a:xfrm>
            <a:off x="571472" y="1357298"/>
            <a:ext cx="4857784" cy="3143272"/>
          </a:xfrm>
          <a:prstGeom prst="cloud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blipFill>
                  <a:blip r:embed="rId4"/>
                  <a:tile tx="0" ty="0" sx="100000" sy="100000" flip="none" algn="tl"/>
                </a:blip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Вона справжня </a:t>
            </a:r>
            <a:endParaRPr lang="en-US" sz="2400" b="1" dirty="0" smtClean="0">
              <a:blipFill>
                <a:blip r:embed="rId4"/>
                <a:tile tx="0" ty="0" sx="100000" sy="100000" flip="none" algn="tl"/>
              </a:blip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blipFill>
                  <a:blip r:embed="rId4"/>
                  <a:tile tx="0" ty="0" sx="100000" sy="100000" flip="none" algn="tl"/>
                </a:blip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</a:t>
            </a:r>
            <a:r>
              <a:rPr lang="uk-UA" sz="2400" b="1" dirty="0" smtClean="0">
                <a:blipFill>
                  <a:blip r:embed="rId4"/>
                  <a:tile tx="0" ty="0" sx="100000" sy="100000" flip="none" algn="tl"/>
                </a:blip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українка ,</a:t>
            </a:r>
            <a:endParaRPr lang="uk-UA" sz="2400" b="1" dirty="0" smtClean="0">
              <a:blipFill>
                <a:blip r:embed="rId4"/>
                <a:tile tx="0" ty="0" sx="100000" sy="100000" flip="none" algn="tl"/>
              </a:blipFill>
              <a:latin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blipFill>
                  <a:blip r:embed="rId4"/>
                  <a:tile tx="0" ty="0" sx="100000" sy="100000" flip="none" algn="tl"/>
                </a:blip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Всюди устигає:</a:t>
            </a:r>
            <a:endParaRPr lang="en-US" sz="2400" b="1" dirty="0" smtClean="0">
              <a:blipFill>
                <a:blip r:embed="rId4"/>
                <a:tile tx="0" ty="0" sx="100000" sy="100000" flip="none" algn="tl"/>
              </a:blip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blipFill>
                  <a:blip r:embed="rId4"/>
                  <a:tile tx="0" ty="0" sx="100000" sy="100000" flip="none" algn="tl"/>
                </a:blip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 танцює, і</a:t>
            </a:r>
            <a:r>
              <a:rPr lang="en-US" sz="2400" b="1" dirty="0" smtClean="0">
                <a:blipFill>
                  <a:blip r:embed="rId4"/>
                  <a:tile tx="0" ty="0" sx="100000" sy="100000" flip="none" algn="tl"/>
                </a:blip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blipFill>
                  <a:blip r:embed="rId4"/>
                  <a:tile tx="0" ty="0" sx="100000" sy="100000" flip="none" algn="tl"/>
                </a:blip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співає,</a:t>
            </a:r>
            <a:endParaRPr lang="uk-UA" sz="2400" b="1" dirty="0" smtClean="0">
              <a:blipFill>
                <a:blip r:embed="rId4"/>
                <a:tile tx="0" ty="0" sx="100000" sy="100000" flip="none" algn="tl"/>
              </a:blipFill>
              <a:latin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blipFill>
                  <a:blip r:embed="rId4"/>
                  <a:tile tx="0" ty="0" sx="100000" sy="100000" flip="none" algn="tl"/>
                </a:blip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 знання</a:t>
            </a:r>
            <a:endParaRPr lang="en-US" sz="2400" b="1" dirty="0" smtClean="0">
              <a:blipFill>
                <a:blip r:embed="rId4"/>
                <a:tile tx="0" ty="0" sx="100000" sy="100000" flip="none" algn="tl"/>
              </a:blip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blipFill>
                  <a:blip r:embed="rId4"/>
                  <a:tile tx="0" ty="0" sx="100000" sy="100000" flip="none" algn="tl"/>
                </a:blip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</a:t>
            </a:r>
            <a:r>
              <a:rPr lang="uk-UA" sz="2400" b="1" dirty="0" smtClean="0">
                <a:blipFill>
                  <a:blip r:embed="rId4"/>
                  <a:tile tx="0" ty="0" sx="100000" sy="100000" flip="none" algn="tl"/>
                </a:blip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добрі</a:t>
            </a:r>
            <a:r>
              <a:rPr lang="en-US" sz="2400" b="1" dirty="0" smtClean="0">
                <a:blipFill>
                  <a:blip r:embed="rId4"/>
                  <a:tile tx="0" ty="0" sx="100000" sy="100000" flip="none" algn="tl"/>
                </a:blip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blipFill>
                  <a:blip r:embed="rId4"/>
                  <a:tile tx="0" ty="0" sx="100000" sy="100000" flip="none" algn="tl"/>
                </a:blip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має.</a:t>
            </a:r>
            <a:endParaRPr lang="uk-UA" sz="2400" dirty="0">
              <a:blipFill>
                <a:blip r:embed="rId4"/>
                <a:tile tx="0" ty="0" sx="100000" sy="100000" flip="none" algn="tl"/>
              </a:blip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Ірина\Desktop\випуск 2015\weibanim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286248" y="4143380"/>
            <a:ext cx="913874" cy="2132834"/>
          </a:xfrm>
          <a:prstGeom prst="rect">
            <a:avLst/>
          </a:prstGeom>
          <a:noFill/>
        </p:spPr>
      </p:pic>
      <p:pic>
        <p:nvPicPr>
          <p:cNvPr id="7170" name="Picture 2" descr="C:\Documents and Settings\Loner\Рабочий стол\Мирівка_4_клас\Перевертун Єлизавет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49875" y="857232"/>
            <a:ext cx="3794125" cy="55070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кутник 3"/>
          <p:cNvSpPr/>
          <p:nvPr/>
        </p:nvSpPr>
        <p:spPr>
          <a:xfrm>
            <a:off x="1785918" y="500042"/>
            <a:ext cx="3714776" cy="1005262"/>
          </a:xfrm>
          <a:prstGeom prst="rect">
            <a:avLst/>
          </a:prstGeom>
        </p:spPr>
        <p:txBody>
          <a:bodyPr wrap="square">
            <a:prstTxWarp prst="textDeflate">
              <a:avLst/>
            </a:prstTxWarp>
            <a:spAutoFit/>
          </a:bodyPr>
          <a:lstStyle/>
          <a:p>
            <a:pPr>
              <a:buNone/>
            </a:pPr>
            <a:r>
              <a:rPr lang="uk-UA" b="1" dirty="0" err="1" smtClean="0">
                <a:ln w="18000">
                  <a:noFill/>
                  <a:prstDash val="solid"/>
                  <a:miter lim="800000"/>
                </a:ln>
                <a:blipFill>
                  <a:blip r:embed="rId7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Перевертун</a:t>
            </a:r>
            <a:r>
              <a:rPr lang="uk-UA" b="1" dirty="0" smtClean="0">
                <a:ln w="18000">
                  <a:noFill/>
                  <a:prstDash val="solid"/>
                  <a:miter lim="800000"/>
                </a:ln>
                <a:blipFill>
                  <a:blip r:embed="rId7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Ліза</a:t>
            </a:r>
            <a:endParaRPr lang="uk-UA" b="1" dirty="0">
              <a:ln w="18000">
                <a:noFill/>
                <a:prstDash val="solid"/>
                <a:miter lim="800000"/>
              </a:ln>
              <a:blipFill>
                <a:blip r:embed="rId7"/>
                <a:tile tx="0" ty="0" sx="100000" sy="100000" flip="none" algn="tl"/>
              </a:blip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3" name="Picture 4" descr="C:\Users\Ірина\Desktop\випуск 2015\0_61848_643e18e8_S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00166" y="4357694"/>
            <a:ext cx="2500330" cy="2087662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pull dir="l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://pedsovet.su/_ld/423/663176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</p:spPr>
      </p:pic>
      <p:pic>
        <p:nvPicPr>
          <p:cNvPr id="4" name="Picture 2" descr="http://arttower.ru/forum/uploads/post-549-11766136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206" y="4481736"/>
            <a:ext cx="1800200" cy="2376264"/>
          </a:xfrm>
          <a:prstGeom prst="rect">
            <a:avLst/>
          </a:prstGeom>
          <a:noFill/>
        </p:spPr>
      </p:pic>
      <p:sp>
        <p:nvSpPr>
          <p:cNvPr id="5" name="Прямокутник 4"/>
          <p:cNvSpPr/>
          <p:nvPr/>
        </p:nvSpPr>
        <p:spPr>
          <a:xfrm>
            <a:off x="4214810" y="785794"/>
            <a:ext cx="3093494" cy="987022"/>
          </a:xfrm>
          <a:prstGeom prst="rect">
            <a:avLst/>
          </a:prstGeom>
        </p:spPr>
        <p:txBody>
          <a:bodyPr wrap="square">
            <a:prstTxWarp prst="textDeflate">
              <a:avLst/>
            </a:prstTxWarp>
            <a:spAutoFit/>
          </a:bodyPr>
          <a:lstStyle/>
          <a:p>
            <a:r>
              <a:rPr lang="uk-UA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Ширій</a:t>
            </a:r>
            <a:r>
              <a:rPr lang="uk-U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Віталік</a:t>
            </a:r>
            <a:endParaRPr lang="uk-U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8433" name="Picture 1" descr="C:\Users\Ірина\Desktop\випуск 2015\1372311276_shkola02b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4620766"/>
            <a:ext cx="2040632" cy="2237234"/>
          </a:xfrm>
          <a:prstGeom prst="rect">
            <a:avLst/>
          </a:prstGeom>
          <a:noFill/>
        </p:spPr>
      </p:pic>
      <p:sp>
        <p:nvSpPr>
          <p:cNvPr id="9" name="Прямокутник із двома вирізаними протилежними кутами 8"/>
          <p:cNvSpPr/>
          <p:nvPr/>
        </p:nvSpPr>
        <p:spPr>
          <a:xfrm>
            <a:off x="3929058" y="1714488"/>
            <a:ext cx="5077798" cy="2714644"/>
          </a:xfrm>
          <a:prstGeom prst="snip2DiagRect">
            <a:avLst/>
          </a:prstGeom>
          <a:blipFill>
            <a:blip r:embed="rId5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</a:t>
            </a:r>
            <a:r>
              <a:rPr lang="uk-UA" sz="2400" b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Староста </a:t>
            </a:r>
            <a:r>
              <a:rPr lang="uk-UA" sz="2400" b="1" dirty="0" err="1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класу-</a:t>
            </a:r>
            <a:r>
              <a:rPr lang="uk-UA" sz="2400" b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всім взірець.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Хлопець гарний, </a:t>
            </a:r>
            <a:r>
              <a:rPr lang="en-US" sz="2400" b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endParaRPr lang="uk-UA" sz="2400" b="1" dirty="0" smtClean="0">
              <a:solidFill>
                <a:srgbClr val="333333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стильний, модний</a:t>
            </a:r>
            <a:endParaRPr lang="uk-UA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Зачіску </a:t>
            </a:r>
            <a:r>
              <a:rPr lang="uk-UA" sz="2400" b="1" dirty="0" err="1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міня</a:t>
            </a:r>
            <a:r>
              <a:rPr lang="uk-UA" sz="2400" b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щорік. </a:t>
            </a:r>
            <a:endParaRPr lang="uk-UA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Каліграфія відмінна,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Позаздрити можуть всі. </a:t>
            </a:r>
            <a:endParaRPr lang="uk-UA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Documents and Settings\Loner\Рабочий стол\Мирівка_4_клас\Ширій Віталій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1571612"/>
            <a:ext cx="3794125" cy="55070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10000">
    <p:pull dir="l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pedsovet.su/_ld/380/950388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</p:spPr>
      </p:pic>
      <p:sp>
        <p:nvSpPr>
          <p:cNvPr id="7" name="Прямокутник 6"/>
          <p:cNvSpPr/>
          <p:nvPr/>
        </p:nvSpPr>
        <p:spPr>
          <a:xfrm>
            <a:off x="785786" y="428604"/>
            <a:ext cx="3057458" cy="928694"/>
          </a:xfrm>
          <a:prstGeom prst="rect">
            <a:avLst/>
          </a:prstGeom>
        </p:spPr>
        <p:txBody>
          <a:bodyPr wrap="square">
            <a:prstTxWarp prst="textDeflate">
              <a:avLst/>
            </a:prstTxWarp>
            <a:spAutoFit/>
          </a:bodyPr>
          <a:lstStyle/>
          <a:p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Вовк Діана</a:t>
            </a:r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абличка 7"/>
          <p:cNvSpPr/>
          <p:nvPr/>
        </p:nvSpPr>
        <p:spPr>
          <a:xfrm>
            <a:off x="214282" y="1571612"/>
            <a:ext cx="4429156" cy="2378544"/>
          </a:xfrm>
          <a:prstGeom prst="plaque">
            <a:avLst/>
          </a:prstGeom>
          <a:solidFill>
            <a:srgbClr val="92D050"/>
          </a:solidFill>
          <a:scene3d>
            <a:camera prst="perspectiveRight"/>
            <a:lightRig rig="threePt" dir="t"/>
          </a:scene3d>
          <a:sp3d>
            <a:bevelT prst="angle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0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Вродлива, щира і привітна</a:t>
            </a:r>
            <a:endParaRPr lang="uk-UA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0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 як справжня господарочка </a:t>
            </a:r>
            <a:endParaRPr lang="en-US" sz="2000" b="1" dirty="0" smtClean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uk-UA" sz="20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працьовита.</a:t>
            </a:r>
            <a:endParaRPr lang="uk-UA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0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Руки і серце золоте має</a:t>
            </a:r>
            <a:endParaRPr lang="uk-UA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Усім тільки добра бажає.</a:t>
            </a:r>
            <a:endParaRPr lang="uk-UA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Ірина\Desktop\випуск 2015\273_kid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500042"/>
            <a:ext cx="936104" cy="1365498"/>
          </a:xfrm>
          <a:prstGeom prst="rect">
            <a:avLst/>
          </a:prstGeom>
          <a:noFill/>
        </p:spPr>
      </p:pic>
      <p:pic>
        <p:nvPicPr>
          <p:cNvPr id="1027" name="Picture 3" descr="C:\Users\Ірина\Desktop\випуск 2015\chelovek5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4429132"/>
            <a:ext cx="2268488" cy="2097038"/>
          </a:xfrm>
          <a:prstGeom prst="rect">
            <a:avLst/>
          </a:prstGeom>
          <a:noFill/>
        </p:spPr>
      </p:pic>
      <p:pic>
        <p:nvPicPr>
          <p:cNvPr id="11" name="Picture 3" descr="C:\Users\Ірина\Desktop\випуск 2015\deva2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4095750"/>
            <a:ext cx="1428750" cy="2762250"/>
          </a:xfrm>
          <a:prstGeom prst="rect">
            <a:avLst/>
          </a:prstGeom>
          <a:noFill/>
        </p:spPr>
      </p:pic>
      <p:pic>
        <p:nvPicPr>
          <p:cNvPr id="10242" name="Picture 2" descr="C:\Documents and Settings\Loner\Рабочий стол\Мирівка_4_клас\Вовк Діан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9124" y="1500174"/>
            <a:ext cx="3794125" cy="55070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10000">
    <p:pull dir="l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lastohka1962.rusedu.net/gallery/3558/Bezymyannyi_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кутник 3"/>
          <p:cNvSpPr/>
          <p:nvPr/>
        </p:nvSpPr>
        <p:spPr>
          <a:xfrm>
            <a:off x="1785918" y="428604"/>
            <a:ext cx="3528392" cy="1088670"/>
          </a:xfrm>
          <a:prstGeom prst="rect">
            <a:avLst/>
          </a:prstGeom>
        </p:spPr>
        <p:txBody>
          <a:bodyPr wrap="square">
            <a:prstTxWarp prst="textDeflate">
              <a:avLst/>
            </a:prstTxWarp>
            <a:spAutoFit/>
          </a:bodyPr>
          <a:lstStyle/>
          <a:p>
            <a:pPr>
              <a:buNone/>
            </a:pPr>
            <a:r>
              <a:rPr lang="uk-UA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Дєткін</a:t>
            </a:r>
            <a:r>
              <a:rPr lang="uk-U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Толя</a:t>
            </a:r>
            <a:endParaRPr lang="uk-U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071670" y="1500174"/>
            <a:ext cx="3286148" cy="2862322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Гарний, привітний і добрий хлопчина </a:t>
            </a:r>
            <a:endParaRPr kumimoji="0" lang="en-US" sz="2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Любить спілкування у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вільний час й під час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навчання</a:t>
            </a:r>
            <a:r>
              <a:rPr kumimoji="0" lang="uk-UA" sz="2000" b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 </a:t>
            </a:r>
            <a:br>
              <a:rPr kumimoji="0" lang="uk-UA" sz="2000" b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uk-UA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Перший в школу він приходить,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Всіх до класу він заводить.</a:t>
            </a:r>
            <a:r>
              <a:rPr kumimoji="0" lang="uk-UA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2291" name="Picture 3" descr="https://encrypted-tbn1.gstatic.com/images?q=tbn:ANd9GcRRkIi3cLieVkRABuOXS4UlbDgePLMucLDf59e_qZKYkWwpCsAwT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357298"/>
            <a:ext cx="1417712" cy="1490861"/>
          </a:xfrm>
          <a:prstGeom prst="rect">
            <a:avLst/>
          </a:prstGeom>
          <a:noFill/>
        </p:spPr>
      </p:pic>
      <p:pic>
        <p:nvPicPr>
          <p:cNvPr id="12295" name="Picture 7" descr="https://encrypted-tbn1.gstatic.com/images?q=tbn:ANd9GcTJiHf7ddEjTQtGmuM107oXJR9zoHoRDF88x9bfsoaykV4lBDO9T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14546" y="4572008"/>
            <a:ext cx="2171700" cy="2105026"/>
          </a:xfrm>
          <a:prstGeom prst="rect">
            <a:avLst/>
          </a:prstGeom>
          <a:noFill/>
        </p:spPr>
      </p:pic>
      <p:pic>
        <p:nvPicPr>
          <p:cNvPr id="12297" name="Picture 9" descr="http://super-day.ru/wp-content/uploads/2013/02/konkursy-na-voobrazhenie-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0" y="3000372"/>
            <a:ext cx="2000232" cy="1905000"/>
          </a:xfrm>
          <a:prstGeom prst="rect">
            <a:avLst/>
          </a:prstGeom>
          <a:noFill/>
        </p:spPr>
      </p:pic>
      <p:pic>
        <p:nvPicPr>
          <p:cNvPr id="8194" name="Picture 2" descr="C:\Documents and Settings\Loner\Рабочий стол\Мирівка_4_клас\Дєткін Анатолій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29190" y="1350963"/>
            <a:ext cx="3794125" cy="55070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10000">
    <p:pull dir="l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shikardos.ru/text/proshaj-nachalenaya-shkola-uchitele-dobrij-dene-zdravstvujte-d/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85852" y="357166"/>
            <a:ext cx="2421905" cy="116205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6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Перша вчителька</a:t>
            </a:r>
            <a:endParaRPr lang="uk-UA" sz="36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Місце для вмісту 3"/>
          <p:cNvSpPr>
            <a:spLocks noGrp="1"/>
          </p:cNvSpPr>
          <p:nvPr>
            <p:ph idx="1"/>
          </p:nvPr>
        </p:nvSpPr>
        <p:spPr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buNone/>
            </a:pP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Підготувала, </a:t>
            </a:r>
          </a:p>
          <a:p>
            <a:pPr>
              <a:buNone/>
            </a:pP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           навчала,</a:t>
            </a:r>
          </a:p>
          <a:p>
            <a:pPr>
              <a:buNone/>
            </a:pP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  виховувала</a:t>
            </a:r>
          </a:p>
          <a:p>
            <a:pPr>
              <a:buNone/>
            </a:pPr>
            <a:endParaRPr lang="uk-UA" sz="9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sz="9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blipFill>
                <a:blip r:embed="rId3"/>
                <a:tile tx="0" ty="0" sx="100000" sy="100000" flip="none" algn="tl"/>
              </a:blip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/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uk-UA" b="1" dirty="0" err="1" smtClean="0">
                <a:ln w="10541" cmpd="sng">
                  <a:noFill/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/>
                <a:latin typeface="Times New Roman" pitchFamily="18" charset="0"/>
                <a:cs typeface="Times New Roman" pitchFamily="18" charset="0"/>
              </a:rPr>
              <a:t>Кажукало</a:t>
            </a:r>
            <a:r>
              <a:rPr lang="uk-UA" b="1" dirty="0" smtClean="0">
                <a:ln w="10541" cmpd="sng">
                  <a:noFill/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uk-UA" b="1" dirty="0" smtClean="0">
                <a:ln w="10541" cmpd="sng">
                  <a:noFill/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/>
                <a:latin typeface="Times New Roman" pitchFamily="18" charset="0"/>
                <a:cs typeface="Times New Roman" pitchFamily="18" charset="0"/>
              </a:rPr>
              <a:t>   Надія Іванівна</a:t>
            </a:r>
          </a:p>
          <a:p>
            <a:pPr>
              <a:buNone/>
            </a:pPr>
            <a:endParaRPr lang="uk-UA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uk-UA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6" name="Picture 4" descr="C:\Users\Ірина\Desktop\випуск 2015\gens17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4365104"/>
            <a:ext cx="1114425" cy="1800225"/>
          </a:xfrm>
          <a:prstGeom prst="rect">
            <a:avLst/>
          </a:prstGeom>
          <a:noFill/>
        </p:spPr>
      </p:pic>
      <p:pic>
        <p:nvPicPr>
          <p:cNvPr id="6146" name="Picture 2" descr="http://lebedyn-school5.narod.ru/content/new/june/2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1428736"/>
            <a:ext cx="2195736" cy="2088231"/>
          </a:xfrm>
          <a:prstGeom prst="rect">
            <a:avLst/>
          </a:prstGeom>
          <a:noFill/>
        </p:spPr>
      </p:pic>
      <p:pic>
        <p:nvPicPr>
          <p:cNvPr id="13314" name="Picture 2" descr="C:\Documents and Settings\Loner\Рабочий стол\Мирівка_4_клас\Кажукало Надія Іванівн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1350963"/>
            <a:ext cx="3794125" cy="55070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10000">
    <p:pull dir="l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tn.clashot.com/thumbs/1001189/55650082/thumb_w8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9" name="WordArt 5"/>
          <p:cNvSpPr>
            <a:spLocks noChangeArrowheads="1" noChangeShapeType="1" noTextEdit="1"/>
          </p:cNvSpPr>
          <p:nvPr/>
        </p:nvSpPr>
        <p:spPr bwMode="auto">
          <a:xfrm>
            <a:off x="857224" y="428604"/>
            <a:ext cx="8072494" cy="314327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"/>
              <a:lightRig rig="legacyHarsh3" dir="r"/>
            </a:scene3d>
            <a:sp3d extrusionH="887400" prstMaterial="legacyMatte">
              <a:extrusionClr>
                <a:srgbClr val="FFFF00"/>
              </a:extrusionClr>
            </a:sp3d>
          </a:bodyPr>
          <a:lstStyle/>
          <a:p>
            <a:pPr algn="ctr"/>
            <a:r>
              <a:rPr lang="ru-RU" sz="36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Прощавай</a:t>
            </a:r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 </a:t>
            </a:r>
            <a:r>
              <a:rPr lang="ru-RU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, </a:t>
            </a:r>
          </a:p>
          <a:p>
            <a:pPr algn="ctr"/>
            <a:r>
              <a:rPr lang="ru-RU" sz="36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початкова</a:t>
            </a:r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 </a:t>
            </a:r>
            <a:r>
              <a:rPr lang="ru-RU" sz="36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школо</a:t>
            </a:r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!</a:t>
            </a:r>
            <a:endParaRPr lang="ru-RU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Impact"/>
            </a:endParaRPr>
          </a:p>
        </p:txBody>
      </p:sp>
      <p:sp>
        <p:nvSpPr>
          <p:cNvPr id="1032" name="WordArt 8"/>
          <p:cNvSpPr>
            <a:spLocks noChangeArrowheads="1" noChangeShapeType="1" noTextEdit="1"/>
          </p:cNvSpPr>
          <p:nvPr/>
        </p:nvSpPr>
        <p:spPr bwMode="auto">
          <a:xfrm>
            <a:off x="3214678" y="2786058"/>
            <a:ext cx="5786478" cy="3786214"/>
          </a:xfrm>
          <a:prstGeom prst="rect">
            <a:avLst/>
          </a:prstGeom>
        </p:spPr>
        <p:txBody>
          <a:bodyPr wrap="none" fromWordArt="1">
            <a:prstTxWarp prst="textFadeLeft">
              <a:avLst>
                <a:gd name="adj" fmla="val 33333"/>
              </a:avLst>
            </a:prstTxWarp>
            <a:scene3d>
              <a:camera prst="legacyPerspectiveBottom"/>
              <a:lightRig rig="legacyHarsh3" dir="l"/>
            </a:scene3d>
            <a:sp3d extrusionH="887400" prstMaterial="legacyMatte">
              <a:extrusionClr>
                <a:srgbClr val="0070C0"/>
              </a:extrusionClr>
            </a:sp3d>
          </a:bodyPr>
          <a:lstStyle/>
          <a:p>
            <a:pPr algn="ctr"/>
            <a:r>
              <a:rPr lang="ru-RU" sz="36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00B0F0"/>
                    </a:gs>
                    <a:gs pos="100000">
                      <a:srgbClr val="00FF00"/>
                    </a:gs>
                  </a:gsLst>
                  <a:path path="rect">
                    <a:fillToRect r="100000" b="100000"/>
                  </a:path>
                </a:gradFill>
                <a:latin typeface="Impact"/>
              </a:rPr>
              <a:t>Зустрічай</a:t>
            </a:r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00B0F0"/>
                    </a:gs>
                    <a:gs pos="100000">
                      <a:srgbClr val="00FF00"/>
                    </a:gs>
                  </a:gsLst>
                  <a:path path="rect">
                    <a:fillToRect r="100000" b="100000"/>
                  </a:path>
                </a:gradFill>
                <a:latin typeface="Impact"/>
              </a:rPr>
              <a:t> </a:t>
            </a:r>
            <a:r>
              <a:rPr lang="ru-RU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00B0F0"/>
                    </a:gs>
                    <a:gs pos="100000">
                      <a:srgbClr val="00FF00"/>
                    </a:gs>
                  </a:gsLst>
                  <a:path path="rect">
                    <a:fillToRect r="100000" b="100000"/>
                  </a:path>
                </a:gradFill>
                <a:latin typeface="Impact"/>
              </a:rPr>
              <a:t>,</a:t>
            </a:r>
          </a:p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00B0F0"/>
                    </a:gs>
                    <a:gs pos="100000">
                      <a:srgbClr val="00FF00"/>
                    </a:gs>
                  </a:gsLst>
                  <a:path path="rect">
                    <a:fillToRect r="100000" b="100000"/>
                  </a:path>
                </a:gradFill>
                <a:latin typeface="Impact"/>
              </a:rPr>
              <a:t> 5 </a:t>
            </a:r>
            <a:r>
              <a:rPr lang="ru-RU" sz="36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00B0F0"/>
                    </a:gs>
                    <a:gs pos="100000">
                      <a:srgbClr val="00FF00"/>
                    </a:gs>
                  </a:gsLst>
                  <a:path path="rect">
                    <a:fillToRect r="100000" b="100000"/>
                  </a:path>
                </a:gradFill>
                <a:latin typeface="Impact"/>
              </a:rPr>
              <a:t>клас</a:t>
            </a:r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00B0F0"/>
                    </a:gs>
                    <a:gs pos="100000">
                      <a:srgbClr val="00FF00"/>
                    </a:gs>
                  </a:gsLst>
                  <a:path path="rect">
                    <a:fillToRect r="100000" b="100000"/>
                  </a:path>
                </a:gradFill>
                <a:latin typeface="Impact"/>
              </a:rPr>
              <a:t>!</a:t>
            </a:r>
            <a:endParaRPr lang="ru-RU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00B0F0"/>
                  </a:gs>
                  <a:gs pos="100000">
                    <a:srgbClr val="00FF00"/>
                  </a:gs>
                </a:gsLst>
                <a:path path="rect">
                  <a:fillToRect r="100000" b="100000"/>
                </a:path>
              </a:gradFill>
              <a:latin typeface="Impact"/>
            </a:endParaRPr>
          </a:p>
        </p:txBody>
      </p:sp>
      <p:pic>
        <p:nvPicPr>
          <p:cNvPr id="6" name="Picture 5" descr="C:\Documents and Settings\Админ\Рабочий стол\0_8a418_28f28dee_XL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890544">
            <a:off x="231955" y="3641917"/>
            <a:ext cx="3042468" cy="2579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" grpId="0" animBg="1"/>
      <p:bldP spid="10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C:\Users\Ірина\Desktop\1239foto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28660" y="0"/>
            <a:ext cx="9144000" cy="68580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428992" y="142852"/>
            <a:ext cx="157163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вересня</a:t>
            </a:r>
            <a:endParaRPr lang="en-US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2012 року</a:t>
            </a:r>
            <a:endParaRPr kumimoji="0" lang="uk-UA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Natalya-May-Proschavayrdna-shkola-moyaMinus(muzofun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23528" y="332656"/>
            <a:ext cx="304800" cy="304800"/>
          </a:xfrm>
          <a:prstGeom prst="rect">
            <a:avLst/>
          </a:prstGeom>
        </p:spPr>
      </p:pic>
      <p:pic>
        <p:nvPicPr>
          <p:cNvPr id="7" name="Рисунок 6" descr="C:\Documents and Settings\Loner\Рабочий стол\Изо111111111ЯЯЧЯ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728" y="1357298"/>
            <a:ext cx="5429288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14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0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Users\Ірина\Desktop\випуск 2015\7824-lussi-nbzT76QA6Z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pixelbrush.ru/uploads/posts/2010-10/1286439670_img_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Рисунок 6" descr="C:\Documents and Settings\Loner\Рабочий стол\Изо111111111ЯЯЧЯЫВ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1142984"/>
            <a:ext cx="5824553" cy="406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gotovie-prezentacii.ru/wp-content/uploads/2013/02/geografiya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143108" y="2714620"/>
            <a:ext cx="457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</a:t>
            </a:r>
            <a:endParaRPr lang="uk-UA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C:\Documents and Settings\Loner\Рабочий стол\Фото1026.jpg"/>
          <p:cNvPicPr>
            <a:picLocks noChangeAspect="1" noChangeArrowheads="1"/>
          </p:cNvPicPr>
          <p:nvPr/>
        </p:nvPicPr>
        <p:blipFill>
          <a:blip r:embed="rId3">
            <a:lum bright="20000" contrast="30000"/>
          </a:blip>
          <a:srcRect/>
          <a:stretch>
            <a:fillRect/>
          </a:stretch>
        </p:blipFill>
        <p:spPr bwMode="auto">
          <a:xfrm flipH="1">
            <a:off x="1357290" y="1142984"/>
            <a:ext cx="6715172" cy="4929222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 flipH="1">
            <a:off x="6000760" y="4643446"/>
            <a:ext cx="2071702" cy="1000132"/>
          </a:xfrm>
          <a:prstGeom prst="ellipse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ln w="18000">
                  <a:noFill/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Минуло 4 роки</a:t>
            </a:r>
            <a:endParaRPr lang="uk-UA" sz="2400" b="1" dirty="0">
              <a:ln w="18000">
                <a:noFill/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2" descr="C:\Documents and Settings\Админ\Рабочий стол\10191_html_m3f648a32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43834" y="4929198"/>
            <a:ext cx="1643073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http://pedsovet.su/_ld/377/021230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214290"/>
            <a:ext cx="2857520" cy="1785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857224" y="857232"/>
            <a:ext cx="21431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ln w="10541" cmpd="sng">
                  <a:noFill/>
                  <a:prstDash val="solid"/>
                </a:ln>
                <a:blipFill>
                  <a:blip r:embed="rId6"/>
                  <a:tile tx="0" ty="0" sx="100000" sy="100000" flip="none" algn="tl"/>
                </a:blipFill>
                <a:latin typeface="Times New Roman" pitchFamily="18" charset="0"/>
                <a:cs typeface="Times New Roman" pitchFamily="18" charset="0"/>
              </a:rPr>
              <a:t>Містечко</a:t>
            </a:r>
          </a:p>
          <a:p>
            <a:pPr algn="ctr"/>
            <a:r>
              <a:rPr lang="uk-UA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ВЕСЕЛКОВЕ</a:t>
            </a:r>
            <a:endParaRPr lang="ru-RU" sz="2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10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Documents and Settings\Loner\Рабочий стол\DSC_755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1023937"/>
            <a:ext cx="7200900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>
    <p:pull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lastohka1962.rusedu.net/gallery/3558/54751-Bezymyannyi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-99392"/>
            <a:ext cx="9144000" cy="6957392"/>
          </a:xfrm>
          <a:prstGeom prst="rect">
            <a:avLst/>
          </a:prstGeom>
          <a:noFill/>
        </p:spPr>
      </p:pic>
      <p:sp>
        <p:nvSpPr>
          <p:cNvPr id="4" name="Прямокутник 3"/>
          <p:cNvSpPr/>
          <p:nvPr/>
        </p:nvSpPr>
        <p:spPr>
          <a:xfrm>
            <a:off x="4786314" y="428604"/>
            <a:ext cx="3384376" cy="1071570"/>
          </a:xfrm>
          <a:prstGeom prst="rect">
            <a:avLst/>
          </a:prstGeom>
        </p:spPr>
        <p:txBody>
          <a:bodyPr wrap="square">
            <a:prstTxWarp prst="textInflateTop">
              <a:avLst/>
            </a:prstTxWarp>
            <a:spAutoFit/>
          </a:bodyPr>
          <a:lstStyle/>
          <a:p>
            <a:pPr>
              <a:buNone/>
            </a:pPr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Яценко </a:t>
            </a:r>
            <a:r>
              <a:rPr lang="uk-UA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Альона</a:t>
            </a:r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7-кутна зірка 6"/>
          <p:cNvSpPr/>
          <p:nvPr/>
        </p:nvSpPr>
        <p:spPr>
          <a:xfrm>
            <a:off x="3857620" y="1285860"/>
            <a:ext cx="5143504" cy="3815284"/>
          </a:xfrm>
          <a:prstGeom prst="star7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uk-UA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Добра,  товариська.</a:t>
            </a:r>
          </a:p>
          <a:p>
            <a:r>
              <a:rPr lang="uk-UA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Весь час у русі,      завжди весела і   радісна.  </a:t>
            </a:r>
          </a:p>
          <a:p>
            <a:r>
              <a:rPr lang="uk-UA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Старший брат у   школу водить,</a:t>
            </a:r>
          </a:p>
          <a:p>
            <a:r>
              <a:rPr lang="uk-UA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 портфелик її носить. </a:t>
            </a:r>
          </a:p>
        </p:txBody>
      </p:sp>
      <p:pic>
        <p:nvPicPr>
          <p:cNvPr id="2" name="Picture 2" descr="C:\Users\Ірина\Desktop\випуск 2015\1536817xrbxfxvlv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4286256"/>
            <a:ext cx="1285884" cy="22145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266" name="Picture 2" descr="C:\Documents and Settings\Loner\Рабочий стол\Мирівка_4_клас\Яценко Олен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42908" y="714356"/>
            <a:ext cx="3794125" cy="5507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13" descr="5"/>
          <p:cNvPicPr>
            <a:picLocks noChangeAspect="1" noChangeArrowheads="1"/>
          </p:cNvPicPr>
          <p:nvPr/>
        </p:nvPicPr>
        <p:blipFill>
          <a:blip r:embed="rId5" cstate="print"/>
          <a:srcRect l="1949" t="7501" r="55606" b="5000"/>
          <a:stretch>
            <a:fillRect/>
          </a:stretch>
        </p:blipFill>
        <p:spPr bwMode="auto">
          <a:xfrm>
            <a:off x="5429256" y="4929198"/>
            <a:ext cx="714380" cy="1457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1" descr="5"/>
          <p:cNvPicPr>
            <a:picLocks noChangeAspect="1" noChangeArrowheads="1"/>
          </p:cNvPicPr>
          <p:nvPr/>
        </p:nvPicPr>
        <p:blipFill>
          <a:blip r:embed="rId6" cstate="print"/>
          <a:srcRect l="59375" t="10001" b="5000"/>
          <a:stretch>
            <a:fillRect/>
          </a:stretch>
        </p:blipFill>
        <p:spPr bwMode="auto">
          <a:xfrm>
            <a:off x="6143636" y="4643446"/>
            <a:ext cx="857256" cy="1666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>
    <p:pull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easyen.ru/_ld/122/s891582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4" name="Прямокутник 3"/>
          <p:cNvSpPr/>
          <p:nvPr/>
        </p:nvSpPr>
        <p:spPr>
          <a:xfrm>
            <a:off x="785786" y="785794"/>
            <a:ext cx="4320480" cy="984172"/>
          </a:xfrm>
          <a:prstGeom prst="rect">
            <a:avLst/>
          </a:prstGeom>
        </p:spPr>
        <p:txBody>
          <a:bodyPr wrap="none">
            <a:prstTxWarp prst="textInflateBottom">
              <a:avLst/>
            </a:prstTxWarp>
            <a:spAutoFit/>
          </a:bodyPr>
          <a:lstStyle/>
          <a:p>
            <a:pPr>
              <a:buNone/>
            </a:pPr>
            <a:r>
              <a:rPr lang="uk-UA" b="1" dirty="0" err="1" smtClean="0">
                <a:ln w="12700">
                  <a:noFill/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Джулай</a:t>
            </a:r>
            <a:r>
              <a:rPr lang="uk-UA" b="1" dirty="0" smtClean="0">
                <a:ln w="12700">
                  <a:noFill/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Женя</a:t>
            </a:r>
            <a:endParaRPr lang="uk-UA" b="1" dirty="0">
              <a:ln w="12700">
                <a:noFill/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http://img-fotki.yandex.ru/get/5624/981986.25/0_831dc_3099cf9d_ori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3500438"/>
            <a:ext cx="2947768" cy="2803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Блок-схема: картка 10"/>
          <p:cNvSpPr/>
          <p:nvPr/>
        </p:nvSpPr>
        <p:spPr>
          <a:xfrm>
            <a:off x="571472" y="1643050"/>
            <a:ext cx="4536504" cy="1857388"/>
          </a:xfrm>
          <a:prstGeom prst="flowChartPunchedCard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 extrusionH="57150">
              <a:bevelT w="38100" h="38100" prst="angle"/>
            </a:sp3d>
          </a:bodyPr>
          <a:lstStyle/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lang="uk-UA" sz="20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Гарний, чемний, добрий</a:t>
            </a:r>
            <a:endParaRPr lang="uk-UA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0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Наш Женя благородний, </a:t>
            </a:r>
            <a:endParaRPr lang="uk-UA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lang="uk-UA" sz="24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Щира посмішка оця, </a:t>
            </a: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Завойовує серця.</a:t>
            </a: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2050" name="Picture 2" descr="C:\Documents and Settings\Loner\Рабочий стол\Мирівка_4_клас\Джулай Євгеній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571480"/>
            <a:ext cx="3794125" cy="55070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10000">
    <p:pull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3554" name="Picture 2" descr="http://nachalo4ka.ru/wp-content/uploads/2014/04/Proshhay-nachalnaya-prevyu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</p:spPr>
      </p:pic>
      <p:sp>
        <p:nvSpPr>
          <p:cNvPr id="6" name="Прямокутник 5"/>
          <p:cNvSpPr/>
          <p:nvPr/>
        </p:nvSpPr>
        <p:spPr>
          <a:xfrm>
            <a:off x="2483768" y="285728"/>
            <a:ext cx="3600401" cy="1055040"/>
          </a:xfrm>
          <a:prstGeom prst="rect">
            <a:avLst/>
          </a:prstGeom>
        </p:spPr>
        <p:txBody>
          <a:bodyPr wrap="square">
            <a:prstTxWarp prst="textDeflate">
              <a:avLst/>
            </a:prstTxWarp>
            <a:spAutoFit/>
          </a:bodyPr>
          <a:lstStyle/>
          <a:p>
            <a:pPr>
              <a:buNone/>
            </a:pPr>
            <a:r>
              <a:rPr lang="uk-UA" b="1" dirty="0" err="1" smtClean="0">
                <a:ln w="18000">
                  <a:noFill/>
                  <a:prstDash val="solid"/>
                  <a:miter lim="800000"/>
                </a:ln>
                <a:blipFill>
                  <a:blip r:embed="rId5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Пендюр</a:t>
            </a:r>
            <a:r>
              <a:rPr lang="uk-UA" b="1" dirty="0" smtClean="0">
                <a:ln w="18000">
                  <a:noFill/>
                  <a:prstDash val="solid"/>
                  <a:miter lim="800000"/>
                </a:ln>
                <a:blipFill>
                  <a:blip r:embed="rId5"/>
                  <a:tile tx="0" ty="0" sx="100000" sy="100000" flip="none" algn="tl"/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Влада</a:t>
            </a:r>
            <a:endParaRPr lang="uk-UA" b="1" dirty="0">
              <a:ln w="18000">
                <a:noFill/>
                <a:prstDash val="solid"/>
                <a:miter lim="800000"/>
              </a:ln>
              <a:blipFill>
                <a:blip r:embed="rId5"/>
                <a:tile tx="0" ty="0" sx="100000" sy="100000" flip="none" algn="tl"/>
              </a:blip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Вертикальний сувій 8"/>
          <p:cNvSpPr/>
          <p:nvPr/>
        </p:nvSpPr>
        <p:spPr>
          <a:xfrm>
            <a:off x="1714480" y="1571612"/>
            <a:ext cx="4143404" cy="2429454"/>
          </a:xfrm>
          <a:prstGeom prst="verticalScrol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</a:t>
            </a:r>
            <a:r>
              <a:rPr lang="uk-UA" sz="20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Креативна</a:t>
            </a:r>
            <a:r>
              <a:rPr lang="uk-UA" sz="2000" b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дівчина,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Найчарівніша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2000" b="1" dirty="0" err="1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топ–</a:t>
            </a:r>
            <a:r>
              <a:rPr lang="uk-UA" sz="20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модель!</a:t>
            </a:r>
            <a:endParaRPr lang="uk-UA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Її чудові вироби</a:t>
            </a:r>
            <a:endParaRPr lang="uk-UA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Вражають всіх людей.</a:t>
            </a:r>
            <a:endParaRPr lang="uk-UA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7" name="Picture 1" descr="C:\Users\Ірина\Desktop\випуск 2015\boy180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2500298" y="4714884"/>
            <a:ext cx="857256" cy="2143116"/>
          </a:xfrm>
          <a:prstGeom prst="rect">
            <a:avLst/>
          </a:prstGeom>
          <a:noFill/>
        </p:spPr>
      </p:pic>
      <p:pic>
        <p:nvPicPr>
          <p:cNvPr id="1026" name="Picture 2" descr="C:\Users\Ірина\Desktop\випускний\blestiashka-20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00496" y="4143380"/>
            <a:ext cx="1071570" cy="2571768"/>
          </a:xfrm>
          <a:prstGeom prst="rect">
            <a:avLst/>
          </a:prstGeom>
          <a:noFill/>
        </p:spPr>
      </p:pic>
      <p:pic>
        <p:nvPicPr>
          <p:cNvPr id="6146" name="Picture 2" descr="C:\Documents and Settings\Loner\Рабочий стол\Мирівка_4_клас\Пендюр Влада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49875" y="1350963"/>
            <a:ext cx="3794125" cy="55070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Даруй  добро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9"/>
          <a:stretch>
            <a:fillRect/>
          </a:stretch>
        </p:blipFill>
        <p:spPr>
          <a:xfrm>
            <a:off x="4267200" y="403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1000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125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30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i013.radikal.ru/1108/49/db0e77be16a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кутник 3"/>
          <p:cNvSpPr/>
          <p:nvPr/>
        </p:nvSpPr>
        <p:spPr>
          <a:xfrm>
            <a:off x="357158" y="571480"/>
            <a:ext cx="4608512" cy="928694"/>
          </a:xfrm>
          <a:prstGeom prst="rect">
            <a:avLst/>
          </a:prstGeom>
        </p:spPr>
        <p:txBody>
          <a:bodyPr wrap="square">
            <a:prstTxWarp prst="textDeflate">
              <a:avLst/>
            </a:prstTxWarp>
            <a:spAutoFit/>
          </a:bodyPr>
          <a:lstStyle/>
          <a:p>
            <a:pPr>
              <a:buNone/>
            </a:pPr>
            <a:r>
              <a:rPr lang="uk-UA" sz="3600" b="1" dirty="0" err="1" smtClean="0">
                <a:ln w="18000">
                  <a:noFill/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Оксененко</a:t>
            </a:r>
            <a:r>
              <a:rPr lang="uk-UA" sz="3600" b="1" dirty="0" smtClean="0">
                <a:ln w="18000">
                  <a:noFill/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Альоша</a:t>
            </a:r>
            <a:endParaRPr lang="uk-UA" sz="3600" b="1" dirty="0">
              <a:ln w="18000">
                <a:noFill/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100" name="Picture 4" descr="http://png.clipart.me/graphics/previews/107/the-illustration-shows-a-boy-who-is-engaged-in-several-sports-illustration-done-on-separate-layers-in-a-cartoon-style_1072348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4725144"/>
            <a:ext cx="2395364" cy="16752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428596" y="1500174"/>
            <a:ext cx="4676530" cy="181588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Друзів у нього є немало –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Якби не примхи, їх більше б стало.</a:t>
            </a: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Цікаві пропозиції, гарні ідеї</a:t>
            </a:r>
            <a:r>
              <a:rPr lang="uk-UA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kumimoji="0" lang="uk-UA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Вносить </a:t>
            </a:r>
            <a:r>
              <a:rPr lang="uk-UA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Альоша</a:t>
            </a:r>
            <a:endParaRPr lang="en-US" sz="2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</a:t>
            </a:r>
            <a:r>
              <a:rPr lang="uk-UA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класне життя.</a:t>
            </a:r>
            <a:endParaRPr kumimoji="0" lang="uk-UA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http://1.bp.blogspot.com/-3mKA9m44ODY/VOGwAGX-s0I/AAAAAAAABd8/GbieRjUPC6Y/s1600/pipo8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643042" y="3286124"/>
            <a:ext cx="2071701" cy="1905000"/>
          </a:xfrm>
          <a:prstGeom prst="rect">
            <a:avLst/>
          </a:prstGeom>
          <a:noFill/>
        </p:spPr>
      </p:pic>
      <p:pic>
        <p:nvPicPr>
          <p:cNvPr id="5122" name="Picture 2" descr="C:\Documents and Settings\Loner\Рабочий стол\Мирівка_4_клас\Оксененко Олексій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571480"/>
            <a:ext cx="3794125" cy="5507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10000">
    <p:wheel spokes="2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21">
  <a:themeElements>
    <a:clrScheme name="Шаблон оформления 'Геометрический' 11">
      <a:dk1>
        <a:srgbClr val="003399"/>
      </a:dk1>
      <a:lt1>
        <a:srgbClr val="A5D5EF"/>
      </a:lt1>
      <a:dk2>
        <a:srgbClr val="003399"/>
      </a:dk2>
      <a:lt2>
        <a:srgbClr val="3E3E5C"/>
      </a:lt2>
      <a:accent1>
        <a:srgbClr val="78AA95"/>
      </a:accent1>
      <a:accent2>
        <a:srgbClr val="1E8FE4"/>
      </a:accent2>
      <a:accent3>
        <a:srgbClr val="CFE7F6"/>
      </a:accent3>
      <a:accent4>
        <a:srgbClr val="002A82"/>
      </a:accent4>
      <a:accent5>
        <a:srgbClr val="BED2C8"/>
      </a:accent5>
      <a:accent6>
        <a:srgbClr val="1A81CF"/>
      </a:accent6>
      <a:hlink>
        <a:srgbClr val="CCECFF"/>
      </a:hlink>
      <a:folHlink>
        <a:srgbClr val="D2FAD2"/>
      </a:folHlink>
    </a:clrScheme>
    <a:fontScheme name="Шаблон оформления 'Геометрический'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Шаблон оформления 'Геометрический' 1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7EAC7E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729B72"/>
        </a:accent6>
        <a:hlink>
          <a:srgbClr val="009999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'Геометрический' 2">
        <a:dk1>
          <a:srgbClr val="006699"/>
        </a:dk1>
        <a:lt1>
          <a:srgbClr val="FFCC99"/>
        </a:lt1>
        <a:dk2>
          <a:srgbClr val="DFD293"/>
        </a:dk2>
        <a:lt2>
          <a:srgbClr val="5C1F00"/>
        </a:lt2>
        <a:accent1>
          <a:srgbClr val="B7D7B5"/>
        </a:accent1>
        <a:accent2>
          <a:srgbClr val="BE7960"/>
        </a:accent2>
        <a:accent3>
          <a:srgbClr val="FFE2CA"/>
        </a:accent3>
        <a:accent4>
          <a:srgbClr val="005682"/>
        </a:accent4>
        <a:accent5>
          <a:srgbClr val="D8E8D7"/>
        </a:accent5>
        <a:accent6>
          <a:srgbClr val="AC6D56"/>
        </a:accent6>
        <a:hlink>
          <a:srgbClr val="169FD6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'Геометрический' 3">
        <a:dk1>
          <a:srgbClr val="2D2015"/>
        </a:dk1>
        <a:lt1>
          <a:srgbClr val="006699"/>
        </a:lt1>
        <a:dk2>
          <a:srgbClr val="523E26"/>
        </a:dk2>
        <a:lt2>
          <a:srgbClr val="DFC08D"/>
        </a:lt2>
        <a:accent1>
          <a:srgbClr val="AAB99D"/>
        </a:accent1>
        <a:accent2>
          <a:srgbClr val="8F5F2F"/>
        </a:accent2>
        <a:accent3>
          <a:srgbClr val="B3AFAC"/>
        </a:accent3>
        <a:accent4>
          <a:srgbClr val="005682"/>
        </a:accent4>
        <a:accent5>
          <a:srgbClr val="D2D9CC"/>
        </a:accent5>
        <a:accent6>
          <a:srgbClr val="81552A"/>
        </a:accent6>
        <a:hlink>
          <a:srgbClr val="FFEF79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'Геометрический' 4">
        <a:dk1>
          <a:srgbClr val="336699"/>
        </a:dk1>
        <a:lt1>
          <a:srgbClr val="C4DAC2"/>
        </a:lt1>
        <a:dk2>
          <a:srgbClr val="00405C"/>
        </a:dk2>
        <a:lt2>
          <a:srgbClr val="005A58"/>
        </a:lt2>
        <a:accent1>
          <a:srgbClr val="88C294"/>
        </a:accent1>
        <a:accent2>
          <a:srgbClr val="48C5EC"/>
        </a:accent2>
        <a:accent3>
          <a:srgbClr val="DEEADD"/>
        </a:accent3>
        <a:accent4>
          <a:srgbClr val="2A5682"/>
        </a:accent4>
        <a:accent5>
          <a:srgbClr val="C3DDC8"/>
        </a:accent5>
        <a:accent6>
          <a:srgbClr val="40B2D6"/>
        </a:accent6>
        <a:hlink>
          <a:srgbClr val="B2E7F2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'Геометрический' 5">
        <a:dk1>
          <a:srgbClr val="01A6D9"/>
        </a:dk1>
        <a:lt1>
          <a:srgbClr val="FFFFFF"/>
        </a:lt1>
        <a:dk2>
          <a:srgbClr val="00486C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18DB9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33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'Геометрический'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175C87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14537A"/>
        </a:accent6>
        <a:hlink>
          <a:srgbClr val="009999"/>
        </a:hlink>
        <a:folHlink>
          <a:srgbClr val="66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'Геометрический' 7">
        <a:dk1>
          <a:srgbClr val="000000"/>
        </a:dk1>
        <a:lt1>
          <a:srgbClr val="FFFFFF"/>
        </a:lt1>
        <a:dk2>
          <a:srgbClr val="003D5C"/>
        </a:dk2>
        <a:lt2>
          <a:srgbClr val="969696"/>
        </a:lt2>
        <a:accent1>
          <a:srgbClr val="ABCB9D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D2E2CC"/>
        </a:accent5>
        <a:accent6>
          <a:srgbClr val="E78A5C"/>
        </a:accent6>
        <a:hlink>
          <a:srgbClr val="0099CC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'Геометрический'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99CC"/>
        </a:accent1>
        <a:accent2>
          <a:srgbClr val="8EC8A0"/>
        </a:accent2>
        <a:accent3>
          <a:srgbClr val="FFFFFF"/>
        </a:accent3>
        <a:accent4>
          <a:srgbClr val="000000"/>
        </a:accent4>
        <a:accent5>
          <a:srgbClr val="AACAE2"/>
        </a:accent5>
        <a:accent6>
          <a:srgbClr val="80B591"/>
        </a:accent6>
        <a:hlink>
          <a:srgbClr val="00428A"/>
        </a:hlink>
        <a:folHlink>
          <a:srgbClr val="DAF0D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'Геометрический' 9">
        <a:dk1>
          <a:srgbClr val="336600"/>
        </a:dk1>
        <a:lt1>
          <a:srgbClr val="B3DBE9"/>
        </a:lt1>
        <a:dk2>
          <a:srgbClr val="DDDDDD"/>
        </a:dk2>
        <a:lt2>
          <a:srgbClr val="003366"/>
        </a:lt2>
        <a:accent1>
          <a:srgbClr val="11A5D9"/>
        </a:accent1>
        <a:accent2>
          <a:srgbClr val="52B34B"/>
        </a:accent2>
        <a:accent3>
          <a:srgbClr val="D6EAF2"/>
        </a:accent3>
        <a:accent4>
          <a:srgbClr val="2A5600"/>
        </a:accent4>
        <a:accent5>
          <a:srgbClr val="AACFE9"/>
        </a:accent5>
        <a:accent6>
          <a:srgbClr val="49A243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'Геометрический' 10">
        <a:dk1>
          <a:srgbClr val="336699"/>
        </a:dk1>
        <a:lt1>
          <a:srgbClr val="5F5F5F"/>
        </a:lt1>
        <a:dk2>
          <a:srgbClr val="000000"/>
        </a:dk2>
        <a:lt2>
          <a:srgbClr val="273D4D"/>
        </a:lt2>
        <a:accent1>
          <a:srgbClr val="0099CC"/>
        </a:accent1>
        <a:accent2>
          <a:srgbClr val="468A4B"/>
        </a:accent2>
        <a:accent3>
          <a:srgbClr val="AAAAAA"/>
        </a:accent3>
        <a:accent4>
          <a:srgbClr val="505050"/>
        </a:accent4>
        <a:accent5>
          <a:srgbClr val="AACAE2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'Геометрический' 11">
        <a:dk1>
          <a:srgbClr val="003399"/>
        </a:dk1>
        <a:lt1>
          <a:srgbClr val="A5D5EF"/>
        </a:lt1>
        <a:dk2>
          <a:srgbClr val="003399"/>
        </a:dk2>
        <a:lt2>
          <a:srgbClr val="3E3E5C"/>
        </a:lt2>
        <a:accent1>
          <a:srgbClr val="78AA95"/>
        </a:accent1>
        <a:accent2>
          <a:srgbClr val="1E8FE4"/>
        </a:accent2>
        <a:accent3>
          <a:srgbClr val="CFE7F6"/>
        </a:accent3>
        <a:accent4>
          <a:srgbClr val="002A82"/>
        </a:accent4>
        <a:accent5>
          <a:srgbClr val="BED2C8"/>
        </a:accent5>
        <a:accent6>
          <a:srgbClr val="1A81CF"/>
        </a:accent6>
        <a:hlink>
          <a:srgbClr val="CCECFF"/>
        </a:hlink>
        <a:folHlink>
          <a:srgbClr val="D2FAD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'Геометрический' 12">
        <a:dk1>
          <a:srgbClr val="003300"/>
        </a:dk1>
        <a:lt1>
          <a:srgbClr val="D8E4D8"/>
        </a:lt1>
        <a:dk2>
          <a:srgbClr val="272D2C"/>
        </a:dk2>
        <a:lt2>
          <a:srgbClr val="777777"/>
        </a:lt2>
        <a:accent1>
          <a:srgbClr val="909082"/>
        </a:accent1>
        <a:accent2>
          <a:srgbClr val="55A9D3"/>
        </a:accent2>
        <a:accent3>
          <a:srgbClr val="E9EFE9"/>
        </a:accent3>
        <a:accent4>
          <a:srgbClr val="002A00"/>
        </a:accent4>
        <a:accent5>
          <a:srgbClr val="C6C6C1"/>
        </a:accent5>
        <a:accent6>
          <a:srgbClr val="4C99BF"/>
        </a:accent6>
        <a:hlink>
          <a:srgbClr val="FFCC66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">
      <a:dk1>
        <a:sysClr val="windowText" lastClr="19232D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Тема21</Template>
  <TotalTime>1606</TotalTime>
  <Words>330</Words>
  <Application>Microsoft Office PowerPoint</Application>
  <PresentationFormat>Экран (4:3)</PresentationFormat>
  <Paragraphs>89</Paragraphs>
  <Slides>20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Тема21</vt:lpstr>
      <vt:lpstr>Pixel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   Перша вчителька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Прощавай,  початкова школо!</dc:title>
  <dc:creator>Ірина</dc:creator>
  <cp:lastModifiedBy>Grey Wolf</cp:lastModifiedBy>
  <cp:revision>180</cp:revision>
  <dcterms:created xsi:type="dcterms:W3CDTF">2015-04-22T16:41:43Z</dcterms:created>
  <dcterms:modified xsi:type="dcterms:W3CDTF">2017-07-29T04:05:57Z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8476959</vt:lpwstr>
  </property>
  <property fmtid="{D5CDD505-2E9C-101B-9397-08002B2CF9AE}" pid="3" name="NXPowerLiteVersion">
    <vt:lpwstr>D4.1.4</vt:lpwstr>
  </property>
</Properties>
</file>