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60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306" r:id="rId51"/>
    <p:sldId id="307" r:id="rId52"/>
    <p:sldId id="308" r:id="rId53"/>
    <p:sldId id="309" r:id="rId54"/>
    <p:sldId id="310" r:id="rId55"/>
    <p:sldId id="311" r:id="rId56"/>
    <p:sldId id="312" r:id="rId57"/>
    <p:sldId id="313" r:id="rId58"/>
    <p:sldId id="314" r:id="rId59"/>
    <p:sldId id="315" r:id="rId60"/>
    <p:sldId id="316" r:id="rId61"/>
    <p:sldId id="317" r:id="rId62"/>
    <p:sldId id="318" r:id="rId63"/>
    <p:sldId id="319" r:id="rId64"/>
    <p:sldId id="320" r:id="rId65"/>
    <p:sldId id="321" r:id="rId66"/>
    <p:sldId id="322" r:id="rId67"/>
    <p:sldId id="323" r:id="rId68"/>
    <p:sldId id="324" r:id="rId69"/>
    <p:sldId id="325" r:id="rId70"/>
    <p:sldId id="326" r:id="rId71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1" d="100"/>
          <a:sy n="71" d="100"/>
        </p:scale>
        <p:origin x="67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CDD1A-44BD-41BD-A06E-4F5DC418A521}" type="datetimeFigureOut">
              <a:rPr lang="uk-UA" smtClean="0"/>
              <a:t>26.07.2017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D6FF-DC70-4DD3-9715-F122B822968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713897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CDD1A-44BD-41BD-A06E-4F5DC418A521}" type="datetimeFigureOut">
              <a:rPr lang="uk-UA" smtClean="0"/>
              <a:t>26.07.2017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D6FF-DC70-4DD3-9715-F122B822968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292439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CDD1A-44BD-41BD-A06E-4F5DC418A521}" type="datetimeFigureOut">
              <a:rPr lang="uk-UA" smtClean="0"/>
              <a:t>26.07.2017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D6FF-DC70-4DD3-9715-F122B822968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935190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CDD1A-44BD-41BD-A06E-4F5DC418A521}" type="datetimeFigureOut">
              <a:rPr lang="uk-UA" smtClean="0"/>
              <a:t>26.07.2017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D6FF-DC70-4DD3-9715-F122B822968D}" type="slidenum">
              <a:rPr lang="uk-UA" smtClean="0"/>
              <a:t>‹#›</a:t>
            </a:fld>
            <a:endParaRPr lang="uk-UA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350058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CDD1A-44BD-41BD-A06E-4F5DC418A521}" type="datetimeFigureOut">
              <a:rPr lang="uk-UA" smtClean="0"/>
              <a:t>26.07.2017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D6FF-DC70-4DD3-9715-F122B822968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640420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CDD1A-44BD-41BD-A06E-4F5DC418A521}" type="datetimeFigureOut">
              <a:rPr lang="uk-UA" smtClean="0"/>
              <a:t>26.07.2017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D6FF-DC70-4DD3-9715-F122B822968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400397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CDD1A-44BD-41BD-A06E-4F5DC418A521}" type="datetimeFigureOut">
              <a:rPr lang="uk-UA" smtClean="0"/>
              <a:t>26.07.2017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D6FF-DC70-4DD3-9715-F122B822968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897994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CDD1A-44BD-41BD-A06E-4F5DC418A521}" type="datetimeFigureOut">
              <a:rPr lang="uk-UA" smtClean="0"/>
              <a:t>26.07.2017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D6FF-DC70-4DD3-9715-F122B822968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814687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CDD1A-44BD-41BD-A06E-4F5DC418A521}" type="datetimeFigureOut">
              <a:rPr lang="uk-UA" smtClean="0"/>
              <a:t>26.07.2017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D6FF-DC70-4DD3-9715-F122B822968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993360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CDD1A-44BD-41BD-A06E-4F5DC418A521}" type="datetimeFigureOut">
              <a:rPr lang="uk-UA" smtClean="0"/>
              <a:t>26.07.2017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D6FF-DC70-4DD3-9715-F122B822968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8806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CDD1A-44BD-41BD-A06E-4F5DC418A521}" type="datetimeFigureOut">
              <a:rPr lang="uk-UA" smtClean="0"/>
              <a:t>26.07.2017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D6FF-DC70-4DD3-9715-F122B822968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241194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CDD1A-44BD-41BD-A06E-4F5DC418A521}" type="datetimeFigureOut">
              <a:rPr lang="uk-UA" smtClean="0"/>
              <a:t>26.07.2017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D6FF-DC70-4DD3-9715-F122B822968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098423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CDD1A-44BD-41BD-A06E-4F5DC418A521}" type="datetimeFigureOut">
              <a:rPr lang="uk-UA" smtClean="0"/>
              <a:t>26.07.2017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D6FF-DC70-4DD3-9715-F122B822968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62003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CDD1A-44BD-41BD-A06E-4F5DC418A521}" type="datetimeFigureOut">
              <a:rPr lang="uk-UA" smtClean="0"/>
              <a:t>26.07.2017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D6FF-DC70-4DD3-9715-F122B822968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34019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CDD1A-44BD-41BD-A06E-4F5DC418A521}" type="datetimeFigureOut">
              <a:rPr lang="uk-UA" smtClean="0"/>
              <a:t>26.07.2017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D6FF-DC70-4DD3-9715-F122B822968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0105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CDD1A-44BD-41BD-A06E-4F5DC418A521}" type="datetimeFigureOut">
              <a:rPr lang="uk-UA" smtClean="0"/>
              <a:t>26.07.2017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D6FF-DC70-4DD3-9715-F122B822968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68914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CDD1A-44BD-41BD-A06E-4F5DC418A521}" type="datetimeFigureOut">
              <a:rPr lang="uk-UA" smtClean="0"/>
              <a:t>26.07.2017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D6FF-DC70-4DD3-9715-F122B822968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34385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5E0CDD1A-44BD-41BD-A06E-4F5DC418A521}" type="datetimeFigureOut">
              <a:rPr lang="uk-UA" smtClean="0"/>
              <a:t>26.07.2017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E18FD6FF-DC70-4DD3-9715-F122B822968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400895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444500" y="3617913"/>
            <a:ext cx="11747500" cy="2728912"/>
          </a:xfrm>
        </p:spPr>
        <p:txBody>
          <a:bodyPr>
            <a:normAutofit fontScale="90000"/>
          </a:bodyPr>
          <a:lstStyle/>
          <a:p>
            <a:pPr algn="ctr"/>
            <a:r>
              <a:rPr lang="uk-UA" sz="10000" dirty="0" smtClean="0">
                <a:latin typeface="Arial Black" panose="020B0A04020102020204" pitchFamily="34" charset="0"/>
              </a:rPr>
              <a:t/>
            </a:r>
            <a:br>
              <a:rPr lang="uk-UA" sz="10000" dirty="0" smtClean="0">
                <a:latin typeface="Arial Black" panose="020B0A04020102020204" pitchFamily="34" charset="0"/>
              </a:rPr>
            </a:br>
            <a:r>
              <a:rPr lang="uk-UA" sz="13300" dirty="0" smtClean="0">
                <a:latin typeface="Arial Black" panose="020B0A04020102020204" pitchFamily="34" charset="0"/>
              </a:rPr>
              <a:t>АЛФ    ВІТ</a:t>
            </a:r>
            <a:br>
              <a:rPr lang="uk-UA" sz="13300" dirty="0" smtClean="0">
                <a:latin typeface="Arial Black" panose="020B0A04020102020204" pitchFamily="34" charset="0"/>
              </a:rPr>
            </a:br>
            <a:endParaRPr lang="uk-UA" sz="13300" dirty="0">
              <a:latin typeface="Arial Black" panose="020B0A04020102020204" pitchFamily="34" charset="0"/>
            </a:endParaRPr>
          </a:p>
        </p:txBody>
      </p:sp>
      <p:pic>
        <p:nvPicPr>
          <p:cNvPr id="1026" name="Picture 2" descr="Результат пошуку зображень за запитом &quot;буква а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5461" y="3798953"/>
            <a:ext cx="1573868" cy="1552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116106" y="376518"/>
            <a:ext cx="1042147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12000" dirty="0">
                <a:latin typeface="Arial Black" panose="020B0A04020102020204" pitchFamily="34" charset="0"/>
              </a:rPr>
              <a:t>АЛФАВ   </a:t>
            </a:r>
            <a:r>
              <a:rPr lang="uk-UA" sz="12000" dirty="0" smtClean="0">
                <a:latin typeface="Arial Black" panose="020B0A04020102020204" pitchFamily="34" charset="0"/>
              </a:rPr>
              <a:t>Т</a:t>
            </a:r>
          </a:p>
        </p:txBody>
      </p:sp>
      <p:pic>
        <p:nvPicPr>
          <p:cNvPr id="5" name="Picture 2" descr="Результат пошуку зображень за запитом &quot;буква і&quot;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39" t="27308" r="22176"/>
          <a:stretch/>
        </p:blipFill>
        <p:spPr bwMode="auto">
          <a:xfrm>
            <a:off x="8350624" y="242048"/>
            <a:ext cx="1156447" cy="1897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481482" y="2592457"/>
            <a:ext cx="1129552" cy="1673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96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′</a:t>
            </a:r>
            <a:endParaRPr lang="uk-UA" sz="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345706" y="-161365"/>
            <a:ext cx="699246" cy="1673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96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′</a:t>
            </a:r>
            <a:endParaRPr lang="uk-UA" sz="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37225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1224" y="220346"/>
            <a:ext cx="8861612" cy="6637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21035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874188" cy="5497793"/>
          </a:xfrm>
        </p:spPr>
        <p:txBody>
          <a:bodyPr>
            <a:noAutofit/>
          </a:bodyPr>
          <a:lstStyle/>
          <a:p>
            <a:r>
              <a:rPr lang="uk-UA" sz="1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ДУХМ       НИЙ</a:t>
            </a:r>
            <a:endParaRPr lang="uk-UA" sz="1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0906" y="1591196"/>
            <a:ext cx="2783541" cy="282098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858000" y="365125"/>
            <a:ext cx="1277470" cy="1673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96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′</a:t>
            </a:r>
            <a:endParaRPr lang="uk-UA" sz="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09095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10806953" cy="5107828"/>
          </a:xfrm>
        </p:spPr>
        <p:txBody>
          <a:bodyPr>
            <a:noAutofit/>
          </a:bodyPr>
          <a:lstStyle/>
          <a:p>
            <a:pPr algn="ctr"/>
            <a:r>
              <a:rPr lang="uk-UA" sz="15000" dirty="0" smtClean="0">
                <a:latin typeface="Arial Black" panose="020B0A04020102020204" pitchFamily="34" charset="0"/>
                <a:cs typeface="Arial" panose="020B0604020202020204" pitchFamily="34" charset="0"/>
              </a:rPr>
              <a:t>Д     ТЕЛ</a:t>
            </a:r>
            <a:endParaRPr lang="uk-UA" sz="15000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18365" y="1160649"/>
            <a:ext cx="2895881" cy="289588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961965" y="365125"/>
            <a:ext cx="1362623" cy="1673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96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′</a:t>
            </a:r>
            <a:endParaRPr lang="uk-UA" sz="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23370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" y="365125"/>
            <a:ext cx="11725834" cy="4973357"/>
          </a:xfrm>
        </p:spPr>
        <p:txBody>
          <a:bodyPr>
            <a:noAutofit/>
          </a:bodyPr>
          <a:lstStyle/>
          <a:p>
            <a:pPr algn="ctr"/>
            <a:r>
              <a:rPr lang="uk-UA" sz="12000" dirty="0" smtClean="0">
                <a:latin typeface="Arial" panose="020B0604020202020204" pitchFamily="34" charset="0"/>
                <a:cs typeface="Arial" panose="020B0604020202020204" pitchFamily="34" charset="0"/>
              </a:rPr>
              <a:t> ЗАВД        ННЯ</a:t>
            </a:r>
            <a:endParaRPr lang="uk-UA" sz="1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5496" y="1718887"/>
            <a:ext cx="2352675" cy="19431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575612" y="564777"/>
            <a:ext cx="739588" cy="1673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96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′</a:t>
            </a:r>
            <a:endParaRPr lang="uk-UA" sz="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46421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10524565" cy="5296087"/>
          </a:xfrm>
        </p:spPr>
        <p:txBody>
          <a:bodyPr>
            <a:noAutofit/>
          </a:bodyPr>
          <a:lstStyle/>
          <a:p>
            <a:pPr algn="ctr"/>
            <a:r>
              <a:rPr lang="uk-UA" sz="15000" dirty="0" smtClean="0">
                <a:latin typeface="Arial Black" panose="020B0A04020102020204" pitchFamily="34" charset="0"/>
              </a:rPr>
              <a:t>З    ЄЦЬ</a:t>
            </a:r>
            <a:endParaRPr lang="uk-UA" sz="15000" dirty="0">
              <a:latin typeface="Arial Black" panose="020B0A04020102020204" pitchFamily="34" charset="0"/>
            </a:endParaRPr>
          </a:p>
        </p:txBody>
      </p:sp>
      <p:pic>
        <p:nvPicPr>
          <p:cNvPr id="16386" name="Picture 2" descr="Результат пошуку зображень за запитом &quot;буква А картинки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0821" y="1531236"/>
            <a:ext cx="2548227" cy="2641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276165" y="524435"/>
            <a:ext cx="2048423" cy="1673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96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′</a:t>
            </a:r>
            <a:endParaRPr lang="uk-UA" sz="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79038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11008659" cy="5807075"/>
          </a:xfrm>
        </p:spPr>
        <p:txBody>
          <a:bodyPr>
            <a:noAutofit/>
          </a:bodyPr>
          <a:lstStyle/>
          <a:p>
            <a:pPr algn="ctr"/>
            <a:r>
              <a:rPr lang="uk-UA" sz="12000" dirty="0" smtClean="0">
                <a:latin typeface="Arial" panose="020B0604020202020204" pitchFamily="34" charset="0"/>
                <a:cs typeface="Arial" panose="020B0604020202020204" pitchFamily="34" charset="0"/>
              </a:rPr>
              <a:t>КАЛЕНД      Р</a:t>
            </a:r>
            <a:endParaRPr lang="uk-UA" sz="1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24775" y="2095779"/>
            <a:ext cx="2228850" cy="204787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633012" y="618565"/>
            <a:ext cx="551328" cy="1673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96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′</a:t>
            </a:r>
            <a:endParaRPr lang="uk-UA" sz="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4505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336306" cy="5484346"/>
          </a:xfrm>
        </p:spPr>
        <p:txBody>
          <a:bodyPr>
            <a:noAutofit/>
          </a:bodyPr>
          <a:lstStyle/>
          <a:p>
            <a:pPr algn="ctr"/>
            <a:r>
              <a:rPr lang="uk-UA" sz="15000" dirty="0" smtClean="0">
                <a:latin typeface="Arial Black" panose="020B0A04020102020204" pitchFamily="34" charset="0"/>
              </a:rPr>
              <a:t>К    ЛИМ</a:t>
            </a:r>
            <a:endParaRPr lang="uk-UA" sz="15000" dirty="0">
              <a:latin typeface="Arial Black" panose="020B0A04020102020204" pitchFamily="34" charset="0"/>
            </a:endParaRPr>
          </a:p>
        </p:txBody>
      </p:sp>
      <p:pic>
        <p:nvPicPr>
          <p:cNvPr id="18434" name="Picture 2" descr="Результат пошуку зображень за запитом &quot;на что похожа буква и картинки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8058" y="1648291"/>
            <a:ext cx="1838325" cy="2486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953435" y="497541"/>
            <a:ext cx="2371153" cy="1673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96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′</a:t>
            </a:r>
            <a:endParaRPr lang="uk-UA" sz="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34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10605247" cy="5027146"/>
          </a:xfrm>
        </p:spPr>
        <p:txBody>
          <a:bodyPr>
            <a:noAutofit/>
          </a:bodyPr>
          <a:lstStyle/>
          <a:p>
            <a:pPr algn="ctr"/>
            <a:r>
              <a:rPr lang="uk-UA" sz="15000" dirty="0" smtClean="0">
                <a:latin typeface="Arial Black" panose="020B0A04020102020204" pitchFamily="34" charset="0"/>
              </a:rPr>
              <a:t>МЕД    ЛЬ</a:t>
            </a:r>
            <a:endParaRPr lang="uk-UA" sz="15000" dirty="0">
              <a:latin typeface="Arial Black" panose="020B0A04020102020204" pitchFamily="34" charset="0"/>
            </a:endParaRPr>
          </a:p>
        </p:txBody>
      </p:sp>
      <p:pic>
        <p:nvPicPr>
          <p:cNvPr id="19458" name="Picture 2" descr="Результат пошуку зображень за запитом &quot; буква А картинки&quot;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93" r="17555"/>
          <a:stretch/>
        </p:blipFill>
        <p:spPr bwMode="auto">
          <a:xfrm>
            <a:off x="5867411" y="547873"/>
            <a:ext cx="2456319" cy="3580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992471" y="1"/>
            <a:ext cx="161363" cy="1673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96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′</a:t>
            </a:r>
            <a:endParaRPr lang="uk-UA" sz="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39973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591671" y="365125"/>
            <a:ext cx="12317505" cy="5901204"/>
          </a:xfrm>
        </p:spPr>
        <p:txBody>
          <a:bodyPr>
            <a:normAutofit/>
          </a:bodyPr>
          <a:lstStyle/>
          <a:p>
            <a:pPr algn="ctr"/>
            <a:r>
              <a:rPr lang="uk-UA" sz="15000" dirty="0" smtClean="0">
                <a:latin typeface="Arial Black" panose="020B0A04020102020204" pitchFamily="34" charset="0"/>
              </a:rPr>
              <a:t>МЕТР  </a:t>
            </a:r>
            <a:endParaRPr lang="uk-UA" sz="15000" dirty="0">
              <a:latin typeface="Arial Black" panose="020B0A04020102020204" pitchFamily="34" charset="0"/>
            </a:endParaRPr>
          </a:p>
        </p:txBody>
      </p:sp>
      <p:pic>
        <p:nvPicPr>
          <p:cNvPr id="20482" name="Picture 2" descr="Результат пошуку зображень за запитом &quot;буква о красивая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5845" y="1587967"/>
            <a:ext cx="2977590" cy="2964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9708776" y="365125"/>
            <a:ext cx="779930" cy="1673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96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′</a:t>
            </a:r>
            <a:endParaRPr lang="uk-UA" sz="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45528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Результат пошуку зображень за запитом &quot;будь ласка&quot;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242"/>
          <a:stretch/>
        </p:blipFill>
        <p:spPr bwMode="auto">
          <a:xfrm>
            <a:off x="618564" y="551329"/>
            <a:ext cx="11228295" cy="6137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76027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089211" y="903007"/>
            <a:ext cx="14439452" cy="4811993"/>
          </a:xfrm>
        </p:spPr>
        <p:txBody>
          <a:bodyPr>
            <a:normAutofit/>
          </a:bodyPr>
          <a:lstStyle/>
          <a:p>
            <a:r>
              <a:rPr lang="uk-UA" sz="1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БАТЬКІВЩ     НА</a:t>
            </a:r>
            <a:endParaRPr lang="uk-UA" sz="1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4" name="Picture 2" descr="Результат пошуку зображень за запитом &quot;буква И&quot;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81" r="9709" b="7387"/>
          <a:stretch/>
        </p:blipFill>
        <p:spPr bwMode="auto">
          <a:xfrm>
            <a:off x="8100923" y="2475379"/>
            <a:ext cx="1978856" cy="1667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 flipH="1">
            <a:off x="8848164" y="1048871"/>
            <a:ext cx="1116105" cy="1673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96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′</a:t>
            </a:r>
            <a:endParaRPr lang="uk-UA" sz="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338711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968318" cy="5040593"/>
          </a:xfrm>
        </p:spPr>
        <p:txBody>
          <a:bodyPr>
            <a:noAutofit/>
          </a:bodyPr>
          <a:lstStyle/>
          <a:p>
            <a:r>
              <a:rPr lang="uk-UA" sz="15000" dirty="0" smtClean="0">
                <a:latin typeface="Arial Black" panose="020B0A04020102020204" pitchFamily="34" charset="0"/>
              </a:rPr>
              <a:t>НЕД    ЛЯ</a:t>
            </a:r>
            <a:endParaRPr lang="uk-UA" sz="15000" dirty="0">
              <a:latin typeface="Arial Black" panose="020B0A040201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21690" r="24877"/>
          <a:stretch/>
        </p:blipFill>
        <p:spPr>
          <a:xfrm>
            <a:off x="5930152" y="1094440"/>
            <a:ext cx="2151529" cy="322446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952128" y="201707"/>
            <a:ext cx="1586753" cy="1673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96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′</a:t>
            </a:r>
            <a:endParaRPr lang="uk-UA" sz="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031511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9965" y="365125"/>
            <a:ext cx="11698941" cy="5040593"/>
          </a:xfrm>
        </p:spPr>
        <p:txBody>
          <a:bodyPr>
            <a:noAutofit/>
          </a:bodyPr>
          <a:lstStyle/>
          <a:p>
            <a:r>
              <a:rPr lang="uk-UA" sz="15000" dirty="0" smtClean="0">
                <a:latin typeface="Arial Black" panose="020B0A04020102020204" pitchFamily="34" charset="0"/>
              </a:rPr>
              <a:t>НОУТБ    К</a:t>
            </a:r>
            <a:endParaRPr lang="uk-UA" sz="15000" dirty="0">
              <a:latin typeface="Arial Black" panose="020B0A04020102020204" pitchFamily="34" charset="0"/>
            </a:endParaRPr>
          </a:p>
        </p:txBody>
      </p:sp>
      <p:pic>
        <p:nvPicPr>
          <p:cNvPr id="22530" name="Picture 2" descr="Результат пошуку зображень за запитом &quot;ЛІТЕРА У&quot;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41" r="23826"/>
          <a:stretch/>
        </p:blipFill>
        <p:spPr bwMode="auto">
          <a:xfrm>
            <a:off x="7906871" y="1107887"/>
            <a:ext cx="2554941" cy="3277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9184340" y="365125"/>
            <a:ext cx="726141" cy="1673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96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′</a:t>
            </a:r>
            <a:endParaRPr lang="uk-UA" sz="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5518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9965" y="365125"/>
            <a:ext cx="11698941" cy="5040593"/>
          </a:xfrm>
        </p:spPr>
        <p:txBody>
          <a:bodyPr>
            <a:noAutofit/>
          </a:bodyPr>
          <a:lstStyle/>
          <a:p>
            <a:r>
              <a:rPr lang="uk-UA" sz="15000" dirty="0" smtClean="0">
                <a:latin typeface="Arial Black" panose="020B0A04020102020204" pitchFamily="34" charset="0"/>
              </a:rPr>
              <a:t>ОЗН     КА</a:t>
            </a:r>
            <a:endParaRPr lang="uk-UA" sz="15000" dirty="0">
              <a:latin typeface="Arial Black" panose="020B0A04020102020204" pitchFamily="34" charset="0"/>
            </a:endParaRPr>
          </a:p>
        </p:txBody>
      </p:sp>
      <p:pic>
        <p:nvPicPr>
          <p:cNvPr id="23554" name="Picture 2" descr="Результат пошуку зображень за запитом &quot;ЛІТЕРА А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246" y="925604"/>
            <a:ext cx="2859741" cy="3327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952129" y="-215153"/>
            <a:ext cx="3805517" cy="1673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96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′</a:t>
            </a:r>
            <a:endParaRPr lang="uk-UA" sz="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6134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919" y="365125"/>
            <a:ext cx="11940988" cy="5968440"/>
          </a:xfrm>
        </p:spPr>
        <p:txBody>
          <a:bodyPr>
            <a:noAutofit/>
          </a:bodyPr>
          <a:lstStyle/>
          <a:p>
            <a:r>
              <a:rPr lang="uk-UA" sz="15000" dirty="0" smtClean="0">
                <a:latin typeface="Arial Black" panose="020B0A04020102020204" pitchFamily="34" charset="0"/>
              </a:rPr>
              <a:t>П   </a:t>
            </a:r>
            <a:r>
              <a:rPr lang="uk-UA" sz="15000" dirty="0" smtClean="0">
                <a:latin typeface="Arial Black" panose="020B0A04020102020204" pitchFamily="34" charset="0"/>
              </a:rPr>
              <a:t>МИЛКА</a:t>
            </a:r>
            <a:br>
              <a:rPr lang="uk-UA" sz="15000" dirty="0" smtClean="0">
                <a:latin typeface="Arial Black" panose="020B0A04020102020204" pitchFamily="34" charset="0"/>
              </a:rPr>
            </a:br>
            <a:r>
              <a:rPr lang="uk-UA" dirty="0"/>
              <a:t/>
            </a:r>
            <a:br>
              <a:rPr lang="uk-UA" dirty="0"/>
            </a:br>
            <a:r>
              <a:rPr lang="uk-UA" sz="15000" dirty="0" smtClean="0">
                <a:latin typeface="Arial Black" panose="020B0A04020102020204" pitchFamily="34" charset="0"/>
              </a:rPr>
              <a:t/>
            </a:r>
            <a:br>
              <a:rPr lang="uk-UA" sz="15000" dirty="0" smtClean="0">
                <a:latin typeface="Arial Black" panose="020B0A04020102020204" pitchFamily="34" charset="0"/>
              </a:rPr>
            </a:br>
            <a:r>
              <a:rPr lang="uk-UA" sz="15000" dirty="0" smtClean="0">
                <a:latin typeface="Arial Black" panose="020B0A04020102020204" pitchFamily="34" charset="0"/>
              </a:rPr>
              <a:t>ПОМ   ЛКА</a:t>
            </a:r>
            <a:endParaRPr lang="uk-UA" sz="15000" dirty="0">
              <a:latin typeface="Arial Black" panose="020B0A04020102020204" pitchFamily="34" charset="0"/>
            </a:endParaRPr>
          </a:p>
        </p:txBody>
      </p:sp>
      <p:pic>
        <p:nvPicPr>
          <p:cNvPr id="24578" name="Picture 2" descr="Результат пошуку зображень за запитом &quot;ЛІТЕРА О&quot;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21" r="8403"/>
          <a:stretch/>
        </p:blipFill>
        <p:spPr bwMode="auto">
          <a:xfrm>
            <a:off x="5446060" y="4021883"/>
            <a:ext cx="1855694" cy="2133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0" name="Picture 4" descr="Результат пошуку зображень за запитом &quot;ЛІТЕРА О&quot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5056" y="236725"/>
            <a:ext cx="1848037" cy="1848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199094" y="2592457"/>
            <a:ext cx="1358152" cy="1673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96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′</a:t>
            </a:r>
            <a:endParaRPr lang="uk-UA" sz="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743200" y="-322729"/>
            <a:ext cx="3581388" cy="1673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96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′</a:t>
            </a:r>
            <a:endParaRPr lang="uk-UA" sz="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431243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025" y="365125"/>
            <a:ext cx="11967882" cy="5040593"/>
          </a:xfrm>
        </p:spPr>
        <p:txBody>
          <a:bodyPr>
            <a:noAutofit/>
          </a:bodyPr>
          <a:lstStyle/>
          <a:p>
            <a:pPr algn="l"/>
            <a:r>
              <a:rPr lang="uk-UA" sz="15000" dirty="0" smtClean="0">
                <a:latin typeface="Arial Black" panose="020B0A04020102020204" pitchFamily="34" charset="0"/>
              </a:rPr>
              <a:t>ПОМИЛК</a:t>
            </a:r>
            <a:endParaRPr lang="uk-UA" sz="15000" dirty="0">
              <a:latin typeface="Arial Black" panose="020B0A040201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20823" r="15042"/>
          <a:stretch/>
        </p:blipFill>
        <p:spPr>
          <a:xfrm>
            <a:off x="9816352" y="1963270"/>
            <a:ext cx="2375648" cy="1524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 flipH="1">
            <a:off x="11376211" y="1089212"/>
            <a:ext cx="941293" cy="1673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96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′</a:t>
            </a:r>
            <a:endParaRPr lang="uk-UA" sz="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604201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025" y="365125"/>
            <a:ext cx="11967882" cy="5040593"/>
          </a:xfrm>
        </p:spPr>
        <p:txBody>
          <a:bodyPr>
            <a:noAutofit/>
          </a:bodyPr>
          <a:lstStyle/>
          <a:p>
            <a:r>
              <a:rPr lang="uk-UA" sz="15000" dirty="0" smtClean="0">
                <a:latin typeface="Arial" panose="020B0604020202020204" pitchFamily="34" charset="0"/>
                <a:cs typeface="Arial" panose="020B0604020202020204" pitchFamily="34" charset="0"/>
              </a:rPr>
              <a:t>ПОНЕД  ЛОК</a:t>
            </a:r>
            <a:endParaRPr lang="uk-UA" sz="1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l="12623" t="5080" r="27934"/>
          <a:stretch/>
        </p:blipFill>
        <p:spPr>
          <a:xfrm>
            <a:off x="7073151" y="1586752"/>
            <a:ext cx="1183343" cy="218794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611035" y="365125"/>
            <a:ext cx="3348317" cy="1673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96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′</a:t>
            </a:r>
            <a:endParaRPr lang="uk-UA" sz="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290491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025" y="365125"/>
            <a:ext cx="11967882" cy="5040593"/>
          </a:xfrm>
        </p:spPr>
        <p:txBody>
          <a:bodyPr>
            <a:noAutofit/>
          </a:bodyPr>
          <a:lstStyle/>
          <a:p>
            <a:r>
              <a:rPr lang="uk-UA" sz="15000" dirty="0" smtClean="0">
                <a:latin typeface="Arial Black" panose="020B0A04020102020204" pitchFamily="34" charset="0"/>
              </a:rPr>
              <a:t>ПРЕДМ    Т</a:t>
            </a:r>
            <a:endParaRPr lang="uk-UA" sz="15000" dirty="0">
              <a:latin typeface="Arial Black" panose="020B0A04020102020204" pitchFamily="34" charset="0"/>
            </a:endParaRPr>
          </a:p>
        </p:txBody>
      </p:sp>
      <p:sp>
        <p:nvSpPr>
          <p:cNvPr id="3" name="AutoShape 2" descr="Результат пошуку зображень за запитом &quot;літера Е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5044" y="1525680"/>
            <a:ext cx="2754686" cy="2234725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9291918" y="160339"/>
            <a:ext cx="2339788" cy="1673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96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′</a:t>
            </a:r>
            <a:endParaRPr lang="uk-UA" sz="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455510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5575" y="768537"/>
            <a:ext cx="11967882" cy="5040593"/>
          </a:xfrm>
        </p:spPr>
        <p:txBody>
          <a:bodyPr>
            <a:noAutofit/>
          </a:bodyPr>
          <a:lstStyle/>
          <a:p>
            <a:r>
              <a:rPr lang="uk-UA" sz="15000" dirty="0" smtClean="0">
                <a:latin typeface="Arial Black" panose="020B0A04020102020204" pitchFamily="34" charset="0"/>
              </a:rPr>
              <a:t>П</a:t>
            </a:r>
            <a:r>
              <a:rPr lang="en-US" sz="15000" dirty="0" smtClean="0">
                <a:latin typeface="Arial Black" panose="020B0A04020102020204" pitchFamily="34" charset="0"/>
              </a:rPr>
              <a:t>’</a:t>
            </a:r>
            <a:r>
              <a:rPr lang="uk-UA" sz="15000" dirty="0" smtClean="0">
                <a:latin typeface="Arial Black" panose="020B0A04020102020204" pitchFamily="34" charset="0"/>
              </a:rPr>
              <a:t>   ТНИЦЯ</a:t>
            </a:r>
            <a:endParaRPr lang="uk-UA" sz="15000" dirty="0">
              <a:latin typeface="Arial Black" panose="020B0A04020102020204" pitchFamily="34" charset="0"/>
            </a:endParaRPr>
          </a:p>
        </p:txBody>
      </p:sp>
      <p:sp>
        <p:nvSpPr>
          <p:cNvPr id="3" name="AutoShape 2" descr="Результат пошуку зображень за запитом &quot;літера Е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28674" name="Picture 2" descr="Результат пошуку зображень за запитом &quot;літера Я&quot;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33"/>
          <a:stretch/>
        </p:blipFill>
        <p:spPr bwMode="auto">
          <a:xfrm>
            <a:off x="2366682" y="2055158"/>
            <a:ext cx="1963270" cy="2158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94529" y="768537"/>
            <a:ext cx="3030059" cy="1673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96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′</a:t>
            </a:r>
            <a:endParaRPr lang="uk-UA" sz="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528614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5575" y="768537"/>
            <a:ext cx="11967882" cy="5040593"/>
          </a:xfrm>
        </p:spPr>
        <p:txBody>
          <a:bodyPr>
            <a:noAutofit/>
          </a:bodyPr>
          <a:lstStyle/>
          <a:p>
            <a:pPr algn="ctr"/>
            <a:r>
              <a:rPr lang="uk-UA" sz="15000" dirty="0" smtClean="0">
                <a:latin typeface="Arial Black" panose="020B0A04020102020204" pitchFamily="34" charset="0"/>
              </a:rPr>
              <a:t>РЮКЗ   К</a:t>
            </a:r>
            <a:endParaRPr lang="uk-UA" sz="15000" dirty="0">
              <a:latin typeface="Arial Black" panose="020B0A04020102020204" pitchFamily="34" charset="0"/>
            </a:endParaRPr>
          </a:p>
        </p:txBody>
      </p:sp>
      <p:sp>
        <p:nvSpPr>
          <p:cNvPr id="3" name="AutoShape 2" descr="Результат пошуку зображень за запитом &quot;літера Е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02071" y="1557898"/>
            <a:ext cx="1828800" cy="2505075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8485094" y="376519"/>
            <a:ext cx="2756646" cy="1673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96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′</a:t>
            </a:r>
            <a:endParaRPr lang="uk-UA" sz="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644499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0375" y="551329"/>
            <a:ext cx="11663081" cy="5257801"/>
          </a:xfrm>
        </p:spPr>
        <p:txBody>
          <a:bodyPr>
            <a:noAutofit/>
          </a:bodyPr>
          <a:lstStyle/>
          <a:p>
            <a:pPr algn="l"/>
            <a:r>
              <a:rPr lang="uk-UA" sz="15000" dirty="0" smtClean="0">
                <a:latin typeface="Arial Black" panose="020B0A04020102020204" pitchFamily="34" charset="0"/>
              </a:rPr>
              <a:t>  СЕРЕД </a:t>
            </a:r>
            <a:endParaRPr lang="uk-UA" sz="15000" dirty="0">
              <a:latin typeface="Arial Black" panose="020B0A04020102020204" pitchFamily="34" charset="0"/>
            </a:endParaRPr>
          </a:p>
        </p:txBody>
      </p:sp>
      <p:sp>
        <p:nvSpPr>
          <p:cNvPr id="3" name="AutoShape 2" descr="Результат пошуку зображень за запитом &quot;літера Е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30722" name="Picture 2" descr="Результат пошуку зображень за запитом &quot;літера а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7789" y="1443270"/>
            <a:ext cx="2300754" cy="3411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0246658" y="488529"/>
            <a:ext cx="1559859" cy="1673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96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′</a:t>
            </a:r>
            <a:endParaRPr lang="uk-UA" sz="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93882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Пов’язане зображенн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9151" y="135497"/>
            <a:ext cx="6810001" cy="6810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203846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0375" y="551329"/>
            <a:ext cx="11663081" cy="5257801"/>
          </a:xfrm>
        </p:spPr>
        <p:txBody>
          <a:bodyPr>
            <a:noAutofit/>
          </a:bodyPr>
          <a:lstStyle/>
          <a:p>
            <a:pPr algn="l"/>
            <a:r>
              <a:rPr lang="uk-UA" sz="15000" dirty="0" smtClean="0">
                <a:latin typeface="Arial" panose="020B0604020202020204" pitchFamily="34" charset="0"/>
                <a:cs typeface="Arial" panose="020B0604020202020204" pitchFamily="34" charset="0"/>
              </a:rPr>
              <a:t>СПІВЧУТТ</a:t>
            </a:r>
            <a:endParaRPr lang="uk-UA" sz="1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AutoShape 2" descr="Результат пошуку зображень за запитом &quot;літера Е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31746" name="Picture 2" descr="Результат пошуку зображень за запитом &quot;літера Я&quot;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28" r="16279"/>
          <a:stretch/>
        </p:blipFill>
        <p:spPr bwMode="auto">
          <a:xfrm>
            <a:off x="9856695" y="1499348"/>
            <a:ext cx="1801906" cy="2634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0475259" y="874059"/>
            <a:ext cx="1344705" cy="1673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96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′</a:t>
            </a:r>
            <a:endParaRPr lang="uk-UA" sz="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475759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0375" y="551329"/>
            <a:ext cx="11663081" cy="5257801"/>
          </a:xfrm>
        </p:spPr>
        <p:txBody>
          <a:bodyPr>
            <a:noAutofit/>
          </a:bodyPr>
          <a:lstStyle/>
          <a:p>
            <a:pPr algn="ctr"/>
            <a:r>
              <a:rPr lang="uk-UA" sz="17000" dirty="0" smtClean="0">
                <a:latin typeface="Arial Black" panose="020B0A04020102020204" pitchFamily="34" charset="0"/>
                <a:cs typeface="Arial" panose="020B0604020202020204" pitchFamily="34" charset="0"/>
              </a:rPr>
              <a:t>ТЕ      ТР</a:t>
            </a:r>
            <a:endParaRPr lang="uk-UA" sz="17000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AutoShape 2" descr="Результат пошуку зображень за запитом &quot;літера Е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32770" name="Picture 2" descr="Результат пошуку зображень за запитом &quot;літера А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0645" y="1657630"/>
            <a:ext cx="2654860" cy="2550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145306" y="551329"/>
            <a:ext cx="2124634" cy="1673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96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′</a:t>
            </a:r>
            <a:endParaRPr lang="uk-UA" sz="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665144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0375" y="551329"/>
            <a:ext cx="11663081" cy="5257801"/>
          </a:xfrm>
        </p:spPr>
        <p:txBody>
          <a:bodyPr>
            <a:noAutofit/>
          </a:bodyPr>
          <a:lstStyle/>
          <a:p>
            <a:r>
              <a:rPr lang="uk-UA" sz="15000" dirty="0" smtClean="0">
                <a:latin typeface="Arial" panose="020B0604020202020204" pitchFamily="34" charset="0"/>
                <a:cs typeface="Arial" panose="020B0604020202020204" pitchFamily="34" charset="0"/>
              </a:rPr>
              <a:t>ЧЕРВ    НИЙ</a:t>
            </a:r>
            <a:endParaRPr lang="uk-UA" sz="1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AutoShape 2" descr="Результат пошуку зображень за запитом &quot;літера Е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33794" name="Picture 2" descr="Результат пошуку зображень за запитом &quot;літера О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8528" y="2099141"/>
            <a:ext cx="2114550" cy="2162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548718" y="672353"/>
            <a:ext cx="3536576" cy="1673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96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′</a:t>
            </a:r>
            <a:endParaRPr lang="uk-UA" sz="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786515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0375" y="551329"/>
            <a:ext cx="11663081" cy="5257801"/>
          </a:xfrm>
        </p:spPr>
        <p:txBody>
          <a:bodyPr>
            <a:noAutofit/>
          </a:bodyPr>
          <a:lstStyle/>
          <a:p>
            <a:r>
              <a:rPr lang="uk-UA" sz="15000" dirty="0" smtClean="0">
                <a:latin typeface="Arial" panose="020B0604020202020204" pitchFamily="34" charset="0"/>
                <a:cs typeface="Arial" panose="020B0604020202020204" pitchFamily="34" charset="0"/>
              </a:rPr>
              <a:t>ЧЕРГОВ    Й</a:t>
            </a:r>
            <a:endParaRPr lang="uk-UA" sz="1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AutoShape 2" descr="Результат пошуку зображень за запитом &quot;літера Е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34818" name="Picture 2" descr="Результат пошуку зображень за запитом &quot;літера И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2751" y="1509712"/>
            <a:ext cx="1781175" cy="2571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9211235" y="309283"/>
            <a:ext cx="1801905" cy="1673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96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′</a:t>
            </a:r>
            <a:endParaRPr lang="uk-UA" sz="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802435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0375" y="551329"/>
            <a:ext cx="11663081" cy="5257801"/>
          </a:xfrm>
        </p:spPr>
        <p:txBody>
          <a:bodyPr>
            <a:noAutofit/>
          </a:bodyPr>
          <a:lstStyle/>
          <a:p>
            <a:r>
              <a:rPr lang="uk-UA" sz="15000" dirty="0" smtClean="0">
                <a:latin typeface="Arial" panose="020B0604020202020204" pitchFamily="34" charset="0"/>
                <a:cs typeface="Arial" panose="020B0604020202020204" pitchFamily="34" charset="0"/>
              </a:rPr>
              <a:t>ЧЕРЕВ     КИ</a:t>
            </a:r>
            <a:endParaRPr lang="uk-UA" sz="1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AutoShape 2" descr="Результат пошуку зображень за запитом &quot;літера Е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33920" y="1685085"/>
            <a:ext cx="2483504" cy="248350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33765" y="-39516"/>
            <a:ext cx="4800600" cy="3449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32834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0375" y="551329"/>
            <a:ext cx="11663081" cy="5257801"/>
          </a:xfrm>
        </p:spPr>
        <p:txBody>
          <a:bodyPr>
            <a:noAutofit/>
          </a:bodyPr>
          <a:lstStyle/>
          <a:p>
            <a:r>
              <a:rPr lang="uk-UA" sz="15000" dirty="0" smtClean="0">
                <a:latin typeface="Arial" panose="020B0604020202020204" pitchFamily="34" charset="0"/>
                <a:cs typeface="Arial" panose="020B0604020202020204" pitchFamily="34" charset="0"/>
              </a:rPr>
              <a:t>ЧЕРН     ТКА</a:t>
            </a:r>
            <a:endParaRPr lang="uk-UA" sz="1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AutoShape 2" descr="Результат пошуку зображень за запитом &quot;літера Е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36866" name="Picture 2" descr="Результат пошуку зображень за запитом &quot;літера Е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5764" y="1580029"/>
            <a:ext cx="2681754" cy="2681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7611034" y="551329"/>
            <a:ext cx="3711389" cy="1673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96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′</a:t>
            </a:r>
            <a:endParaRPr lang="uk-UA" sz="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617483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0375" y="551329"/>
            <a:ext cx="11663081" cy="5257801"/>
          </a:xfrm>
        </p:spPr>
        <p:txBody>
          <a:bodyPr>
            <a:noAutofit/>
          </a:bodyPr>
          <a:lstStyle/>
          <a:p>
            <a:r>
              <a:rPr lang="uk-UA" sz="15000" dirty="0" smtClean="0">
                <a:latin typeface="Arial Black" panose="020B0A04020102020204" pitchFamily="34" charset="0"/>
                <a:cs typeface="Arial" panose="020B0604020202020204" pitchFamily="34" charset="0"/>
              </a:rPr>
              <a:t>ЧЕТВ  </a:t>
            </a:r>
            <a:r>
              <a:rPr lang="uk-UA" sz="15000" dirty="0" smtClean="0">
                <a:latin typeface="Arial Black" panose="020B0A04020102020204" pitchFamily="34" charset="0"/>
                <a:cs typeface="Arial" panose="020B0604020202020204" pitchFamily="34" charset="0"/>
              </a:rPr>
              <a:t>   Р</a:t>
            </a:r>
            <a:endParaRPr lang="uk-UA" sz="15000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AutoShape 2" descr="Результат пошуку зображень за запитом &quot;літера Е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4949" y="1801848"/>
            <a:ext cx="2744509" cy="2756761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8041341" y="887507"/>
            <a:ext cx="1075764" cy="1673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96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′</a:t>
            </a:r>
            <a:endParaRPr lang="uk-UA" sz="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731514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Результат пошуку зображень за запитом &quot;алфавіт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8916" y="293594"/>
            <a:ext cx="8853955" cy="6522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111792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Результат пошуку зображень за запитом &quot;РІДНА батьківщина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610" y="180694"/>
            <a:ext cx="10185213" cy="6465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397453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0271" y="370968"/>
            <a:ext cx="10717305" cy="6269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77121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7518" y="244102"/>
            <a:ext cx="10927976" cy="6291169"/>
          </a:xfrm>
        </p:spPr>
        <p:txBody>
          <a:bodyPr>
            <a:noAutofit/>
          </a:bodyPr>
          <a:lstStyle/>
          <a:p>
            <a:pPr algn="l"/>
            <a:r>
              <a:rPr lang="uk-UA" sz="12000" dirty="0" smtClean="0">
                <a:latin typeface="Arial Black" panose="020B0A04020102020204" pitchFamily="34" charset="0"/>
                <a:cs typeface="Arial" panose="020B0604020202020204" pitchFamily="34" charset="0"/>
              </a:rPr>
              <a:t> ВЕДМ    ДЬ</a:t>
            </a:r>
            <a:endParaRPr lang="uk-UA" sz="12000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pic>
        <p:nvPicPr>
          <p:cNvPr id="6146" name="Picture 2" descr="Результат пошуку зображень за запитом &quot;ведмідь іграшка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0316" y="1814443"/>
            <a:ext cx="1903413" cy="2429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274858" y="753035"/>
            <a:ext cx="672353" cy="1673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96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′</a:t>
            </a:r>
            <a:endParaRPr lang="uk-UA" sz="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75055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Результат пошуку зображень за запитом &quot;ведмідь казковий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7549" y="118981"/>
            <a:ext cx="9996955" cy="6739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983386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5318" y="313355"/>
            <a:ext cx="8027894" cy="6428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271585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Результат пошуку зображень за запитом &quot;УЛИЦА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7823" y="497541"/>
            <a:ext cx="7630272" cy="6055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695568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8660" y="121509"/>
            <a:ext cx="5419164" cy="6620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445501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Результат пошуку зображень за запитом &quot;ДИВАН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1340" y="447206"/>
            <a:ext cx="9230472" cy="6142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229387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4976" y="484526"/>
            <a:ext cx="8202706" cy="6144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191035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Результат пошуку зображень за запитом &quot;до свидания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0175" y="272582"/>
            <a:ext cx="6339354" cy="6144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210138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7811" y="249333"/>
            <a:ext cx="9386047" cy="6245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85802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Результат пошуку зображень за запитом &quot;дятел малюнок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2185" y="157068"/>
            <a:ext cx="4456767" cy="6552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298325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Результат пошуку зображень за запитом &quot;ЗАВДАННЯ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9458" y="364471"/>
            <a:ext cx="4362636" cy="5975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32513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5459" y="755089"/>
            <a:ext cx="11308976" cy="5820522"/>
          </a:xfrm>
        </p:spPr>
        <p:txBody>
          <a:bodyPr>
            <a:normAutofit/>
          </a:bodyPr>
          <a:lstStyle/>
          <a:p>
            <a:pPr algn="ctr"/>
            <a:r>
              <a:rPr lang="uk-UA" sz="13000" dirty="0" smtClean="0">
                <a:latin typeface="Arial" panose="020B0604020202020204" pitchFamily="34" charset="0"/>
                <a:cs typeface="Arial" panose="020B0604020202020204" pitchFamily="34" charset="0"/>
              </a:rPr>
              <a:t>В      РЕСЕНЬ</a:t>
            </a:r>
            <a:endParaRPr lang="uk-UA" sz="1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170" name="Picture 2" descr="Результат пошуку зображень за запитом &quot;буква е&quot;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235"/>
          <a:stretch/>
        </p:blipFill>
        <p:spPr bwMode="auto">
          <a:xfrm>
            <a:off x="2186081" y="2867492"/>
            <a:ext cx="2400300" cy="1595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770094" y="1667435"/>
            <a:ext cx="3554494" cy="1673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96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′</a:t>
            </a:r>
            <a:endParaRPr lang="uk-UA" sz="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399650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Результат пошуку зображень за запитом &quot;заєць малюнок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7034" y="219635"/>
            <a:ext cx="5250142" cy="6527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984120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1530" y="474454"/>
            <a:ext cx="7960658" cy="5962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5797887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Результат пошуку зображень за запитом &quot;КИЛИМ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576" y="140187"/>
            <a:ext cx="7247965" cy="6600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2752801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24835" y="479790"/>
            <a:ext cx="4854389" cy="6037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3002381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Результат пошуку зображень за запитом &quot;МЕТРО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564" y="394446"/>
            <a:ext cx="10628966" cy="5952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6610790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Результат пошуку зображень за запитом &quot;на добраніч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5809" y="455984"/>
            <a:ext cx="9539756" cy="6105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0765053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Результат пошуку зображень за запитом &quot;неділя вихідний ПРИКОЛИ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5634" y="413591"/>
            <a:ext cx="4819837" cy="6377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5064017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5729" y="516674"/>
            <a:ext cx="9170895" cy="5768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3631140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7093" y="361780"/>
            <a:ext cx="9251577" cy="6349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809678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5247" y="73419"/>
            <a:ext cx="6104965" cy="6585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1431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1989" y="509588"/>
            <a:ext cx="10901082" cy="5716400"/>
          </a:xfrm>
        </p:spPr>
        <p:txBody>
          <a:bodyPr>
            <a:normAutofit/>
          </a:bodyPr>
          <a:lstStyle/>
          <a:p>
            <a:r>
              <a:rPr lang="uk-UA" sz="15000" dirty="0" smtClean="0">
                <a:latin typeface="Arial Black" panose="020B0A04020102020204" pitchFamily="34" charset="0"/>
                <a:cs typeface="Arial" panose="020B0604020202020204" pitchFamily="34" charset="0"/>
              </a:rPr>
              <a:t>В   ЛИЦЯ</a:t>
            </a:r>
            <a:endParaRPr lang="uk-UA" sz="15000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AutoShape 4" descr="Результат пошуку зображень за запитом &quot;буква у картинки&quot;"/>
          <p:cNvSpPr>
            <a:spLocks noChangeAspect="1" noChangeArrowheads="1"/>
          </p:cNvSpPr>
          <p:nvPr/>
        </p:nvSpPr>
        <p:spPr bwMode="auto">
          <a:xfrm>
            <a:off x="209364" y="1"/>
            <a:ext cx="869916" cy="315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5309" y="1956686"/>
            <a:ext cx="1838325" cy="248602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765176" y="900953"/>
            <a:ext cx="2559412" cy="1673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96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′</a:t>
            </a:r>
            <a:endParaRPr lang="uk-UA" sz="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697721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988" y="636493"/>
            <a:ext cx="11232777" cy="5616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972718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Результат пошуку зображень за запитом &quot;пятница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5694" y="0"/>
            <a:ext cx="6844553" cy="6753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2487092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Результат пошуку зображень за запитом &quot;РЮКЗАК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0893" y="383242"/>
            <a:ext cx="6231778" cy="6231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1616622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5317" y="614150"/>
            <a:ext cx="7987553" cy="5778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0652424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Результат пошуку зображень за запитом &quot;картинки співчуття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304" y="623047"/>
            <a:ext cx="10642414" cy="5959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2800919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1635" y="25624"/>
            <a:ext cx="10139083" cy="6747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040137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Результат пошуку зображень за запитом &quot;ЧЕРВОНИЙ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186" y="165007"/>
            <a:ext cx="7589932" cy="6489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13797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0979" y="336176"/>
            <a:ext cx="8591515" cy="6410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3959555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6447" y="107575"/>
            <a:ext cx="9317277" cy="6279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7656336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Пов’язане зображенн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5894" y="299197"/>
            <a:ext cx="4374029" cy="6274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35659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874188" cy="5040593"/>
          </a:xfrm>
        </p:spPr>
        <p:txBody>
          <a:bodyPr>
            <a:noAutofit/>
          </a:bodyPr>
          <a:lstStyle/>
          <a:p>
            <a:pPr algn="ctr"/>
            <a:r>
              <a:rPr lang="uk-UA" sz="15000" dirty="0" smtClean="0">
                <a:latin typeface="Arial Black" panose="020B0A04020102020204" pitchFamily="34" charset="0"/>
                <a:cs typeface="Arial" panose="020B0604020202020204" pitchFamily="34" charset="0"/>
              </a:rPr>
              <a:t>ГЕР     Й</a:t>
            </a:r>
            <a:endParaRPr lang="uk-UA" sz="15000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5294" y="1652494"/>
            <a:ext cx="2143125" cy="214312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126941" y="365125"/>
            <a:ext cx="1775011" cy="1673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96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′</a:t>
            </a:r>
            <a:endParaRPr lang="uk-UA" sz="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810277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Результат пошуку зображень за запитом &quot;четвер день тижня КАЛЕНДАР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9798" y="166033"/>
            <a:ext cx="5034989" cy="648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44327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10726271" cy="5296087"/>
          </a:xfrm>
        </p:spPr>
        <p:txBody>
          <a:bodyPr>
            <a:normAutofit/>
          </a:bodyPr>
          <a:lstStyle/>
          <a:p>
            <a:pPr algn="ctr"/>
            <a:r>
              <a:rPr lang="uk-UA" sz="15000" dirty="0" smtClean="0">
                <a:latin typeface="Arial Black" panose="020B0A04020102020204" pitchFamily="34" charset="0"/>
                <a:cs typeface="Arial" panose="020B0604020202020204" pitchFamily="34" charset="0"/>
              </a:rPr>
              <a:t>ДИВ    Н</a:t>
            </a:r>
            <a:endParaRPr lang="uk-UA" sz="15000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b="6276"/>
          <a:stretch/>
        </p:blipFill>
        <p:spPr>
          <a:xfrm>
            <a:off x="6782922" y="1814979"/>
            <a:ext cx="2095500" cy="204432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624482" y="524435"/>
            <a:ext cx="1253940" cy="1673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96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′</a:t>
            </a:r>
            <a:endParaRPr lang="uk-UA" sz="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74263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10887635" cy="5618816"/>
          </a:xfrm>
        </p:spPr>
        <p:txBody>
          <a:bodyPr>
            <a:noAutofit/>
          </a:bodyPr>
          <a:lstStyle/>
          <a:p>
            <a:pPr algn="ctr"/>
            <a:r>
              <a:rPr lang="uk-UA" sz="15000" dirty="0" smtClean="0">
                <a:latin typeface="Arial Black" panose="020B0A04020102020204" pitchFamily="34" charset="0"/>
              </a:rPr>
              <a:t>ДИТ    НА</a:t>
            </a:r>
            <a:endParaRPr lang="uk-UA" sz="15000" dirty="0">
              <a:latin typeface="Arial Black" panose="020B0A040201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12667" t="4704" r="25216"/>
          <a:stretch/>
        </p:blipFill>
        <p:spPr>
          <a:xfrm>
            <a:off x="5724683" y="2006117"/>
            <a:ext cx="2720070" cy="233683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831106" y="365125"/>
            <a:ext cx="1465728" cy="1673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960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′</a:t>
            </a:r>
            <a:endParaRPr lang="uk-UA" sz="8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1925826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176</TotalTime>
  <Words>101</Words>
  <Application>Microsoft Office PowerPoint</Application>
  <PresentationFormat>Широкоэкранный</PresentationFormat>
  <Paragraphs>68</Paragraphs>
  <Slides>70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70</vt:i4>
      </vt:variant>
    </vt:vector>
  </HeadingPairs>
  <TitlesOfParts>
    <vt:vector size="76" baseType="lpstr">
      <vt:lpstr>Arial</vt:lpstr>
      <vt:lpstr>Arial Black</vt:lpstr>
      <vt:lpstr>Calibri</vt:lpstr>
      <vt:lpstr>Times New Roman</vt:lpstr>
      <vt:lpstr>Tw Cen MT</vt:lpstr>
      <vt:lpstr>Капля</vt:lpstr>
      <vt:lpstr> АЛФ    ВІТ </vt:lpstr>
      <vt:lpstr> БАТЬКІВЩ     НА</vt:lpstr>
      <vt:lpstr>Презентация PowerPoint</vt:lpstr>
      <vt:lpstr> ВЕДМ    ДЬ</vt:lpstr>
      <vt:lpstr>В      РЕСЕНЬ</vt:lpstr>
      <vt:lpstr>В   ЛИЦЯ</vt:lpstr>
      <vt:lpstr>ГЕР     Й</vt:lpstr>
      <vt:lpstr>ДИВ    Н</vt:lpstr>
      <vt:lpstr>ДИТ    НА</vt:lpstr>
      <vt:lpstr>Презентация PowerPoint</vt:lpstr>
      <vt:lpstr>ДУХМ       НИЙ</vt:lpstr>
      <vt:lpstr>Д     ТЕЛ</vt:lpstr>
      <vt:lpstr> ЗАВД        ННЯ</vt:lpstr>
      <vt:lpstr>З    ЄЦЬ</vt:lpstr>
      <vt:lpstr>КАЛЕНД      Р</vt:lpstr>
      <vt:lpstr>К    ЛИМ</vt:lpstr>
      <vt:lpstr>МЕД    ЛЬ</vt:lpstr>
      <vt:lpstr>МЕТР  </vt:lpstr>
      <vt:lpstr>Презентация PowerPoint</vt:lpstr>
      <vt:lpstr>НЕД    ЛЯ</vt:lpstr>
      <vt:lpstr>НОУТБ    К</vt:lpstr>
      <vt:lpstr>ОЗН     КА</vt:lpstr>
      <vt:lpstr>П   МИЛКА   ПОМ   ЛКА</vt:lpstr>
      <vt:lpstr>ПОМИЛК</vt:lpstr>
      <vt:lpstr>ПОНЕД  ЛОК</vt:lpstr>
      <vt:lpstr>ПРЕДМ    Т</vt:lpstr>
      <vt:lpstr>П’   ТНИЦЯ</vt:lpstr>
      <vt:lpstr>РЮКЗ   К</vt:lpstr>
      <vt:lpstr>  СЕРЕД </vt:lpstr>
      <vt:lpstr>СПІВЧУТТ</vt:lpstr>
      <vt:lpstr>ТЕ      ТР</vt:lpstr>
      <vt:lpstr>ЧЕРВ    НИЙ</vt:lpstr>
      <vt:lpstr>ЧЕРГОВ    Й</vt:lpstr>
      <vt:lpstr>ЧЕРЕВ     КИ</vt:lpstr>
      <vt:lpstr>ЧЕРН     ТКА</vt:lpstr>
      <vt:lpstr>ЧЕТВ     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АЛФ    ВІТ</dc:title>
  <dc:creator>Користувач Windows</dc:creator>
  <cp:lastModifiedBy>Користувач Windows</cp:lastModifiedBy>
  <cp:revision>19</cp:revision>
  <dcterms:created xsi:type="dcterms:W3CDTF">2017-07-18T17:03:34Z</dcterms:created>
  <dcterms:modified xsi:type="dcterms:W3CDTF">2017-07-26T13:17:35Z</dcterms:modified>
</cp:coreProperties>
</file>