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3" r:id="rId2"/>
    <p:sldId id="327" r:id="rId3"/>
    <p:sldId id="294" r:id="rId4"/>
    <p:sldId id="328" r:id="rId5"/>
    <p:sldId id="295" r:id="rId6"/>
    <p:sldId id="329" r:id="rId7"/>
    <p:sldId id="296" r:id="rId8"/>
    <p:sldId id="330" r:id="rId9"/>
    <p:sldId id="297" r:id="rId10"/>
    <p:sldId id="331" r:id="rId11"/>
    <p:sldId id="298" r:id="rId12"/>
    <p:sldId id="332" r:id="rId13"/>
    <p:sldId id="299" r:id="rId14"/>
    <p:sldId id="333" r:id="rId15"/>
    <p:sldId id="300" r:id="rId16"/>
    <p:sldId id="334" r:id="rId17"/>
    <p:sldId id="301" r:id="rId18"/>
    <p:sldId id="335" r:id="rId19"/>
    <p:sldId id="302" r:id="rId20"/>
    <p:sldId id="336" r:id="rId21"/>
    <p:sldId id="303" r:id="rId22"/>
    <p:sldId id="337" r:id="rId23"/>
    <p:sldId id="304" r:id="rId24"/>
    <p:sldId id="338" r:id="rId25"/>
    <p:sldId id="305" r:id="rId26"/>
    <p:sldId id="339" r:id="rId27"/>
    <p:sldId id="306" r:id="rId28"/>
    <p:sldId id="340" r:id="rId29"/>
    <p:sldId id="307" r:id="rId30"/>
    <p:sldId id="341" r:id="rId31"/>
    <p:sldId id="308" r:id="rId32"/>
    <p:sldId id="342" r:id="rId33"/>
    <p:sldId id="309" r:id="rId34"/>
    <p:sldId id="343" r:id="rId35"/>
    <p:sldId id="310" r:id="rId36"/>
    <p:sldId id="344" r:id="rId37"/>
    <p:sldId id="311" r:id="rId38"/>
    <p:sldId id="345" r:id="rId39"/>
    <p:sldId id="312" r:id="rId40"/>
    <p:sldId id="346" r:id="rId41"/>
    <p:sldId id="313" r:id="rId42"/>
    <p:sldId id="347" r:id="rId43"/>
    <p:sldId id="314" r:id="rId44"/>
    <p:sldId id="348" r:id="rId45"/>
    <p:sldId id="315" r:id="rId46"/>
    <p:sldId id="349" r:id="rId47"/>
    <p:sldId id="316" r:id="rId48"/>
    <p:sldId id="350" r:id="rId49"/>
    <p:sldId id="317" r:id="rId50"/>
    <p:sldId id="351" r:id="rId51"/>
    <p:sldId id="318" r:id="rId52"/>
    <p:sldId id="352" r:id="rId53"/>
    <p:sldId id="319" r:id="rId54"/>
    <p:sldId id="354" r:id="rId55"/>
    <p:sldId id="320" r:id="rId56"/>
    <p:sldId id="355" r:id="rId57"/>
    <p:sldId id="321" r:id="rId58"/>
    <p:sldId id="353" r:id="rId59"/>
    <p:sldId id="322" r:id="rId60"/>
    <p:sldId id="356" r:id="rId61"/>
    <p:sldId id="323" r:id="rId62"/>
    <p:sldId id="357" r:id="rId63"/>
    <p:sldId id="324" r:id="rId64"/>
    <p:sldId id="358" r:id="rId65"/>
    <p:sldId id="325" r:id="rId66"/>
    <p:sldId id="359" r:id="rId67"/>
    <p:sldId id="326" r:id="rId68"/>
    <p:sldId id="360" r:id="rId69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1389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9243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351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5005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64042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0039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9799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1468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9336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806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4119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09842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200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4019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105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8914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4385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E0CDD1A-44BD-41BD-A06E-4F5DC418A521}" type="datetimeFigureOut">
              <a:rPr lang="uk-UA" smtClean="0"/>
              <a:t>26.07.2017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18FD6FF-DC70-4DD3-9715-F122B82296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0089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езультат пошуку зображень за запитом &quot;алфавіт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916" y="293594"/>
            <a:ext cx="8853955" cy="652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11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516226" cy="3931696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вересень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689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Результат пошуку зображень за запитом &quot;УЛИЦ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823" y="497541"/>
            <a:ext cx="7630272" cy="6055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95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717932" cy="3783778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вулиця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246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8660" y="121509"/>
            <a:ext cx="5419164" cy="662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45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3891355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герой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090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Результат пошуку зображень за запитом &quot;ДИВАН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340" y="447206"/>
            <a:ext cx="9230472" cy="614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29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570014" cy="3904802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диван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921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4976" y="484526"/>
            <a:ext cx="8202706" cy="614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91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3797225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дитина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451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Результат пошуку зображень за запитом &quot;до свидания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175" y="272582"/>
            <a:ext cx="6339354" cy="6144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10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828563"/>
            <a:ext cx="10583461" cy="3891355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абетка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448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28562"/>
            <a:ext cx="12192000" cy="3582073"/>
          </a:xfrm>
        </p:spPr>
        <p:txBody>
          <a:bodyPr>
            <a:normAutofit/>
          </a:bodyPr>
          <a:lstStyle/>
          <a:p>
            <a:r>
              <a:rPr lang="uk-UA" sz="13500" dirty="0" smtClean="0"/>
              <a:t>До побачення</a:t>
            </a:r>
            <a:endParaRPr lang="uk-UA" sz="135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409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811" y="249333"/>
            <a:ext cx="9386047" cy="624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5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828563"/>
            <a:ext cx="10583461" cy="4066166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духмяний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630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Результат пошуку зображень за запитом &quot;дятел малюнок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185" y="157068"/>
            <a:ext cx="4456767" cy="655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98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828563"/>
            <a:ext cx="10529673" cy="3824119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дятел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508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Результат пошуку зображень за запитом &quot;ЗАВДАННЯ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458" y="364471"/>
            <a:ext cx="4362636" cy="597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25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828563"/>
            <a:ext cx="10583461" cy="3877908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завдання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3667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Результат пошуку зображень за запитом &quot;заєць малюнок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034" y="219635"/>
            <a:ext cx="5250142" cy="6527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984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828563"/>
            <a:ext cx="10529673" cy="3931696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заєць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818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530" y="474454"/>
            <a:ext cx="7960658" cy="5962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79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Результат пошуку зображень за запитом &quot;РІДНА батьківщин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610" y="180694"/>
            <a:ext cx="10185213" cy="646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97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828563"/>
            <a:ext cx="10502779" cy="3824119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календар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725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Результат пошуку зображень за запитом &quot;КИЛИМ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76" y="140187"/>
            <a:ext cx="7247965" cy="660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75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828563"/>
            <a:ext cx="10704485" cy="3985484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килим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113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4835" y="479790"/>
            <a:ext cx="4854389" cy="603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00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489332" cy="4066166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медаль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9709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Результат пошуку зображень за запитом &quot;МЕТРО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64" y="394446"/>
            <a:ext cx="10628966" cy="5952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61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717932" cy="3729990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метро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24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Результат пошуку зображень за запитом &quot;на добраніч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809" y="455984"/>
            <a:ext cx="9539756" cy="610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76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865850" cy="3729990"/>
          </a:xfrm>
        </p:spPr>
        <p:txBody>
          <a:bodyPr>
            <a:noAutofit/>
          </a:bodyPr>
          <a:lstStyle/>
          <a:p>
            <a:r>
              <a:rPr lang="uk-UA" sz="13500" dirty="0" smtClean="0"/>
              <a:t>На добраніч</a:t>
            </a:r>
            <a:endParaRPr lang="uk-UA" sz="135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0864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Результат пошуку зображень за запитом &quot;неділя вихідний ПРИКОЛ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634" y="413591"/>
            <a:ext cx="4819837" cy="6377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06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76517" y="828563"/>
            <a:ext cx="11577917" cy="3729990"/>
          </a:xfrm>
        </p:spPr>
        <p:txBody>
          <a:bodyPr>
            <a:normAutofit fontScale="90000"/>
          </a:bodyPr>
          <a:lstStyle/>
          <a:p>
            <a:r>
              <a:rPr lang="uk-UA" sz="15000" dirty="0" smtClean="0"/>
              <a:t>батьківщина</a:t>
            </a:r>
            <a:endParaRPr lang="uk-UA" sz="150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229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717932" cy="3945143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неділя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026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729" y="516674"/>
            <a:ext cx="9170895" cy="5768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63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828563"/>
            <a:ext cx="10650697" cy="3864461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ноутбук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676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7093" y="361780"/>
            <a:ext cx="9251577" cy="6349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09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828563"/>
            <a:ext cx="10704485" cy="3797225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помилка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763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5247" y="73419"/>
            <a:ext cx="6104965" cy="658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4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828563"/>
            <a:ext cx="10556567" cy="3810672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понеділок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160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988" y="636493"/>
            <a:ext cx="11232777" cy="561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7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973426" cy="3931696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предмет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570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Результат пошуку зображень за запитом &quot;пятниц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694" y="0"/>
            <a:ext cx="6844553" cy="6753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248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271" y="370968"/>
            <a:ext cx="10717305" cy="626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71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828563"/>
            <a:ext cx="10556567" cy="3877908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П</a:t>
            </a:r>
            <a:r>
              <a:rPr lang="en-US" sz="15000" dirty="0" smtClean="0"/>
              <a:t>’</a:t>
            </a:r>
            <a:r>
              <a:rPr lang="uk-UA" sz="15000" dirty="0" err="1" smtClean="0"/>
              <a:t>ятниця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41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Результат пошуку зображень за запитом &quot;РЮКЗАК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893" y="383242"/>
            <a:ext cx="6231778" cy="6231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61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664144" cy="4079613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рюкзак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480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17" y="614150"/>
            <a:ext cx="7987553" cy="5778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65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828563"/>
            <a:ext cx="10677591" cy="3972037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середа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408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Результат пошуку зображень за запитом &quot;картинки співчуття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04" y="623047"/>
            <a:ext cx="10642414" cy="595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80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596908" cy="3904802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співчуття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6836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635" y="25624"/>
            <a:ext cx="10139083" cy="674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4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489332" cy="3904802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театр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002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Результат пошуку зображень за запитом &quot;ЧЕРВОНИЙ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186" y="165007"/>
            <a:ext cx="7589932" cy="648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828563"/>
            <a:ext cx="10677591" cy="3864461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Будь ласка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257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664144" cy="4093061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червоний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780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979" y="336176"/>
            <a:ext cx="8591515" cy="641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95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828563"/>
            <a:ext cx="10650697" cy="3945143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черговий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297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447" y="107575"/>
            <a:ext cx="9317277" cy="6279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65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596908" cy="3824119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черевики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394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Пов’язане зображенн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894" y="299197"/>
            <a:ext cx="4374029" cy="627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56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744826" cy="3810672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чернетка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44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Результат пошуку зображень за запитом &quot;четвер день тижня КАЛЕНДАР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98" y="166033"/>
            <a:ext cx="5034989" cy="648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43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691038" cy="3931696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четвер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311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Результат пошуку зображень за запитом &quot;ведмідь казковий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549" y="118981"/>
            <a:ext cx="9996955" cy="6739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83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691038" cy="4052719"/>
          </a:xfrm>
        </p:spPr>
        <p:txBody>
          <a:bodyPr>
            <a:normAutofit/>
          </a:bodyPr>
          <a:lstStyle/>
          <a:p>
            <a:r>
              <a:rPr lang="uk-UA" sz="15000" dirty="0" smtClean="0"/>
              <a:t>ведмідь</a:t>
            </a:r>
            <a:endParaRPr lang="uk-UA" sz="15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761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18" y="313355"/>
            <a:ext cx="8027894" cy="642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71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192</TotalTime>
  <Words>39</Words>
  <Application>Microsoft Office PowerPoint</Application>
  <PresentationFormat>Широкоэкранный</PresentationFormat>
  <Paragraphs>34</Paragraphs>
  <Slides>68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68</vt:i4>
      </vt:variant>
    </vt:vector>
  </HeadingPairs>
  <TitlesOfParts>
    <vt:vector size="71" baseType="lpstr">
      <vt:lpstr>Arial</vt:lpstr>
      <vt:lpstr>Tw Cen MT</vt:lpstr>
      <vt:lpstr>Капля</vt:lpstr>
      <vt:lpstr>Презентация PowerPoint</vt:lpstr>
      <vt:lpstr>абетка</vt:lpstr>
      <vt:lpstr>Презентация PowerPoint</vt:lpstr>
      <vt:lpstr>батьківщина</vt:lpstr>
      <vt:lpstr>Презентация PowerPoint</vt:lpstr>
      <vt:lpstr>Будь ласка</vt:lpstr>
      <vt:lpstr>Презентация PowerPoint</vt:lpstr>
      <vt:lpstr>ведмідь</vt:lpstr>
      <vt:lpstr>Презентация PowerPoint</vt:lpstr>
      <vt:lpstr>вересень</vt:lpstr>
      <vt:lpstr>Презентация PowerPoint</vt:lpstr>
      <vt:lpstr>вулиця</vt:lpstr>
      <vt:lpstr>Презентация PowerPoint</vt:lpstr>
      <vt:lpstr>герой</vt:lpstr>
      <vt:lpstr>Презентация PowerPoint</vt:lpstr>
      <vt:lpstr>диван</vt:lpstr>
      <vt:lpstr>Презентация PowerPoint</vt:lpstr>
      <vt:lpstr>дитина</vt:lpstr>
      <vt:lpstr>Презентация PowerPoint</vt:lpstr>
      <vt:lpstr>До побачення</vt:lpstr>
      <vt:lpstr>Презентация PowerPoint</vt:lpstr>
      <vt:lpstr>духмяний</vt:lpstr>
      <vt:lpstr>Презентация PowerPoint</vt:lpstr>
      <vt:lpstr>дятел</vt:lpstr>
      <vt:lpstr>Презентация PowerPoint</vt:lpstr>
      <vt:lpstr>завдання</vt:lpstr>
      <vt:lpstr>Презентация PowerPoint</vt:lpstr>
      <vt:lpstr>заєць</vt:lpstr>
      <vt:lpstr>Презентация PowerPoint</vt:lpstr>
      <vt:lpstr>календар</vt:lpstr>
      <vt:lpstr>Презентация PowerPoint</vt:lpstr>
      <vt:lpstr>килим</vt:lpstr>
      <vt:lpstr>Презентация PowerPoint</vt:lpstr>
      <vt:lpstr>медаль</vt:lpstr>
      <vt:lpstr>Презентация PowerPoint</vt:lpstr>
      <vt:lpstr>метро</vt:lpstr>
      <vt:lpstr>Презентация PowerPoint</vt:lpstr>
      <vt:lpstr>На добраніч</vt:lpstr>
      <vt:lpstr>Презентация PowerPoint</vt:lpstr>
      <vt:lpstr>неділя</vt:lpstr>
      <vt:lpstr>Презентация PowerPoint</vt:lpstr>
      <vt:lpstr>ноутбук</vt:lpstr>
      <vt:lpstr>Презентация PowerPoint</vt:lpstr>
      <vt:lpstr>помилка</vt:lpstr>
      <vt:lpstr>Презентация PowerPoint</vt:lpstr>
      <vt:lpstr>понеділок</vt:lpstr>
      <vt:lpstr>Презентация PowerPoint</vt:lpstr>
      <vt:lpstr>предмет</vt:lpstr>
      <vt:lpstr>Презентация PowerPoint</vt:lpstr>
      <vt:lpstr>П’ятниця</vt:lpstr>
      <vt:lpstr>Презентация PowerPoint</vt:lpstr>
      <vt:lpstr>рюкзак</vt:lpstr>
      <vt:lpstr>Презентация PowerPoint</vt:lpstr>
      <vt:lpstr>середа</vt:lpstr>
      <vt:lpstr>Презентация PowerPoint</vt:lpstr>
      <vt:lpstr>співчуття</vt:lpstr>
      <vt:lpstr>Презентация PowerPoint</vt:lpstr>
      <vt:lpstr>театр</vt:lpstr>
      <vt:lpstr>Презентация PowerPoint</vt:lpstr>
      <vt:lpstr>червоний</vt:lpstr>
      <vt:lpstr>Презентация PowerPoint</vt:lpstr>
      <vt:lpstr>черговий</vt:lpstr>
      <vt:lpstr>Презентация PowerPoint</vt:lpstr>
      <vt:lpstr>черевики</vt:lpstr>
      <vt:lpstr>Презентация PowerPoint</vt:lpstr>
      <vt:lpstr>чернетка</vt:lpstr>
      <vt:lpstr>Презентация PowerPoint</vt:lpstr>
      <vt:lpstr>четвер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АЛФ    ВІТ</dc:title>
  <dc:creator>Користувач Windows</dc:creator>
  <cp:lastModifiedBy>Користувач Windows</cp:lastModifiedBy>
  <cp:revision>22</cp:revision>
  <dcterms:created xsi:type="dcterms:W3CDTF">2017-07-18T17:03:34Z</dcterms:created>
  <dcterms:modified xsi:type="dcterms:W3CDTF">2017-07-26T13:36:16Z</dcterms:modified>
</cp:coreProperties>
</file>