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  <p:sldId id="256" r:id="rId5"/>
    <p:sldId id="258" r:id="rId6"/>
    <p:sldId id="257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908720"/>
            <a:ext cx="799288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Українська  мова</a:t>
            </a:r>
          </a:p>
          <a:p>
            <a:pPr algn="ctr"/>
            <a:r>
              <a:rPr lang="uk-UA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3 клас</a:t>
            </a:r>
            <a:endParaRPr lang="ru-RU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3573016"/>
            <a:ext cx="8316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i="1" dirty="0" smtClean="0">
                <a:latin typeface="Arial Narrow" panose="020B0606020202030204" pitchFamily="34" charset="0"/>
              </a:rPr>
              <a:t>Тема.</a:t>
            </a:r>
            <a:r>
              <a:rPr lang="uk-UA" sz="5400" dirty="0" smtClean="0"/>
              <a:t>  </a:t>
            </a:r>
          </a:p>
          <a:p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Зв’язок слів у реченні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80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35566" y="27856"/>
            <a:ext cx="5202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Мовні</a:t>
            </a:r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 загадки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72008" y="1000746"/>
            <a:ext cx="9396536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uk-UA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Частина мова, яка іменує усе, що є навколо.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331" y="3212976"/>
            <a:ext cx="9396536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uk-UA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Ця частина мови швидко ознаку підбере й мова багатшою буде.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35566" y="-16653"/>
            <a:ext cx="5202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Мовні</a:t>
            </a:r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 загадки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73101"/>
            <a:ext cx="9396536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Малюєш, пишеш чи читаєш, </a:t>
            </a:r>
          </a:p>
          <a:p>
            <a:pPr algn="ctr"/>
            <a:r>
              <a:rPr lang="uk-UA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а може друга ти гукаєш,</a:t>
            </a:r>
          </a:p>
          <a:p>
            <a:pPr algn="ctr"/>
            <a:r>
              <a:rPr lang="uk-UA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Вона не спить і гав не ловить,</a:t>
            </a:r>
          </a:p>
          <a:p>
            <a:pPr algn="ctr"/>
            <a:r>
              <a:rPr lang="uk-UA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А вже про дію твою мовить.</a:t>
            </a:r>
            <a:endParaRPr lang="ru-RU" sz="4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5915" y="4221088"/>
            <a:ext cx="9396536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anose="02040602050305030304" pitchFamily="18" charset="0"/>
              </a:rPr>
              <a:t> Маленьке слово миттю підбере і слова в реченні зв'язувати піде.</a:t>
            </a:r>
            <a:endParaRPr lang="ru-RU" sz="4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2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506" y="27856"/>
            <a:ext cx="84721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Каліграфічна хвилинка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5509"/>
            <a:ext cx="93965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i="1" dirty="0" smtClean="0">
                <a:latin typeface="Book Antiqua" panose="02040602050305030304" pitchFamily="18" charset="0"/>
              </a:rPr>
              <a:t>Оо Ос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Ог</a:t>
            </a:r>
            <a:r>
              <a:rPr lang="uk-UA" sz="6000" b="1" i="1" dirty="0" smtClean="0">
                <a:latin typeface="Book Antiqua" panose="02040602050305030304" pitchFamily="18" charset="0"/>
              </a:rPr>
              <a:t>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Оз</a:t>
            </a:r>
            <a:r>
              <a:rPr lang="uk-UA" sz="6000" b="1" i="1" dirty="0" smtClean="0">
                <a:latin typeface="Book Antiqua" panose="02040602050305030304" pitchFamily="18" charset="0"/>
              </a:rPr>
              <a:t>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Оц</a:t>
            </a:r>
            <a:r>
              <a:rPr lang="uk-UA" sz="6000" b="1" i="1" dirty="0" smtClean="0">
                <a:latin typeface="Book Antiqua" panose="02040602050305030304" pitchFamily="18" charset="0"/>
              </a:rPr>
              <a:t>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Ол</a:t>
            </a:r>
            <a:r>
              <a:rPr lang="uk-UA" sz="6000" b="1" i="1" dirty="0" smtClean="0">
                <a:latin typeface="Book Antiqua" panose="02040602050305030304" pitchFamily="18" charset="0"/>
              </a:rPr>
              <a:t> </a:t>
            </a:r>
          </a:p>
          <a:p>
            <a:pPr algn="ctr"/>
            <a:r>
              <a:rPr lang="uk-UA" sz="6000" b="1" i="1" dirty="0" err="1" smtClean="0">
                <a:latin typeface="Book Antiqua" panose="02040602050305030304" pitchFamily="18" charset="0"/>
              </a:rPr>
              <a:t>ус</a:t>
            </a:r>
            <a:r>
              <a:rPr lang="uk-UA" sz="6000" b="1" i="1" dirty="0" smtClean="0">
                <a:latin typeface="Book Antiqua" panose="02040602050305030304" pitchFamily="18" charset="0"/>
              </a:rPr>
              <a:t> 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сь</a:t>
            </a:r>
            <a:r>
              <a:rPr lang="uk-UA" sz="6000" b="1" i="1" dirty="0" smtClean="0">
                <a:latin typeface="Book Antiqua" panose="02040602050305030304" pitchFamily="18" charset="0"/>
              </a:rPr>
              <a:t>  ос 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св</a:t>
            </a:r>
            <a:r>
              <a:rPr lang="uk-UA" sz="6000" b="1" i="1" dirty="0" smtClean="0">
                <a:latin typeface="Book Antiqua" panose="02040602050305030304" pitchFamily="18" charset="0"/>
              </a:rPr>
              <a:t>  </a:t>
            </a:r>
            <a:r>
              <a:rPr lang="uk-UA" sz="6000" b="1" i="1" dirty="0" err="1" smtClean="0">
                <a:latin typeface="Book Antiqua" panose="02040602050305030304" pitchFamily="18" charset="0"/>
              </a:rPr>
              <a:t>сх</a:t>
            </a:r>
            <a:r>
              <a:rPr lang="uk-UA" sz="6000" b="1" i="1" dirty="0" smtClean="0">
                <a:latin typeface="Book Antiqua" panose="02040602050305030304" pitchFamily="18" charset="0"/>
              </a:rPr>
              <a:t> см</a:t>
            </a:r>
          </a:p>
          <a:p>
            <a:pPr algn="ctr"/>
            <a:r>
              <a:rPr lang="uk-UA" sz="5400" b="1" i="1" u="sng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>Мороз</a:t>
            </a:r>
            <a:r>
              <a:rPr lang="uk-UA" sz="5400" b="1" i="1" dirty="0" smtClean="0">
                <a:latin typeface="Book Antiqua" panose="02040602050305030304" pitchFamily="18" charset="0"/>
              </a:rPr>
              <a:t> ходить по дворі,</a:t>
            </a:r>
          </a:p>
          <a:p>
            <a:pPr algn="ctr"/>
            <a:r>
              <a:rPr lang="uk-UA" sz="5400" b="1" i="1" dirty="0" smtClean="0">
                <a:latin typeface="Book Antiqua" panose="02040602050305030304" pitchFamily="18" charset="0"/>
              </a:rPr>
              <a:t>На </a:t>
            </a:r>
            <a:r>
              <a:rPr lang="uk-UA" sz="5400" b="1" i="1" u="sng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>льоду </a:t>
            </a:r>
            <a:r>
              <a:rPr lang="uk-UA" sz="5400" b="1" i="1" dirty="0" smtClean="0">
                <a:latin typeface="Book Antiqua" panose="02040602050305030304" pitchFamily="18" charset="0"/>
              </a:rPr>
              <a:t>іскри </a:t>
            </a:r>
            <a:r>
              <a:rPr lang="uk-UA" sz="5400" b="1" i="1" u="sng" dirty="0" smtClean="0">
                <a:solidFill>
                  <a:srgbClr val="7030A0"/>
                </a:solidFill>
                <a:latin typeface="Book Antiqua" panose="02040602050305030304" pitchFamily="18" charset="0"/>
              </a:rPr>
              <a:t>креше</a:t>
            </a:r>
            <a:r>
              <a:rPr lang="uk-UA" sz="5400" b="1" i="1" dirty="0" smtClean="0">
                <a:latin typeface="Book Antiqua" panose="02040602050305030304" pitchFamily="18" charset="0"/>
              </a:rPr>
              <a:t>,</a:t>
            </a:r>
          </a:p>
          <a:p>
            <a:pPr algn="ctr"/>
            <a:r>
              <a:rPr lang="uk-UA" sz="5400" b="1" i="1" dirty="0" smtClean="0">
                <a:latin typeface="Book Antiqua" panose="02040602050305030304" pitchFamily="18" charset="0"/>
              </a:rPr>
              <a:t>На снігу світить зорі,</a:t>
            </a:r>
          </a:p>
          <a:p>
            <a:pPr algn="ctr"/>
            <a:r>
              <a:rPr lang="uk-UA" sz="5400" b="1" i="1" dirty="0" smtClean="0">
                <a:latin typeface="Book Antiqua" panose="02040602050305030304" pitchFamily="18" charset="0"/>
              </a:rPr>
              <a:t>На вікнах </a:t>
            </a:r>
            <a:r>
              <a:rPr lang="uk-UA" sz="5400" b="1" i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квіти</a:t>
            </a:r>
            <a:r>
              <a:rPr lang="uk-UA" sz="5400" b="1" i="1" dirty="0" smtClean="0">
                <a:latin typeface="Book Antiqua" panose="02040602050305030304" pitchFamily="18" charset="0"/>
              </a:rPr>
              <a:t> пише. </a:t>
            </a:r>
            <a:endParaRPr lang="ru-RU" sz="54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84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6970" y="27856"/>
            <a:ext cx="9259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Мовна</a:t>
            </a:r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 гра «Розумне перо»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951186"/>
            <a:ext cx="853345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err="1" smtClean="0">
                <a:latin typeface="Book Antiqua" panose="02040602050305030304" pitchFamily="18" charset="0"/>
              </a:rPr>
              <a:t>Поширте</a:t>
            </a:r>
            <a:r>
              <a:rPr lang="uk-UA" sz="4400" b="1" i="1" dirty="0" smtClean="0">
                <a:latin typeface="Book Antiqua" panose="02040602050305030304" pitchFamily="18" charset="0"/>
              </a:rPr>
              <a:t> речення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Ми милувалися (чим?) (де?)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(Який?) сніжок укрив (яку?) ялинку.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(Який?)вечір (</a:t>
            </a:r>
            <a:r>
              <a:rPr lang="uk-UA" sz="48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я</a:t>
            </a:r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к?) йде на сонну (що?).</a:t>
            </a:r>
            <a:endParaRPr lang="ru-RU" sz="48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71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53710" y="27856"/>
            <a:ext cx="37657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Пригадай!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16" y="836712"/>
            <a:ext cx="896448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smtClean="0">
                <a:latin typeface="Book Antiqua" panose="02040602050305030304" pitchFamily="18" charset="0"/>
              </a:rPr>
              <a:t>Установіть зв’язки між словами в реченні.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Мама купила </a:t>
            </a:r>
            <a:r>
              <a:rPr lang="uk-UA" sz="4800" b="1" i="1" dirty="0">
                <a:solidFill>
                  <a:srgbClr val="002060"/>
                </a:solidFill>
                <a:latin typeface="Book Antiqua" panose="02040602050305030304" pitchFamily="18" charset="0"/>
              </a:rPr>
              <a:t>А</a:t>
            </a:r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нтону ковзани.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(Хто?) _____;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______(що зробила?)________;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______ (що?) __________;</a:t>
            </a:r>
          </a:p>
          <a:p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_______ (кому?) ________ .</a:t>
            </a:r>
            <a:endParaRPr lang="ru-RU" sz="48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5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фони для презентації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5"/>
            <a:ext cx="9252520" cy="687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69791" y="27856"/>
            <a:ext cx="4533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Потренуйся!</a:t>
            </a:r>
            <a:endParaRPr lang="ru-RU" sz="54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16" y="836712"/>
            <a:ext cx="89644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i="1" dirty="0" smtClean="0">
                <a:latin typeface="Book Antiqua" panose="02040602050305030304" pitchFamily="18" charset="0"/>
              </a:rPr>
              <a:t>До головних членів речення доберіть другорядні.</a:t>
            </a:r>
          </a:p>
          <a:p>
            <a:endParaRPr lang="uk-UA" sz="4400" b="1" i="1" dirty="0" smtClean="0">
              <a:latin typeface="Book Antiqua" panose="02040602050305030304" pitchFamily="18" charset="0"/>
            </a:endParaRPr>
          </a:p>
          <a:p>
            <a:pPr algn="ctr"/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Вітер гойдає. </a:t>
            </a:r>
          </a:p>
          <a:p>
            <a:pPr algn="ctr"/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Хмари пливуть.</a:t>
            </a:r>
          </a:p>
          <a:p>
            <a:pPr algn="ctr"/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Падатиме сніг.</a:t>
            </a:r>
          </a:p>
          <a:p>
            <a:pPr algn="ctr"/>
            <a:r>
              <a:rPr lang="uk-UA" sz="4800" b="1" i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Зима вкриє.</a:t>
            </a:r>
            <a:endParaRPr lang="ru-RU" sz="4800" b="1" i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25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204</Words>
  <Application>Microsoft Office PowerPoint</Application>
  <PresentationFormat>Экран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2017-02-10T07:32:07Z</dcterms:created>
  <dcterms:modified xsi:type="dcterms:W3CDTF">2017-07-28T21:08:48Z</dcterms:modified>
</cp:coreProperties>
</file>