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2" r:id="rId5"/>
    <p:sldId id="298" r:id="rId6"/>
    <p:sldId id="264" r:id="rId7"/>
    <p:sldId id="265" r:id="rId8"/>
    <p:sldId id="266" r:id="rId9"/>
    <p:sldId id="29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80" r:id="rId22"/>
    <p:sldId id="281" r:id="rId23"/>
    <p:sldId id="282" r:id="rId24"/>
    <p:sldId id="283" r:id="rId25"/>
    <p:sldId id="290" r:id="rId26"/>
    <p:sldId id="278" r:id="rId27"/>
    <p:sldId id="279" r:id="rId28"/>
    <p:sldId id="284" r:id="rId29"/>
    <p:sldId id="297" r:id="rId30"/>
    <p:sldId id="291" r:id="rId31"/>
    <p:sldId id="294" r:id="rId32"/>
    <p:sldId id="286" r:id="rId33"/>
    <p:sldId id="287" r:id="rId34"/>
    <p:sldId id="288" r:id="rId35"/>
    <p:sldId id="289" r:id="rId36"/>
    <p:sldId id="295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877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600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74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934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942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344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81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446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175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924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298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BCF74-3E5B-478C-B17F-25624C262BDC}" type="datetimeFigureOut">
              <a:rPr lang="ru-RU" smtClean="0"/>
              <a:t>22.09.2015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E5FE2-4154-418B-8A20-69FDC5B60C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01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microsoft.com/office/2007/relationships/hdphoto" Target="../media/hdphoto6.wdp"/><Relationship Id="rId3" Type="http://schemas.openxmlformats.org/officeDocument/2006/relationships/image" Target="../media/image40.png"/><Relationship Id="rId7" Type="http://schemas.openxmlformats.org/officeDocument/2006/relationships/image" Target="../media/image42.jpeg"/><Relationship Id="rId12" Type="http://schemas.openxmlformats.org/officeDocument/2006/relationships/image" Target="../media/image45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11" Type="http://schemas.microsoft.com/office/2007/relationships/hdphoto" Target="../media/hdphoto5.wdp"/><Relationship Id="rId5" Type="http://schemas.openxmlformats.org/officeDocument/2006/relationships/image" Target="../media/image41.png"/><Relationship Id="rId10" Type="http://schemas.openxmlformats.org/officeDocument/2006/relationships/image" Target="../media/image44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7" Type="http://schemas.openxmlformats.org/officeDocument/2006/relationships/image" Target="../media/image51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1120676"/>
            <a:ext cx="6336704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ContrastingRightFacing"/>
              <a:lightRig rig="threePt" dir="t"/>
            </a:scene3d>
          </a:bodyPr>
          <a:lstStyle/>
          <a:p>
            <a:r>
              <a:rPr lang="uk-U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Aharoni" pitchFamily="2" charset="-79"/>
              </a:rPr>
              <a:t>Інтегрований урок основи здоров'я та абетка харчування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3695" y="3625862"/>
            <a:ext cx="585756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HeroicExtremeLef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Замула</a:t>
            </a:r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Людмила Андріївна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4797152"/>
            <a:ext cx="4172040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2Left"/>
              <a:lightRig rig="threePt" dir="t"/>
            </a:scene3d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КЗ «</a:t>
            </a:r>
            <a:r>
              <a:rPr lang="uk-UA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Степногірська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ЗОШ І-ІІІ ст.»</a:t>
            </a:r>
          </a:p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ВРР ЗО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581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64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2403" y="2348880"/>
            <a:ext cx="5683864" cy="193899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Щоб бути здоровим,</a:t>
            </a:r>
          </a:p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треба вживати</a:t>
            </a:r>
          </a:p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продукти з усіх груп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704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3073" y="-489191"/>
            <a:ext cx="184731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641"/>
            <a:ext cx="9143999" cy="683936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29155" y="2921169"/>
            <a:ext cx="29268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 smtClean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 група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2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67944" y="1844824"/>
            <a:ext cx="29268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група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990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11960" y="1916832"/>
            <a:ext cx="335329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3 група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664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60032" y="1340768"/>
            <a:ext cx="29268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 група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352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60032" y="2924944"/>
            <a:ext cx="33532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5 група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171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893" y="1916832"/>
            <a:ext cx="9020033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ContrastingRightFacing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uk-UA" sz="6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Молоко та його родина</a:t>
            </a:r>
            <a:endParaRPr lang="ru-RU" sz="6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88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172" y="-18225"/>
            <a:ext cx="9324528" cy="685799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67160" y="1412776"/>
            <a:ext cx="72298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dirty="0" err="1" smtClean="0">
                <a:solidFill>
                  <a:schemeClr val="bg1"/>
                </a:solidFill>
              </a:rPr>
              <a:t>Міні-</a:t>
            </a:r>
            <a:r>
              <a:rPr lang="uk-UA" sz="8000" dirty="0" smtClean="0">
                <a:solidFill>
                  <a:schemeClr val="bg1"/>
                </a:solidFill>
              </a:rPr>
              <a:t> вікторина</a:t>
            </a:r>
            <a:endParaRPr lang="ru-RU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64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310" y="-459432"/>
            <a:ext cx="9526594" cy="88036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332656"/>
            <a:ext cx="7246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1. До якої групи належить риба? 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501131" y="1559848"/>
            <a:ext cx="71182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2. У якій групі є лимон?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5366" y="2492896"/>
            <a:ext cx="65094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3. Продукти якої групи</a:t>
            </a:r>
          </a:p>
          <a:p>
            <a:r>
              <a:rPr lang="uk-UA" sz="3600" dirty="0" smtClean="0">
                <a:solidFill>
                  <a:schemeClr val="bg1"/>
                </a:solidFill>
              </a:rPr>
              <a:t> виготовляють із соняшника?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7656" y="4143899"/>
            <a:ext cx="56968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4. До якої групи належать</a:t>
            </a:r>
          </a:p>
          <a:p>
            <a:r>
              <a:rPr lang="uk-UA" sz="3600" dirty="0" smtClean="0">
                <a:solidFill>
                  <a:schemeClr val="bg1"/>
                </a:solidFill>
              </a:rPr>
              <a:t> каші та хліб?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59" y="5373216"/>
            <a:ext cx="51783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5. У якій групі є йогурт?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746610" y="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1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746610" y="110264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4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746610" y="249289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5</a:t>
            </a: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746610" y="3829663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3</a:t>
            </a:r>
            <a:endParaRPr lang="ru-RU" sz="4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795247" y="510514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2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8038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63688" y="908720"/>
            <a:ext cx="8467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dirty="0"/>
              <a:t> </a:t>
            </a:r>
            <a:r>
              <a:rPr lang="uk-UA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84020" y="2146110"/>
            <a:ext cx="50526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4000" b="1" dirty="0">
                <a:ln/>
                <a:solidFill>
                  <a:schemeClr val="accent3"/>
                </a:solidFill>
              </a:rPr>
              <a:t>З</a:t>
            </a:r>
            <a:endParaRPr lang="ru-RU" sz="4000" b="1" dirty="0">
              <a:ln/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09430" y="1416551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1988840"/>
            <a:ext cx="58381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40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1093386"/>
            <a:ext cx="5902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28255" y="110877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en-US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’</a:t>
            </a:r>
            <a:endParaRPr lang="ru-RU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27784" y="2173506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r>
              <a:rPr lang="uk-UA" sz="4000" b="1" dirty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Я</a:t>
            </a:r>
            <a:endParaRPr lang="ru-RU" sz="4000" b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02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3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9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10" y="0"/>
            <a:ext cx="9143999" cy="693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52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3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77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6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04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81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6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188640"/>
            <a:ext cx="16257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</a:t>
            </a:r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ілки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21502" y="163938"/>
            <a:ext cx="29585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Вуглеводи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4324" y="1300991"/>
            <a:ext cx="39819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Молочний жир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4324" y="2204864"/>
            <a:ext cx="57583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Мінеральні речовини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71195" y="976888"/>
            <a:ext cx="41450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</a:t>
            </a:r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ікроелементи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332" y="2920751"/>
            <a:ext cx="56813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Вітаміни :А,В. В2,С,</a:t>
            </a:r>
            <a:r>
              <a:rPr lang="en-US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D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576" y="312038"/>
            <a:ext cx="13558083" cy="47089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Отже ,велика</a:t>
            </a:r>
          </a:p>
          <a:p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молочна родина</a:t>
            </a:r>
          </a:p>
          <a:p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 наші найкращі друзі</a:t>
            </a:r>
          </a:p>
          <a:p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 шляху до міцного</a:t>
            </a:r>
          </a:p>
          <a:p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здоров</a:t>
            </a:r>
            <a:r>
              <a:rPr lang="en-US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uk-UA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я.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730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1" y="-226630"/>
            <a:ext cx="8603673" cy="716646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08521" y="3860624"/>
            <a:ext cx="4972707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Гра</a:t>
            </a:r>
          </a:p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 Чарівна</a:t>
            </a:r>
          </a:p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склянка»</a:t>
            </a:r>
            <a:endParaRPr lang="uk-UA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585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3901" y="-1"/>
            <a:ext cx="9252519" cy="67849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31179" y="1268760"/>
            <a:ext cx="3902357" cy="49244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Сметана</a:t>
            </a:r>
          </a:p>
          <a:p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Ряжанка</a:t>
            </a:r>
          </a:p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Молоко</a:t>
            </a:r>
          </a:p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Йогурт  </a:t>
            </a:r>
          </a:p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Кефір</a:t>
            </a:r>
          </a:p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Масло</a:t>
            </a:r>
          </a:p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Сир </a:t>
            </a:r>
            <a:endParaRPr lang="uk-U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11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14"/>
            <a:ext cx="9036496" cy="67686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0904086">
            <a:off x="755576" y="2780928"/>
            <a:ext cx="274786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порція =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 rot="21017490">
            <a:off x="3425907" y="553159"/>
            <a:ext cx="574096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 склянка молока,</a:t>
            </a:r>
          </a:p>
          <a:p>
            <a:endParaRPr lang="uk-UA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півсклянки </a:t>
            </a:r>
            <a:r>
              <a:rPr lang="uk-UA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йогурта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</a:p>
          <a:p>
            <a:endParaRPr lang="uk-UA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півсклянки сиру,</a:t>
            </a:r>
          </a:p>
          <a:p>
            <a:endParaRPr lang="uk-UA" sz="4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30 г  твердого сиру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3612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2004"/>
            <a:ext cx="9144000" cy="7029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374271">
            <a:off x="1477679" y="980728"/>
            <a:ext cx="4871847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Здоров</a:t>
            </a:r>
            <a:r>
              <a:rPr lang="en-US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’</a:t>
            </a:r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5719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690"/>
            <a:ext cx="9149892" cy="68535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2333" y="260648"/>
            <a:ext cx="10390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</a:t>
            </a:r>
            <a:endParaRPr lang="ru-RU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1182333" y="1492010"/>
            <a:ext cx="869149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790" y="2815449"/>
            <a:ext cx="9252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3101" y="4138888"/>
            <a:ext cx="12426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</a:t>
            </a:r>
            <a:endParaRPr lang="ru-RU" sz="8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39229" y="737701"/>
            <a:ext cx="65564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Молочна ______________</a:t>
            </a:r>
            <a:endParaRPr lang="ru-RU" sz="40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229" y="2153729"/>
            <a:ext cx="47496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________  з сиром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09931" y="3290614"/>
            <a:ext cx="58522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Сметанк</a:t>
            </a:r>
            <a:r>
              <a:rPr lang="uk-U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овий________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5901" y="4176166"/>
            <a:ext cx="5580054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 smtClean="0"/>
          </a:p>
          <a:p>
            <a:r>
              <a:rPr lang="uk-U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________ з вершками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749" y="3670159"/>
            <a:ext cx="2628900" cy="17430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76694">
            <a:off x="1912921" y="1005532"/>
            <a:ext cx="1280419" cy="151247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57306"/>
            <a:ext cx="2030152" cy="173012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562" y="2752450"/>
            <a:ext cx="2381250" cy="19240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130" y="1787428"/>
            <a:ext cx="1716180" cy="159067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997" y="1900888"/>
            <a:ext cx="1440161" cy="166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2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186"/>
            <a:ext cx="9468544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0" y="0"/>
            <a:ext cx="3851920" cy="22768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63688" y="116632"/>
            <a:ext cx="3980064" cy="707886"/>
          </a:xfrm>
          <a:prstGeom prst="rect">
            <a:avLst/>
          </a:prstGeom>
          <a:noFill/>
        </p:spPr>
        <p:txBody>
          <a:bodyPr wrap="none" rtlCol="0">
            <a:prstTxWarp prst="textCurve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Молочний тест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74" t="15136" r="12548" b="42432"/>
          <a:stretch/>
        </p:blipFill>
        <p:spPr>
          <a:xfrm>
            <a:off x="4667600" y="871435"/>
            <a:ext cx="3368675" cy="78408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293096"/>
            <a:ext cx="5417502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094" y="5512636"/>
            <a:ext cx="4390771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0" y="5589240"/>
            <a:ext cx="3697810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16" y="3034814"/>
            <a:ext cx="4898520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694" y="2060848"/>
            <a:ext cx="4533437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41639" y="824518"/>
            <a:ext cx="3251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Молоко належить до</a:t>
            </a:r>
          </a:p>
          <a:p>
            <a:r>
              <a:rPr lang="uk-UA" sz="2400" dirty="0" smtClean="0"/>
              <a:t> групи злаків?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979069" y="2222921"/>
            <a:ext cx="36908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Йогурт у молочній групі?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105516" y="3196888"/>
            <a:ext cx="48985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У молоці є вітаміни та мінерали?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1805029" y="4455169"/>
            <a:ext cx="5386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Молочні продукти багаті на кальцій?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810063" y="5674709"/>
            <a:ext cx="4156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Сметану роблять із кефіру?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33391" y="5751313"/>
            <a:ext cx="3532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/>
              <a:t>Масло багате на жири?</a:t>
            </a:r>
            <a:endParaRPr lang="ru-RU" sz="2400" dirty="0"/>
          </a:p>
        </p:txBody>
      </p:sp>
      <p:sp>
        <p:nvSpPr>
          <p:cNvPr id="12" name="Овал 11"/>
          <p:cNvSpPr/>
          <p:nvPr/>
        </p:nvSpPr>
        <p:spPr>
          <a:xfrm>
            <a:off x="4964112" y="1643332"/>
            <a:ext cx="993659" cy="405333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ні</a:t>
            </a:r>
            <a:endParaRPr lang="ru-RU" dirty="0"/>
          </a:p>
        </p:txBody>
      </p:sp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089" y="6114798"/>
            <a:ext cx="960633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161534"/>
            <a:ext cx="936104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7772" y="4865390"/>
            <a:ext cx="930616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671888"/>
            <a:ext cx="1008112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2431" y="2684586"/>
            <a:ext cx="1040049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Овал 12"/>
          <p:cNvSpPr/>
          <p:nvPr/>
        </p:nvSpPr>
        <p:spPr>
          <a:xfrm>
            <a:off x="7191888" y="1545725"/>
            <a:ext cx="844387" cy="37692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</a:t>
            </a:r>
            <a:endParaRPr lang="ru-RU" dirty="0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193" y="3641725"/>
            <a:ext cx="888876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12978"/>
            <a:ext cx="1008112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434" y="2697285"/>
            <a:ext cx="902113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161" y="4925185"/>
            <a:ext cx="981544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852" y="6165046"/>
            <a:ext cx="781036" cy="40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929059" y="3694977"/>
            <a:ext cx="51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так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08723" y="4912860"/>
            <a:ext cx="51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так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60941" y="6168679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ні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21247" y="6181199"/>
            <a:ext cx="51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так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16357" y="3681123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ні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6275" y="495749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ні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05523" y="6229130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ні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86918" y="6165046"/>
            <a:ext cx="51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так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8064" y="2684586"/>
            <a:ext cx="576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ні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53133" y="2729590"/>
            <a:ext cx="51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так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34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21014" y="29969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4" y="0"/>
            <a:ext cx="9163050" cy="6887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426993"/>
            <a:ext cx="40458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Молочний</a:t>
            </a:r>
            <a:r>
              <a:rPr lang="uk-UA" dirty="0" smtClean="0"/>
              <a:t> </a:t>
            </a:r>
            <a:r>
              <a:rPr lang="uk-U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тест</a:t>
            </a:r>
            <a:endParaRPr lang="uk-UA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043608" y="15567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13" name="TextBox 12"/>
          <p:cNvSpPr txBox="1"/>
          <p:nvPr/>
        </p:nvSpPr>
        <p:spPr>
          <a:xfrm>
            <a:off x="3757457" y="1599565"/>
            <a:ext cx="253082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ідсумки</a:t>
            </a:r>
            <a:endParaRPr lang="uk-UA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2656" y="2735628"/>
            <a:ext cx="8263481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</a:t>
            </a: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кожну 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відповідь у зеленому</a:t>
            </a:r>
          </a:p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кружечку – 1 бал.</a:t>
            </a:r>
            <a:endParaRPr lang="uk-U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578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8172"/>
            <a:ext cx="9209144" cy="68098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03837" y="1156614"/>
            <a:ext cx="8322842" cy="40010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Тобі 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слід 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краще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розібратись 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 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темі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</a:p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 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потім 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спробуй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пройти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тест 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ще 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раз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endParaRPr lang="uk-UA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uk-UA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                       </a:t>
            </a:r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0-3 бали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823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1" y="-190935"/>
            <a:ext cx="9212263" cy="68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1916832"/>
            <a:ext cx="8248498" cy="317009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Ти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дещо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помилився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</a:p>
          <a:p>
            <a:r>
              <a:rPr lang="uk-UA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апитай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дорослих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Що 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тобі 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незрозуміло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</a:t>
            </a:r>
          </a:p>
          <a:p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цій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темі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   </a:t>
            </a:r>
          </a:p>
          <a:p>
            <a:r>
              <a:rPr lang="uk-UA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                                                </a:t>
            </a:r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4-5 балів      </a:t>
            </a:r>
            <a:endParaRPr lang="uk-UA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203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76" y="-47172"/>
            <a:ext cx="9391775" cy="681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38376" y="811795"/>
            <a:ext cx="706725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Ти</a:t>
            </a: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справжній</a:t>
            </a: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algn="ctr"/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знавець</a:t>
            </a:r>
            <a:endParaRPr lang="ru-RU" sz="5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молочної</a:t>
            </a: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групи</a:t>
            </a: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 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4540" y="3358016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63928" y="4437112"/>
            <a:ext cx="46659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Так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тримати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39952" y="548680"/>
            <a:ext cx="3770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951645" y="162613"/>
            <a:ext cx="22120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6 балів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567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016" y="-46977"/>
            <a:ext cx="9144000" cy="68491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3744416" cy="3456384"/>
          </a:xfrm>
          <a:prstGeom prst="rect">
            <a:avLst/>
          </a:prstGeom>
        </p:spPr>
      </p:pic>
      <p:sp>
        <p:nvSpPr>
          <p:cNvPr id="8" name="Вертикальный свиток 7"/>
          <p:cNvSpPr/>
          <p:nvPr/>
        </p:nvSpPr>
        <p:spPr>
          <a:xfrm rot="467926">
            <a:off x="3036016" y="1362084"/>
            <a:ext cx="4320480" cy="475252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Щиро </a:t>
            </a:r>
            <a:r>
              <a:rPr lang="uk-UA" dirty="0" err="1" smtClean="0"/>
              <a:t>вщи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 rot="508601">
            <a:off x="3590843" y="1781327"/>
            <a:ext cx="3381760" cy="452431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uk-UA" sz="3600" i="1" dirty="0"/>
              <a:t>Щ</a:t>
            </a:r>
            <a:r>
              <a:rPr lang="uk-UA" sz="3600" i="1" dirty="0" smtClean="0"/>
              <a:t>иро дякуємо</a:t>
            </a:r>
          </a:p>
          <a:p>
            <a:r>
              <a:rPr lang="uk-UA" sz="3600" i="1" dirty="0" smtClean="0"/>
              <a:t> всім, хто</a:t>
            </a:r>
          </a:p>
          <a:p>
            <a:r>
              <a:rPr lang="uk-UA" sz="3600" i="1" dirty="0" smtClean="0"/>
              <a:t> був присутній</a:t>
            </a:r>
          </a:p>
          <a:p>
            <a:r>
              <a:rPr lang="uk-UA" sz="3600" i="1" dirty="0" smtClean="0"/>
              <a:t> на нашому</a:t>
            </a:r>
          </a:p>
          <a:p>
            <a:r>
              <a:rPr lang="uk-UA" sz="3600" i="1" dirty="0" smtClean="0"/>
              <a:t> уроці</a:t>
            </a:r>
            <a:r>
              <a:rPr lang="uk-UA" sz="3600" dirty="0" smtClean="0"/>
              <a:t>.</a:t>
            </a:r>
          </a:p>
          <a:p>
            <a:r>
              <a:rPr lang="uk-UA" sz="3600" dirty="0" smtClean="0"/>
              <a:t>Сподіваємось</a:t>
            </a:r>
          </a:p>
          <a:p>
            <a:r>
              <a:rPr lang="uk-UA" sz="3600" dirty="0" smtClean="0"/>
              <a:t> вам</a:t>
            </a:r>
          </a:p>
          <a:p>
            <a:r>
              <a:rPr lang="uk-UA" sz="3600" dirty="0" smtClean="0"/>
              <a:t> сподобалось.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7058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59" y="-630591"/>
            <a:ext cx="9144000" cy="79208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86264" y="1201968"/>
            <a:ext cx="60815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 : Здоровий спосіб життя .</a:t>
            </a:r>
          </a:p>
          <a:p>
            <a:endParaRPr lang="uk-UA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Молоко та його родина.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406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2954" y="-1051113"/>
            <a:ext cx="10550918" cy="101531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1" y="3428999"/>
            <a:ext cx="3367374" cy="28044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748099"/>
            <a:ext cx="3343332" cy="288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321" y="1468179"/>
            <a:ext cx="3312368" cy="432048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009719"/>
            <a:ext cx="3096344" cy="261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253251"/>
            <a:ext cx="3347864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28938" y="303039"/>
            <a:ext cx="6845079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uk-UA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Сьогодні на уроці </a:t>
            </a:r>
            <a:endParaRPr lang="ru-RU" sz="5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 rot="20202584">
            <a:off x="60699" y="1460129"/>
            <a:ext cx="25428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Дізнаємось що </a:t>
            </a:r>
          </a:p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таке</a:t>
            </a:r>
          </a:p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здоровий спосіб</a:t>
            </a:r>
          </a:p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життя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 rot="20183555">
            <a:off x="6461288" y="4285706"/>
            <a:ext cx="266290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Познайомимось</a:t>
            </a:r>
          </a:p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 молоком</a:t>
            </a:r>
          </a:p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та його</a:t>
            </a:r>
          </a:p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родиною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32924" y="2319069"/>
            <a:ext cx="329423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Будемо</a:t>
            </a:r>
          </a:p>
          <a:p>
            <a:r>
              <a:rPr lang="uk-U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працювати</a:t>
            </a:r>
          </a:p>
          <a:p>
            <a:r>
              <a:rPr lang="uk-U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з абеткою</a:t>
            </a:r>
          </a:p>
          <a:p>
            <a:r>
              <a:rPr lang="uk-U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харчування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72995" y="3596341"/>
            <a:ext cx="3036409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Пограємо ,</a:t>
            </a:r>
          </a:p>
          <a:p>
            <a:endParaRPr lang="uk-UA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Попрацюємо</a:t>
            </a:r>
          </a:p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в парах ,</a:t>
            </a:r>
          </a:p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Проведемо </a:t>
            </a:r>
          </a:p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міні – вікторину</a:t>
            </a:r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38463" y="1073874"/>
            <a:ext cx="331994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Розв'яжемо молочні </a:t>
            </a:r>
          </a:p>
          <a:p>
            <a:r>
              <a:rPr lang="uk-UA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риклади,</a:t>
            </a:r>
          </a:p>
          <a:p>
            <a:endParaRPr lang="uk-UA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Складемо</a:t>
            </a:r>
          </a:p>
          <a:p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молочне</a:t>
            </a:r>
          </a:p>
          <a:p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меню,</a:t>
            </a:r>
          </a:p>
          <a:p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розв'яжемо </a:t>
            </a:r>
          </a:p>
          <a:p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молочний тест</a:t>
            </a:r>
            <a:r>
              <a:rPr lang="uk-UA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464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133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365104"/>
            <a:ext cx="2381250" cy="16466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5034"/>
            <a:ext cx="2596580" cy="19002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653" y="4725144"/>
            <a:ext cx="2695500" cy="23500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3209925" cy="22041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153" y="2060848"/>
            <a:ext cx="2409056" cy="2133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016" y="2420888"/>
            <a:ext cx="2764137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835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3648" y="1974466"/>
            <a:ext cx="6984776" cy="47089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</a:t>
            </a:r>
            <a:r>
              <a:rPr lang="en-US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’</a:t>
            </a:r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людини</a:t>
            </a:r>
          </a:p>
          <a:p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найбільше залежить</a:t>
            </a:r>
          </a:p>
          <a:p>
            <a:r>
              <a:rPr lang="uk-UA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від її способу життя 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858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5513487"/>
            <a:ext cx="58352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фізхвилинка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644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406</Words>
  <Application>Microsoft Office PowerPoint</Application>
  <PresentationFormat>Экран (4:3)</PresentationFormat>
  <Paragraphs>156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замула</dc:creator>
  <cp:lastModifiedBy>замула</cp:lastModifiedBy>
  <cp:revision>69</cp:revision>
  <dcterms:created xsi:type="dcterms:W3CDTF">2015-09-17T14:31:19Z</dcterms:created>
  <dcterms:modified xsi:type="dcterms:W3CDTF">2015-09-22T18:47:26Z</dcterms:modified>
</cp:coreProperties>
</file>