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280" r:id="rId4"/>
    <p:sldId id="256" r:id="rId5"/>
    <p:sldId id="263" r:id="rId6"/>
    <p:sldId id="274" r:id="rId7"/>
    <p:sldId id="275" r:id="rId8"/>
    <p:sldId id="276" r:id="rId9"/>
    <p:sldId id="277" r:id="rId10"/>
    <p:sldId id="279" r:id="rId11"/>
    <p:sldId id="258" r:id="rId12"/>
    <p:sldId id="270" r:id="rId13"/>
    <p:sldId id="271" r:id="rId14"/>
    <p:sldId id="260" r:id="rId15"/>
    <p:sldId id="261" r:id="rId16"/>
    <p:sldId id="262" r:id="rId17"/>
    <p:sldId id="281" r:id="rId18"/>
    <p:sldId id="28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2" autoAdjust="0"/>
    <p:restoredTop sz="94607" autoAdjust="0"/>
  </p:normalViewPr>
  <p:slideViewPr>
    <p:cSldViewPr>
      <p:cViewPr varScale="1">
        <p:scale>
          <a:sx n="69" d="100"/>
          <a:sy n="69" d="100"/>
        </p:scale>
        <p:origin x="-144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128C9-0EB8-4555-B868-E038FF66ED36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69C0F-A37B-4822-8BEB-47F61CE38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75AEB-E3E7-4F5C-B820-4B64DC44AC0E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BDC30-CB45-4D18-883F-9B1D8C570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5D1A9-E071-4AFF-9516-5EB534D99C55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E7465-B487-4AC1-8330-ECCD3833E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D3371-16C7-492A-A9C0-A818A23D4425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012E0-2FA0-4E2A-B9B1-2173B550A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00D56-4E6C-4622-A687-6B95D637DFC4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372C2-066B-43DD-A693-85AD6BDC9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A05AB-0A12-4220-B83D-F51719E1A9E0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7290E-ED58-4542-B571-C5D19CB267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797C0-738D-42D8-8411-A3B1487DA764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04B18-CBD3-45A7-AB80-95FFEEF14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89015-17EC-4B7D-9ED5-D644D6962354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0011-4EE0-4D03-9A3E-BC9342ADD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5A0DC-E4D6-4D0D-A0BA-E346E6848246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56454-8B07-4252-A88F-6C1B24172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532E5-7B8E-4981-BD9D-839703D70110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74EA7-7FFA-49A9-AA65-C7314746F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0074B-752E-44C0-BE11-95D505FAAF15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DDCC8-E17D-4049-97E1-56868C40D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03B395-9FDF-48CA-A3F9-57AC835C2268}" type="datetimeFigureOut">
              <a:rPr lang="ru-RU"/>
              <a:pPr>
                <a:defRPr/>
              </a:pPr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FE021F-7578-49E8-ABAD-557F055D1E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72;&#1076;&#1084;&#1080;&#1085;\Downloads\Nevidomiy-Tanec_-kachenyat(muzofon.com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3857625"/>
            <a:ext cx="6400800" cy="13303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підзаголовок</a:t>
            </a:r>
            <a:endParaRPr lang="ru-RU" dirty="0" smtClean="0"/>
          </a:p>
        </p:txBody>
      </p:sp>
      <p:sp>
        <p:nvSpPr>
          <p:cNvPr id="3075" name="Заголовок 3"/>
          <p:cNvSpPr>
            <a:spLocks noGrp="1"/>
          </p:cNvSpPr>
          <p:nvPr>
            <p:ph type="ctrTitle"/>
          </p:nvPr>
        </p:nvSpPr>
        <p:spPr>
          <a:xfrm>
            <a:off x="685800" y="1557338"/>
            <a:ext cx="7772400" cy="1366837"/>
          </a:xfrm>
        </p:spPr>
        <p:txBody>
          <a:bodyPr/>
          <a:lstStyle/>
          <a:p>
            <a:pPr eaLnBrk="1" hangingPunct="1"/>
            <a:endParaRPr lang="uk-UA" sz="6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Прямоугольник 5"/>
          <p:cNvSpPr>
            <a:spLocks noChangeArrowheads="1"/>
          </p:cNvSpPr>
          <p:nvPr/>
        </p:nvSpPr>
        <p:spPr bwMode="auto">
          <a:xfrm>
            <a:off x="0" y="-243408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  <a:p>
            <a:endParaRPr lang="uk-UA" sz="4800" dirty="0">
              <a:latin typeface="Times New Roman" pitchFamily="18" charset="0"/>
              <a:cs typeface="Times New Roman" pitchFamily="18" charset="0"/>
            </a:endParaRPr>
          </a:p>
          <a:p>
            <a:endParaRPr lang="uk-UA" sz="4800" dirty="0">
              <a:latin typeface="Times New Roman" pitchFamily="18" charset="0"/>
              <a:cs typeface="Times New Roman" pitchFamily="18" charset="0"/>
            </a:endParaRPr>
          </a:p>
          <a:p>
            <a:endParaRPr lang="uk-UA" sz="4800" dirty="0">
              <a:latin typeface="Times New Roman" pitchFamily="18" charset="0"/>
              <a:cs typeface="Times New Roman" pitchFamily="18" charset="0"/>
            </a:endParaRPr>
          </a:p>
          <a:p>
            <a:endParaRPr lang="uk-UA" sz="4800" dirty="0">
              <a:latin typeface="Times New Roman" pitchFamily="18" charset="0"/>
              <a:cs typeface="Times New Roman" pitchFamily="18" charset="0"/>
            </a:endParaRPr>
          </a:p>
          <a:p>
            <a:endParaRPr lang="uk-UA" sz="4800" dirty="0">
              <a:latin typeface="Times New Roman" pitchFamily="18" charset="0"/>
              <a:cs typeface="Times New Roman" pitchFamily="18" charset="0"/>
            </a:endParaRPr>
          </a:p>
          <a:p>
            <a:endParaRPr lang="uk-UA" sz="4800" dirty="0">
              <a:latin typeface="Times New Roman" pitchFamily="18" charset="0"/>
              <a:cs typeface="Times New Roman" pitchFamily="18" charset="0"/>
            </a:endParaRPr>
          </a:p>
          <a:p>
            <a:endParaRPr lang="uk-UA" sz="4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uk-UA" sz="4800" dirty="0">
                <a:latin typeface="Times New Roman" pitchFamily="18" charset="0"/>
                <a:cs typeface="Times New Roman" pitchFamily="18" charset="0"/>
              </a:rPr>
              <a:t>Я очікую…</a:t>
            </a:r>
            <a:endParaRPr lang="uk-UA" sz="4800" dirty="0"/>
          </a:p>
        </p:txBody>
      </p:sp>
      <p:pic>
        <p:nvPicPr>
          <p:cNvPr id="10" name="Рисунок 9" descr="klen5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4975885" y="2290455"/>
            <a:ext cx="1218433" cy="1577110"/>
          </a:xfrm>
          <a:prstGeom prst="rect">
            <a:avLst/>
          </a:prstGeom>
        </p:spPr>
      </p:pic>
      <p:pic>
        <p:nvPicPr>
          <p:cNvPr id="11" name="Рисунок 10" descr="klen5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913710">
            <a:off x="6128013" y="2506479"/>
            <a:ext cx="1218433" cy="1577110"/>
          </a:xfrm>
          <a:prstGeom prst="rect">
            <a:avLst/>
          </a:prstGeom>
        </p:spPr>
      </p:pic>
      <p:pic>
        <p:nvPicPr>
          <p:cNvPr id="12" name="Рисунок 11" descr="klen5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339982">
            <a:off x="3607733" y="1930416"/>
            <a:ext cx="1218433" cy="1577110"/>
          </a:xfrm>
          <a:prstGeom prst="rect">
            <a:avLst/>
          </a:prstGeom>
        </p:spPr>
      </p:pic>
      <p:pic>
        <p:nvPicPr>
          <p:cNvPr id="13" name="Рисунок 12" descr="klen5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2160709">
            <a:off x="1965751" y="2300948"/>
            <a:ext cx="1367797" cy="1770443"/>
          </a:xfrm>
          <a:prstGeom prst="rect">
            <a:avLst/>
          </a:prstGeom>
        </p:spPr>
      </p:pic>
      <p:pic>
        <p:nvPicPr>
          <p:cNvPr id="14" name="Рисунок 13" descr="klen5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913710">
            <a:off x="5397918" y="3198950"/>
            <a:ext cx="1218433" cy="1577110"/>
          </a:xfrm>
          <a:prstGeom prst="rect">
            <a:avLst/>
          </a:prstGeom>
        </p:spPr>
      </p:pic>
      <p:pic>
        <p:nvPicPr>
          <p:cNvPr id="15" name="Рисунок 14" descr="klen5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1204580">
            <a:off x="3292828" y="2836634"/>
            <a:ext cx="1427211" cy="1847347"/>
          </a:xfrm>
          <a:prstGeom prst="rect">
            <a:avLst/>
          </a:prstGeom>
        </p:spPr>
      </p:pic>
      <p:sp>
        <p:nvSpPr>
          <p:cNvPr id="16" name="Горизонтальный свиток 15"/>
          <p:cNvSpPr/>
          <p:nvPr/>
        </p:nvSpPr>
        <p:spPr>
          <a:xfrm>
            <a:off x="467544" y="0"/>
            <a:ext cx="8424936" cy="1124744"/>
          </a:xfrm>
          <a:prstGeom prst="horizontalScroll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1 зупинка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“Дерево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очікувань”</a:t>
            </a:r>
            <a:endParaRPr lang="uk-UA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8 -0.10625 L -0.26823 0.5722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77 -0.09583 L -0.05555 0.55116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3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16 -0.09583 L 0.18055 0.4817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24288 0.4694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51 -0.20741 L 0.07101 0.4185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-0.09028 L -0.05608 0.4516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2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539552" y="260648"/>
            <a:ext cx="8208912" cy="1944216"/>
          </a:xfrm>
          <a:prstGeom prst="horizontalScrol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§"/>
            </a:pPr>
            <a:r>
              <a:rPr lang="uk-UA" sz="4400" u="sng" dirty="0" smtClean="0">
                <a:latin typeface="Times New Roman" pitchFamily="18" charset="0"/>
                <a:cs typeface="Times New Roman" pitchFamily="18" charset="0"/>
              </a:rPr>
              <a:t>Полинули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– легко і плавно полетіли.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820891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7608461" y="1370994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3857625"/>
            <a:ext cx="6400800" cy="13303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підзаголовок</a:t>
            </a:r>
            <a:endParaRPr lang="ru-RU" dirty="0" smtClean="0"/>
          </a:p>
        </p:txBody>
      </p:sp>
      <p:sp>
        <p:nvSpPr>
          <p:cNvPr id="6147" name="Заголовок 3"/>
          <p:cNvSpPr>
            <a:spLocks noGrp="1"/>
          </p:cNvSpPr>
          <p:nvPr>
            <p:ph type="ctrTitle"/>
          </p:nvPr>
        </p:nvSpPr>
        <p:spPr>
          <a:xfrm>
            <a:off x="685800" y="620713"/>
            <a:ext cx="7772400" cy="1728787"/>
          </a:xfrm>
        </p:spPr>
        <p:txBody>
          <a:bodyPr/>
          <a:lstStyle/>
          <a:p>
            <a:pPr eaLnBrk="1" hangingPunct="1"/>
            <a:r>
              <a:rPr lang="uk-UA" sz="4800" smtClean="0">
                <a:latin typeface="Cambria" pitchFamily="18" charset="0"/>
              </a:rPr>
              <a:t>“Пеньок відпочинку”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Горизонтальный свиток 5"/>
          <p:cNvSpPr/>
          <p:nvPr/>
        </p:nvSpPr>
        <p:spPr>
          <a:xfrm>
            <a:off x="395536" y="332656"/>
            <a:ext cx="8496944" cy="1368152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4 зупинка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“Пеньок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відпочинку “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Nevidomiy-Tanec_-kachenya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Nevidomiy-Tanec_-kachenya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Содержимое 3" descr="klen5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 rot="8393775">
            <a:off x="6295375" y="2955169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3" descr="klen5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 rot="8393775">
            <a:off x="4423166" y="4827377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3" descr="klen5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 rot="12808598">
            <a:off x="1236303" y="4239605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916113"/>
            <a:ext cx="6727825" cy="5241925"/>
          </a:xfrm>
          <a:noFill/>
        </p:spPr>
      </p:pic>
      <p:pic>
        <p:nvPicPr>
          <p:cNvPr id="5" name="Picture 8" descr="http://www.latoro.ru/oboi/nature/18339-oboi-prekrasnaya-os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7199040"/>
          </a:xfrm>
          <a:prstGeom prst="rect">
            <a:avLst/>
          </a:prstGeom>
          <a:noFill/>
        </p:spPr>
      </p:pic>
      <p:sp>
        <p:nvSpPr>
          <p:cNvPr id="6" name="Горизонтальный свиток 5"/>
          <p:cNvSpPr/>
          <p:nvPr/>
        </p:nvSpPr>
        <p:spPr>
          <a:xfrm>
            <a:off x="323528" y="260648"/>
            <a:ext cx="8640960" cy="1465320"/>
          </a:xfrm>
          <a:prstGeom prst="horizontalScrol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5 зупинка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“Узлісся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читачів”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3" descr="klen5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8393775">
            <a:off x="283215" y="434890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5949280"/>
            <a:ext cx="266429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8914" name="Picture 2" descr="http://g.io.ua/img_aa/large/0871/03/08710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3024336" cy="3789040"/>
          </a:xfrm>
          <a:prstGeom prst="rect">
            <a:avLst/>
          </a:prstGeom>
          <a:noFill/>
        </p:spPr>
      </p:pic>
      <p:pic>
        <p:nvPicPr>
          <p:cNvPr id="38916" name="Picture 4" descr="http://g.io.ua/img_aa/large/0871/03/087103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3680" y="0"/>
            <a:ext cx="2880320" cy="3645024"/>
          </a:xfrm>
          <a:prstGeom prst="rect">
            <a:avLst/>
          </a:prstGeom>
          <a:noFill/>
        </p:spPr>
      </p:pic>
      <p:pic>
        <p:nvPicPr>
          <p:cNvPr id="38918" name="Picture 6" descr="http://chytanka.com.ua/ebooks/files/ill/kryvenka-kachechka-23022010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275856" cy="3717032"/>
          </a:xfrm>
          <a:prstGeom prst="rect">
            <a:avLst/>
          </a:prstGeom>
          <a:noFill/>
        </p:spPr>
      </p:pic>
      <p:pic>
        <p:nvPicPr>
          <p:cNvPr id="38920" name="Picture 8" descr="http://g.io.ua/img_aa/large/0871/03/087103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3275856" cy="328498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339752" y="2708920"/>
            <a:ext cx="936104" cy="8367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dirty="0" smtClean="0"/>
              <a:t>1</a:t>
            </a:r>
            <a:endParaRPr lang="uk-UA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2780928"/>
            <a:ext cx="936104" cy="8367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dirty="0" smtClean="0"/>
              <a:t>2</a:t>
            </a:r>
            <a:endParaRPr lang="uk-UA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6021288"/>
            <a:ext cx="936104" cy="8367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dirty="0" smtClean="0"/>
              <a:t>4</a:t>
            </a:r>
            <a:endParaRPr lang="uk-UA" sz="4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388424" y="2924944"/>
            <a:ext cx="755576" cy="6926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dirty="0" smtClean="0"/>
              <a:t>3</a:t>
            </a:r>
            <a:endParaRPr lang="uk-UA" sz="4400" dirty="0"/>
          </a:p>
        </p:txBody>
      </p:sp>
      <p:pic>
        <p:nvPicPr>
          <p:cNvPr id="14" name="Picture 6" descr="http://upload.wikimedia.org/wikipedia/uk/2/28/Kryvenka-kachechka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573016"/>
            <a:ext cx="2952328" cy="3284984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292080" y="6021288"/>
            <a:ext cx="936104" cy="8367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dirty="0" smtClean="0"/>
              <a:t>5</a:t>
            </a:r>
            <a:endParaRPr lang="uk-UA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dirty="0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Горизонтальный свиток 5"/>
          <p:cNvSpPr/>
          <p:nvPr/>
        </p:nvSpPr>
        <p:spPr>
          <a:xfrm>
            <a:off x="395536" y="0"/>
            <a:ext cx="8424936" cy="1052736"/>
          </a:xfrm>
          <a:prstGeom prst="horizontalScrol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6 зупинка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“Озеро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запитань”</a:t>
            </a:r>
            <a:r>
              <a:rPr lang="uk-UA" sz="4800" dirty="0" smtClean="0"/>
              <a:t/>
            </a:r>
            <a:br>
              <a:rPr lang="uk-UA" sz="4800" dirty="0" smtClean="0"/>
            </a:br>
            <a:endParaRPr lang="uk-UA" sz="4800" dirty="0"/>
          </a:p>
        </p:txBody>
      </p:sp>
      <p:pic>
        <p:nvPicPr>
          <p:cNvPr id="5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8023566" y="578906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word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869160"/>
            <a:ext cx="86518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підзаголовок</a:t>
            </a:r>
            <a:endParaRPr lang="ru-RU" dirty="0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772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Горизонтальный свиток 9"/>
          <p:cNvSpPr/>
          <p:nvPr/>
        </p:nvSpPr>
        <p:spPr>
          <a:xfrm>
            <a:off x="179512" y="0"/>
            <a:ext cx="8784976" cy="1628800"/>
          </a:xfrm>
          <a:prstGeom prst="horizontalScrol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7 зупинка </a:t>
            </a:r>
            <a:r>
              <a:rPr lang="uk-UA" sz="3800" dirty="0" err="1" smtClean="0">
                <a:latin typeface="Times New Roman" pitchFamily="18" charset="0"/>
                <a:cs typeface="Times New Roman" pitchFamily="18" charset="0"/>
              </a:rPr>
              <a:t>“Джерело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 народної </a:t>
            </a:r>
            <a:r>
              <a:rPr lang="uk-UA" sz="3800" dirty="0" err="1" smtClean="0">
                <a:latin typeface="Times New Roman" pitchFamily="18" charset="0"/>
                <a:cs typeface="Times New Roman" pitchFamily="18" charset="0"/>
              </a:rPr>
              <a:t>мудрості”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179388" y="1556792"/>
            <a:ext cx="8713787" cy="4569371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uk-UA" sz="3600" dirty="0" smtClean="0"/>
              <a:t> Слово – не горобець,вилетить – не      впіймаєш. </a:t>
            </a:r>
          </a:p>
          <a:p>
            <a:pPr>
              <a:buNone/>
            </a:pPr>
            <a:endParaRPr lang="uk-UA" sz="3600" dirty="0" smtClean="0"/>
          </a:p>
          <a:p>
            <a:pPr>
              <a:buFont typeface="Wingdings" pitchFamily="2" charset="2"/>
              <a:buChar char="ü"/>
            </a:pPr>
            <a:r>
              <a:rPr lang="uk-UA" sz="3600" dirty="0" smtClean="0"/>
              <a:t>За добро добром платять.</a:t>
            </a:r>
          </a:p>
          <a:p>
            <a:pPr>
              <a:buNone/>
            </a:pPr>
            <a:endParaRPr lang="uk-UA" sz="3600" dirty="0" smtClean="0"/>
          </a:p>
          <a:p>
            <a:pPr>
              <a:buFont typeface="Wingdings" pitchFamily="2" charset="2"/>
              <a:buChar char="ü"/>
            </a:pPr>
            <a:r>
              <a:rPr lang="uk-UA" sz="3600" dirty="0" smtClean="0"/>
              <a:t> На рідній стороні і камінчик знайомий.</a:t>
            </a:r>
          </a:p>
          <a:p>
            <a:pPr>
              <a:buFont typeface="Arial" charset="0"/>
              <a:buNone/>
            </a:pPr>
            <a:endParaRPr lang="uk-UA" dirty="0" smtClean="0"/>
          </a:p>
        </p:txBody>
      </p:sp>
      <p:pic>
        <p:nvPicPr>
          <p:cNvPr id="5" name="Рисунок 4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028155">
            <a:off x="7049091" y="4792764"/>
            <a:ext cx="1841781" cy="1512542"/>
          </a:xfrm>
          <a:prstGeom prst="rect">
            <a:avLst/>
          </a:prstGeom>
        </p:spPr>
      </p:pic>
      <p:pic>
        <p:nvPicPr>
          <p:cNvPr id="6" name="Рисунок 5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2754047">
            <a:off x="262292" y="4968667"/>
            <a:ext cx="1841781" cy="1512542"/>
          </a:xfrm>
          <a:prstGeom prst="rect">
            <a:avLst/>
          </a:prstGeom>
        </p:spPr>
      </p:pic>
      <p:pic>
        <p:nvPicPr>
          <p:cNvPr id="7" name="Рисунок 6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503534">
            <a:off x="6629875" y="2204404"/>
            <a:ext cx="1841781" cy="1512542"/>
          </a:xfrm>
          <a:prstGeom prst="rect">
            <a:avLst/>
          </a:prstGeom>
        </p:spPr>
      </p:pic>
      <p:pic>
        <p:nvPicPr>
          <p:cNvPr id="8" name="Рисунок 7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2754047">
            <a:off x="262292" y="4968667"/>
            <a:ext cx="1841781" cy="1512542"/>
          </a:xfrm>
          <a:prstGeom prst="rect">
            <a:avLst/>
          </a:prstGeom>
        </p:spPr>
      </p:pic>
      <p:pic>
        <p:nvPicPr>
          <p:cNvPr id="9" name="Рисунок 8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2194937">
            <a:off x="4651726" y="3731090"/>
            <a:ext cx="1841781" cy="1512542"/>
          </a:xfrm>
          <a:prstGeom prst="rect">
            <a:avLst/>
          </a:prstGeom>
        </p:spPr>
      </p:pic>
      <p:pic>
        <p:nvPicPr>
          <p:cNvPr id="10" name="Рисунок 9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2806143">
            <a:off x="2689026" y="2546632"/>
            <a:ext cx="1695803" cy="1515752"/>
          </a:xfrm>
          <a:prstGeom prst="rect">
            <a:avLst/>
          </a:prstGeom>
        </p:spPr>
      </p:pic>
      <p:pic>
        <p:nvPicPr>
          <p:cNvPr id="11" name="Рисунок 10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028155">
            <a:off x="253127" y="544292"/>
            <a:ext cx="1841781" cy="1512542"/>
          </a:xfrm>
          <a:prstGeom prst="rect">
            <a:avLst/>
          </a:prstGeom>
        </p:spPr>
      </p:pic>
      <p:sp>
        <p:nvSpPr>
          <p:cNvPr id="12" name="Горизонтальный свиток 11"/>
          <p:cNvSpPr/>
          <p:nvPr/>
        </p:nvSpPr>
        <p:spPr>
          <a:xfrm>
            <a:off x="683568" y="188640"/>
            <a:ext cx="7920880" cy="1152128"/>
          </a:xfrm>
          <a:prstGeom prst="horizontalScrol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dirty="0" err="1" smtClean="0">
                <a:latin typeface="Times New Roman" pitchFamily="18" charset="0"/>
                <a:cs typeface="Times New Roman" pitchFamily="18" charset="0"/>
              </a:rPr>
              <a:t>Прислівʹя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2806143">
            <a:off x="2689026" y="2546634"/>
            <a:ext cx="1695803" cy="1515752"/>
          </a:xfrm>
          <a:prstGeom prst="rect">
            <a:avLst/>
          </a:prstGeom>
        </p:spPr>
      </p:pic>
      <p:pic>
        <p:nvPicPr>
          <p:cNvPr id="14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393775">
            <a:off x="7159468" y="74850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len50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rot="10418701">
            <a:off x="3998920" y="4318054"/>
            <a:ext cx="505554" cy="983708"/>
          </a:xfrm>
          <a:prstGeom prst="rect">
            <a:avLst/>
          </a:prstGeom>
        </p:spPr>
      </p:pic>
      <p:sp>
        <p:nvSpPr>
          <p:cNvPr id="7" name="Горизонтальный свиток 6"/>
          <p:cNvSpPr/>
          <p:nvPr/>
        </p:nvSpPr>
        <p:spPr>
          <a:xfrm>
            <a:off x="4067944" y="980728"/>
            <a:ext cx="4752528" cy="2160240"/>
          </a:xfrm>
          <a:prstGeom prst="horizontalScrol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Молодці!</a:t>
            </a:r>
            <a:endParaRPr lang="uk-UA" sz="8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2806143">
            <a:off x="1280682" y="2281066"/>
            <a:ext cx="1449977" cy="1296026"/>
          </a:xfrm>
          <a:prstGeom prst="rect">
            <a:avLst/>
          </a:prstGeom>
        </p:spPr>
      </p:pic>
      <p:pic>
        <p:nvPicPr>
          <p:cNvPr id="12" name="Рисунок 11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780147">
            <a:off x="4096364" y="4055814"/>
            <a:ext cx="1196547" cy="773559"/>
          </a:xfrm>
          <a:prstGeom prst="rect">
            <a:avLst/>
          </a:prstGeom>
        </p:spPr>
      </p:pic>
      <p:pic>
        <p:nvPicPr>
          <p:cNvPr id="13" name="Рисунок 12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536067">
            <a:off x="5799367" y="3628530"/>
            <a:ext cx="778082" cy="869293"/>
          </a:xfrm>
          <a:prstGeom prst="rect">
            <a:avLst/>
          </a:prstGeom>
        </p:spPr>
      </p:pic>
      <p:pic>
        <p:nvPicPr>
          <p:cNvPr id="14" name="Рисунок 1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69584">
            <a:off x="5757115" y="3255873"/>
            <a:ext cx="835079" cy="659783"/>
          </a:xfrm>
          <a:prstGeom prst="rect">
            <a:avLst/>
          </a:prstGeom>
        </p:spPr>
      </p:pic>
      <p:pic>
        <p:nvPicPr>
          <p:cNvPr id="15" name="Рисунок 14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370517">
            <a:off x="5799261" y="4153801"/>
            <a:ext cx="839690" cy="911795"/>
          </a:xfrm>
          <a:prstGeom prst="rect">
            <a:avLst/>
          </a:prstGeom>
        </p:spPr>
      </p:pic>
      <p:pic>
        <p:nvPicPr>
          <p:cNvPr id="16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14475393">
            <a:off x="3916360" y="3065132"/>
            <a:ext cx="819967" cy="95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5400000">
            <a:off x="3865170" y="4552105"/>
            <a:ext cx="931962" cy="101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 descr="C:\Users\админ\Documents\Scanned Documents\kachka5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836712"/>
            <a:ext cx="230425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3851920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4716015" y="3554743"/>
            <a:ext cx="576063" cy="810359"/>
          </a:xfrm>
          <a:prstGeom prst="rect">
            <a:avLst/>
          </a:prstGeom>
        </p:spPr>
      </p:pic>
      <p:pic>
        <p:nvPicPr>
          <p:cNvPr id="21" name="Рисунок 20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535177">
            <a:off x="4440793" y="3202290"/>
            <a:ext cx="849192" cy="701402"/>
          </a:xfrm>
          <a:prstGeom prst="rect">
            <a:avLst/>
          </a:prstGeom>
        </p:spPr>
      </p:pic>
      <p:pic>
        <p:nvPicPr>
          <p:cNvPr id="22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5400000">
            <a:off x="4614872" y="4670922"/>
            <a:ext cx="729388" cy="86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370517">
            <a:off x="5777664" y="4197842"/>
            <a:ext cx="839690" cy="911795"/>
          </a:xfrm>
          <a:prstGeom prst="rect">
            <a:avLst/>
          </a:prstGeom>
        </p:spPr>
      </p:pic>
      <p:pic>
        <p:nvPicPr>
          <p:cNvPr id="24" name="Рисунок 2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177015">
            <a:off x="5868808" y="4092901"/>
            <a:ext cx="1695803" cy="1515752"/>
          </a:xfrm>
          <a:prstGeom prst="rect">
            <a:avLst/>
          </a:prstGeom>
        </p:spPr>
      </p:pic>
      <p:pic>
        <p:nvPicPr>
          <p:cNvPr id="25" name="Рисунок 24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535177">
            <a:off x="4407027" y="3194975"/>
            <a:ext cx="849192" cy="701402"/>
          </a:xfrm>
          <a:prstGeom prst="rect">
            <a:avLst/>
          </a:prstGeom>
        </p:spPr>
      </p:pic>
      <p:pic>
        <p:nvPicPr>
          <p:cNvPr id="26" name="Рисунок 25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6608700" y="2851145"/>
            <a:ext cx="504053" cy="1515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64 -0.06296 L 0.79532 -0.1155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224135"/>
          </a:xfrm>
        </p:spPr>
        <p:txBody>
          <a:bodyPr/>
          <a:lstStyle/>
          <a:p>
            <a:r>
              <a:rPr lang="uk-UA" sz="4800" dirty="0" smtClean="0"/>
              <a:t>Домашнє завдання</a:t>
            </a:r>
            <a:endParaRPr lang="uk-UA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628800"/>
            <a:ext cx="8424936" cy="3937992"/>
          </a:xfrm>
        </p:spPr>
        <p:txBody>
          <a:bodyPr/>
          <a:lstStyle/>
          <a:p>
            <a:pPr algn="l"/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група-чеська народна казка </a:t>
            </a:r>
            <a:r>
              <a:rPr lang="uk-UA" sz="4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“Учений</a:t>
            </a:r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кум”</a:t>
            </a:r>
            <a:endParaRPr lang="uk-UA" sz="4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група-французька народна казка </a:t>
            </a:r>
            <a:r>
              <a:rPr lang="uk-UA" sz="4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“Лисиця</a:t>
            </a:r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і   </a:t>
            </a:r>
            <a:r>
              <a:rPr lang="uk-UA" sz="4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куріпка”</a:t>
            </a:r>
            <a:endParaRPr lang="uk-UA" sz="4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група-арабська народна казка </a:t>
            </a:r>
            <a:r>
              <a:rPr lang="uk-UA" sz="4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“Чия</a:t>
            </a:r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картина </a:t>
            </a:r>
            <a:r>
              <a:rPr lang="uk-UA" sz="4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краща”</a:t>
            </a:r>
            <a:endParaRPr lang="uk-UA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9" name="Содержимое 7" descr="wallpapers_1613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9" name="Picture 13" descr="http://img1.liveinternet.ru/images/attach/c/5/85/636/85636685_4726351_kac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1872" y="6209928"/>
            <a:ext cx="1152128" cy="648072"/>
          </a:xfrm>
          <a:prstGeom prst="rect">
            <a:avLst/>
          </a:prstGeom>
          <a:noFill/>
        </p:spPr>
      </p:pic>
      <p:sp>
        <p:nvSpPr>
          <p:cNvPr id="6" name="Горизонтальный свиток 5"/>
          <p:cNvSpPr/>
          <p:nvPr/>
        </p:nvSpPr>
        <p:spPr>
          <a:xfrm>
            <a:off x="683568" y="0"/>
            <a:ext cx="7776864" cy="1124744"/>
          </a:xfrm>
          <a:prstGeom prst="horizontalScroll">
            <a:avLst>
              <a:gd name="adj" fmla="val 981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2 зупинка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“Казкова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стежка”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3141663"/>
            <a:ext cx="8208912" cy="2627312"/>
          </a:xfrm>
        </p:spPr>
        <p:txBody>
          <a:bodyPr anchor="t"/>
          <a:lstStyle/>
          <a:p>
            <a:pPr algn="l"/>
            <a:r>
              <a:rPr lang="uk-UA" dirty="0" smtClean="0"/>
              <a:t> </a:t>
            </a:r>
            <a:r>
              <a:rPr lang="uk-UA" sz="5400" dirty="0" err="1" smtClean="0">
                <a:latin typeface="Times New Roman" pitchFamily="18" charset="0"/>
                <a:cs typeface="Times New Roman" pitchFamily="18" charset="0"/>
              </a:rPr>
              <a:t>-Казка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– це…</a:t>
            </a:r>
            <a:br>
              <a:rPr lang="uk-UA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dirty="0" err="1" smtClean="0">
                <a:latin typeface="Times New Roman" pitchFamily="18" charset="0"/>
                <a:cs typeface="Times New Roman" pitchFamily="18" charset="0"/>
              </a:rPr>
              <a:t>-Казки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є…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23528" y="836712"/>
            <a:ext cx="8568952" cy="2232248"/>
          </a:xfrm>
          <a:prstGeom prst="horizontalScrol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Гра 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“Продовж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речення”</a:t>
            </a:r>
            <a:endParaRPr lang="uk-UA" sz="4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393775">
            <a:off x="4639191" y="3675250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393775">
            <a:off x="7231479" y="5275347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393775">
            <a:off x="283213" y="5275348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393775">
            <a:off x="3775095" y="5547457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393775">
            <a:off x="7608461" y="3243202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klen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8393775">
            <a:off x="2046902" y="4539346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27584" y="1556792"/>
            <a:ext cx="7416824" cy="4082008"/>
          </a:xfrm>
        </p:spPr>
        <p:txBody>
          <a:bodyPr rtlCol="0"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народна </a:t>
            </a: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казка</a:t>
            </a:r>
            <a:endParaRPr lang="ru-RU" sz="4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Кривенька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качечка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2055" name="AutoShape 7" descr="data:image/jpeg;base64,/9j/4AAQSkZJRgABAQAAAQABAAD/2wCEAAkGBhQSERUUExQVFRUWGRgWGBcXGBofHBoaHxsYGBcXHRwYHCceGh0jHBccHy8gIycpLCwsGh4xNTAqNSYrLCkBCQoKDgwOGg8PGikkHyQpLCwsLCwsLCwpKSwsKSwpLCksLCwpLCwsLCkpKSkpKSkpLCksLCksLCwpLCkpLCksLP/AABEIAM8A9AMBIgACEQEDEQH/xAAcAAABBAMBAAAAAAAAAAAAAAAFAAMEBgECBwj/xABFEAACAQIEAwUFBQYEBAYDAAABAhEAAwQSITEFQVEGEyJhcQcyQoGRI2KhsdEUF1TB4fBScqKyM4LS8RUWJDVzkgg0Q//EABkBAAMBAQEAAAAAAAAAAAAAAAABAgMEBf/EACQRAAICAgICAgMBAQAAAAAAAAABAhEhMQMSQVETFCIyYXEE/9oADAMBAAIRAxEAPwDuNKlSoAVKlSoAVKlSoAVKlSoAVKlSoAVKlSoAVKlSoAVKlSoAVKlSoAVKlSoAVKlSoAVKlSoAVKlSoAVKlSoAVKlSoAVKlSoAVKqf7VeKXcPw5rlm41txctjMu8FgCNetcZs+0XiAMnF3T5EiPwFaw4nNWhWelqVeZv3hcQ/jL31H6Uv3g8R/jL31H6Vf15ews9M0q8zfvB4j/GXvqP0pfvB4j/GXvqP0o+vL2FnpmlXmb94PEf4y99R+lL94PEf4y99R+lH15BZ6ZpV5m/eDxH+MvfUfpS/eDxH+MvfUfpR9d+0FnpmlXmX94XEP4y99R+lZ/eDxH+MvfUfpR9eXtBZ6ZpV5m/eFxH+MvfUfpWX9o/ENB+13dB93X8KHwSXkD0xSrzJ+8biP8Ze/D/ppfvF4j/GXf9P/AE0vgkFnpulXmUe0TiP8Ze/0/pU3B9uuIHV8ZeC+q/pSfC0rspJvR6NpV5rxftGx5bw4u9H/AC/9NM/vF4j/ABl3/T+lNcEmrE8HpqlXmYe0XiP8Ze+q/wDTW9r2hcRLADF3ZJj4f0o+B+wPS1KuIXu0WPS0AcW+YiZJXTz2qvXvaDxBSR+13dP8v6VMeJy0Nqj0hSrzZ+8TiH8Xd/D9KX7xeIfxd3/T+lafXl7Js9J0q82fvE4h/F3f9P6Vke0HiH8Xe+q/pR9aXsLPSVKvLnEPaJxNSMuNvQf8unqYqMvtL4oDBxt3WNZX8NKzfE06Kqz1ZSrync9pnEwxAx14wYmR+lKl8bCjuXtn/wDa3/8Aktf7xXn+vQPtjE8Lf/5LX+8V5/YRXR/zv8SWjANZIj+z6/UU5lgf5h+HX6j8Kbz10kmKVZynQ8jzrFIBVr3wBA3Y7DT11k6U3ir+X1Na8KQMSXyjcyyyD5QNSa5+Xl6qkb8XHbyTbGFuXNTpECF3PkeRrXFcL38XlppPURJ2qXZIHwoRpPhmNOYiB0j1qQcRC6SBHKMv6iuRSbOzqqor13DGdSSDrzB/v1rItso0O2kHb9amE7zOs/3pvTN9p+UxNWpNEuCZjC8V7uQ6KxYQrCQVPlyO9Ovb59YND2bfprpWcBivHk5NoPKtuOecnNyQS0TctIrT5w5mAJNT+GYRNS8k+XKtpTUUZxi5EXB4cDxv7u8VrjsX3jaCANAP51IxttiJ+EbUxbw0qXEaVCaa7Mb9IiFayFpxmmka1SM2N5aL8H4af+K2iCtOHcPzeKNth1otxbHEWRaAiTJ8hzqJ5wi4+2AuKYwvcaCSPM+tRA1ZuDUxTU1olRLdjpNYitM1bA1YjYUs1YpUxGW1EUL4hbVBoTmOwPIUVBUDMzAKCJP6edBbNjvbhJJyzz6cqw5GnhbLVpDVi0Y2P0pVPTDMsgCROlKsPjKpHpD2wA/+GPl37y1/uFcUW2firuPtV/8Abn5+O3/uFcjwKAqQYrKBcNEM2kKwUzACAZIImYgqdtSYOlN2+CWn913QxzhpPL/DA+tSbtidtqjm9lOo0rVTa8luMX4I1/s9dUkJFwfd3I0+E9fKah32VbZzJlaY3IiJJgHX8xVnw2LJ1HrVR7Z8Ua5fIJaE8ABMxoCSOklqHytqieiTsCl87E9Tp6bAfQUSS+toCd+f8/rULCkLq3/bSo+IYsZrB/kbJ9Y2thO/xKJJXaJGggmSfM1KtXZiQZYE6/h5UKVQxDFQTz8/OKkviOu4oouPbbJhUdfwpOFAjl1oc2K/SK3F0wRpQaWh+9YBHy6Uxw3hfePeAMNbtPdE/chj6aA0/Zad+VEezFqcWZ2NnE5hPLublNMy5YJxtBXhvHbQw8BPGwDFj57601hMUAGB1kb/AFqV2XwVq5hLK3BqVYT/AMxIog1uxZDAS+XSYGn09ajumTC6A2HuB7WU6Gm8RgyqADmdfIb1EweMXvp+GedHOK8WsJbZVcFm90DU9DtttzreqZkiquRJg7U9g0zOAdudYTFLkKwM0+8SKH2MdczFbbATuQBMesVupmSjkt2Dxwsy+hOyj+dAsZjmuMWbmTUK7icpHiLFdIzb671hpkQ0yecafOs4unbKaY7NI0rdskACCdjBGlP/ALCwDEiMpgzp8xXQpJ+SOrGRTjheRgQDqJk8xptr1pu26kxmX5kVGxuOCSognY9BSn/oJryOYrGBNDq3+Hp60Iv4pmMsfpTTPO81qKxfIxEq3bYhVG7Gf5A0aw9sKuUct/1rPDMDKG5GkRJgQBt9alphJ1FVB9WmEk2zFgafOs05b0pV1YJPQHtKtzgGH37f+6uPlCD5V2T2i/8A6Lf5rf8AurkbW5ry4nRDQxdtwCY60KxRgA70buKcpFCMZZ6nQVaZZvbxAtLnbRQJP6UJ7H8NXG412vCVUNcK/wCI7Kp8pqFxniJYKi+6fdHXcZoHnoK6J7POzFzCWWvXlyveygJGqqCW8XQkwY5RWijWzGc70chusZIOhmCPPnW9lf7FGu3fCxYxrlf+HdPer5BiZHyaaHraCiZHy18qxlg6OJ9sjLMf7JrR7o/v+tZcz86ba3pUo0d+BtrutP27xqK9uKcsrVGMZOybn1qzdkoW1j77aBMK6Kx5NcIQAeZEj51UWerHxTEdzw6zhwQbmKYYh4+FF8FpT6wWp0VOdRaIXDeJ3UUKrlfCICgfLfWsPib3ilng7hnAHqQIpoOVUBdypGnXbU+lNYy+AuRV9W6/rTSS0iNIj4m7A3zDbTQek7moveNoNdf7msd0WMa1IuYRjABnSNPpQ2zLLI+J0YwZE1hMQRt9aePDmG8RWtjDrm+0OVfIEmk2xUP8O4c949FG7HYfXnW2N7q2ctsh25sdVB6L1/zH5Vtj+KSuS3CoNAB08/M86HLaLbAn0/pQrCVLCNv2phsxHpp+VOJcDEd47Ec9JP4mm0wTkwFb6GjXCuyT3WgkL68vUnanYJNg3EXlbRMqqPIyfMmDJrfBcHa4Ccyqo+JjA+tWbDYXDWvDZsjEOP8A+t0/Zg/dX4opvGYG9dP214EHwhVXwr5hdAI9KRag7K9ewdlB/wAbOdNEUxv1JH5UmtWVYQz6ESrrAj5E0Z/8ooNc7n0Cj9a0u8Jt54uFtABuNQNOQ32paKUG/ASXFJiGPdukkzkHhA6AA9Kft8NZHIaYjUimuHdmrDWXdUJZDqGYjTqADQ4cUZCTmJ+EAdPWq+XFJFLibdyJhTKeZ5zSpzD8WVhMHpy/Ws1XzSB8GdnoD2gD/wBE3+ZPzrlSgZtK6d7S8etnAM7zlD25jzYCuVf+VcRi1LreRbDjNbK6kj7wPukedRxqzOLqJD4lxO3bJWQzHkOXqdhQrD4e7jLirbUuOeUQsTzaI+dF37PcMwgzYjEG6wOqZgZPPwJv8zUu17UbOlnC4W6/JVUBfTQTAroSUTNzbLB2b7FWcNlu3At2+NQ3wqeir5f4jrRHjXEUGt64F+7In6E/jVQxfF8df8LsmFU7i34rkHkWOi/KtLfDLdo+FfEd3YlmPqza1D5EmVHictgbtTgH4jeQ2Ey20BUO8jNJmR8TfQD1oXgvZ/iHbKLlmRmkFj4csEyMvnXReH8NYkMRp70+lB73FRYQsR4rguEDmSzaCfILWMpOTOiHEoxbRzXH2RYcoSHKncEx8tKat4gHlVnxvs6xjYX9tW1mtNJyrOeJIz5Nyp3nprVcwV1eem2v50mEZNvZg251rQiJjeiLAax6D6+dRL5kwJJJ0A67cuflSTNZJJGnD8G1+6ttTBYxJ2A+Jj5ASflW/E8T3uIJT3VhLY+4oyr+An50V41wJsHZS25IxGIGdlXZLXJT1LNr8q04dhymy5mMR0E/1q0crXZmcPw8hJaAPvdennT3d2QDmJaNfCDAImdTArfEYVmEuCRvoeu6+U/gRUXEBCADovQDTkT+Jp2aPAMu3A7Rbtn6k/kaxirLjTKdOggA9OpqfcwBOlsgLJ2n86H3uHop8d0aECBqfP8AvzpMzaZD2Oqfn/Kn0Uak2mA8v1YE00xQHwgnzMj8qfOFd9chE7Ak/wA6RCTGTcUHaPkT+Z/lWyspOtxwf8v6NTycIvxsAD1dR+ZpjEYMp7xtz0BBP+mlYqa2OgN8F8HyzMp+jafjTo4virUjvLgB0IbUH/7SDULDYdWMM6p6hj+QNHOGcIKSwuWrqkFcqvuTopZWA0BPOixxi5aImG7T3F0ZUYdIy/7dPwo/wfjFq8xXVWyMQGbSQJnMNNI5iheHtW1jvrOp5rBU6cmBNHuAWMIMSMtpkJW4JzFl9xgQQd9CaLZtGL9ixPCscRNk4cg7ZL1tifm0A0BbC4my4N3Dsmur5TGvmJFYi2hPdNcUTsxUrHy1FEMLxy6hlXYconQjzFGaHFf0d4Zj7d4llLBgJa3MTykdfMVG4lghJa2pynWDW+Bvo728yqCHChogwW2JGhAzc+VPXLDKXsSPs3a2QzbEEgiQJO1QaOWAZbsETIgzSotw/FKqZblsMwJEzuOVKjsxdjvHtN4IMVw97RYoC9s5hrswOxrlY9nhW2VF97ikaK4j6ENp89K7F21xITCsxBIzJoPWqE/EQRoPmeVUpUY8axZW+HeyzC+F7l25e193wqszqDl10PKrEOBW8Mctm2tvkQoA+p3P1qJi+JrZJtuyS5Vs20HLz5DfU1G43xd1sq5lSp7u4J2PwN/zKaTbeTRQpk9uFTcDEjzqctm0TqNhVJsdpyxAEknnypzFcSuBiJjKJ06VNZKqy2cX7R2rFuOYBEDzGlUzshwF+J40W2ZhbUZrjDkg2QchJ0+tRsJgLuNvpbtqWYxvqANAWP3RM13zsv2XtYGwLVvU7u5GrtzJ/kOVaaVGMpUqCtrDhVCqIVQAB0A2FUHtP7E8HinNy3mw1wySbcZSepQ6A+hFdErBqDFNo4ta/wDx2PxY0xyy29fxaj2H9m+C4TYuYt8157KFs79YjRRoJPPfWulFq4N7Wu3D4nENhLZizZfxZTrcYRvyhW2po0i5TKRc4jcxuJa/eJzNyEwoGiovTX+5oqmHAGYyB/iEzuDtE76/OoeAwY8IKnxRrOpnX8iTtRexl1yydyoJ3008p59NKo6EqGsTYyh5Mj4V8gxHz9wf/aahYjAggZo0BAj1gfUZvqtF8RaJKkiRpAGxGgzQdsw/MdKH4mztvEbzuPDI33g/6hQJoH3c2UqoABg6jeFMHTyX86hW+DhiTA3jpr86K3SJmI6+nh5DYzm28/KmDCkQY849JIBOvLbqB50EPOyE3Dxbgwsmesbf1H1rD8PDH3VOusZjz2n51PtgGAZO2/znnqTppzjyoJ2h4kzNkUkWxtv4jzbzE7elFg2khXsBbQ63EU9A5J/0q3407ZwxYHI6sByZlP56fUigANb27hBkEg+R/Sgy7Z0Fb+DSPEmU9VJj1KkEgfeUkVL4LgrffIUfK6kNlfVHA1IDoDH/ADADzpngl27eYW8neqZBMarO7huRG/nsZroHAuyBtwUgoCGuPtm6j0+6KltIuMezTRWbPD7gk4gZREoR7zDcExpEHnrWmFbuboujxZQxg+akcvWrV2mxy33OQAKoAB9On0qq4nDkoSTzH9fwq+N9lbNZ4dAfg/Db2IYhF0HvOdh+p8qiXblxTPISNtOkxXaeAYG2uHtwoBKzoAPnXOsZ2dFwTaYs2YqwIAC5Sdz0IEz5GkpWyOmCLfwd63hVa4gVmuFg2mq5R05Zh+VFu0PB7l3GXGtA5L3c3s2mhuorE+mYmmDgHt2XsMDdAuBI5gm37ykHWGVh0MVc8H2VdbuGus/2aYe2l0qNWClu7ENBBKwIPQ1DZfTVgXB+yy+6mLswYMLz/wCxFKi2J7W4o3LgtpeVFbKqKAuQZVOUyDJ1knzrNT3Kp+jrXa5UOFbvGyrmXWJ1nTSuV8TxVk5rdq47uglgiideQlt66H7TMFeu4B0saXC9sg9AG1P0ritjGLgCgUd7ibjhWY7AExpVUY8TpELt7iba4u4LguuZgAOoAAUAyAp6Ue7G8Vw2NwzYW8DbvDSyxlgVAlVY9QdPShHarsy1/F3ryXAy5rkzyZWYFPM6UO4N2du27iXMwtsCGAY7xGg9adqjVRlJk/HcDtC4U7xrd1TDJyzfpzn0rfh2DvM/cD7S5cKqka6abnkOpqy4zDJcm5fXM4B7sr7xVRIVo3K7elXL2U9kTZtnFXli9dHhBHuIeXqRUx9kyvjQe7D9jEwFmNGvPrcfqf8ACPuj8d6swFIVmmcrd5FWGrNDuO8VGHsNcOsCAOZJ2FAkrKd7T+2pw9s2LDRdceJx8C+XRjO/KuJJhJYaSxYc5JJ2G/MxrVs7Qu1+6z3NWcnU+mgA5xQ/h2BAuRB5AHYjaSemkj5+tNHdGKgqJHcZRIJ1AH0zS+0akDny86ctoFfQQAAcukDfTrqBp5CesS/2HbWFOUQByyg9NsukbQBuNK0w9lhPMmBqZIOUDQzpu1MVEF+ImTmQbrPXQ7ehjb+zDxF0MQRp66gkabRod59fSpmJtCfxjYkTH1P97Col3BOASASBuQNOYoBEDF4dgNDPOATI5zB8zvy9ZqMcO5APhUDSCeW8/OfwomtkAaH8N/6frTncAhc2bLGumwn+9PSmTVgG9hnIIDKD89B5aTRTtTw65ibeGMAC3ZCaDczyqzcU7FW7SM7XCZI7oAe9PWpeMuhrNlbdqGsxuIJO8xzH51zvkjKSaNVxYdnM8B2Ne44UNHIkg6UfxXZ6ymVSqu1tchOwJncxv86ut3jaOCwsgPEMeRM6GKjmwIIMM9wgyNgOg6VfZt5J+NRWAR2f4fmcBYTUKCBy5mBVh4ti2szYlSu5ManTpUPE2lsvlQ69RyHTlQ/GXCZnlv8AkNatpSdi/VUD5AJHLTpzn+dQcBw04gt4oCHX0g+L8B9ac4rcZVzRqQsb7eLX0rbsmctwsZywFkRuZ5dI1ok2oWhTy8F/tYUrZTSSqz6qBrv6zXNez+PytirlxjCoRC6klnCqBO51NWHtV2ie3ZyKZKhS23u5soEgbnUn0FUtmVUS1JQue+uT1+ASNgBr6mpWrBNp5DfAHZ0vFV1GRvE2bmwZo6iZ+tXDiuLAS3YDBWZc7Eg5jk+zWeQMhjVW4LbDOSYyn7RohRIGZdjudo8yas2E4QzXME7OfFYti4DsJN12LHU85B8qnZp2fkicSvNZcBWJzJbckxMlF3+UUqCcRwgxF65eNy143JUHWF2QbclApUup1Rbo7h7RcSyYFyjZWLIoPq0RXBbPZ+6uIt3b7kRcUgBSzCGBmDy5613z2goGwTqXyFmQK+4Vp8LHynf1nlXFrGGV7hw+JuxdzDK5b45EowmrODhjcSNibV1r9+zcCLba5cIYtHizN4zB3MzWMBw7Fme6e3eNojwMRJmfdzEE/KhPaDHtbxmIVYtgXbgkjX3jqKkdnrn7SCHJzJsR8X1ptYOiLWi/dnez7YrG2C1t7TWpe8CGA0PhAJ3LHfyrqXCM1r7ByTl1tufiTofvLt6UD9nPB2t4NGuM7O8uZJ0B90AToIG1HeO4Nmt5rZ+0tS6TzYA6GOs0kcfJLtKmEGxKhgpYZjsJ1Mb6U9VXwWHVXXF3rmbwHKTEAEZiNtCPFAqxYXEi4ius5WAYT0IkUWYtUOtVQ7f42LYTTUEyRt5jzj86t5qm+0DDEhDE7rPr+dUVD9jmeOEDSARpPQcpgR8Jj60xbsDPsdN/kU/IiI5mp11CTrrAkGYJ0MfImTyG46zm2gUZtJA0nnoi895nU+Q8yRnWiTZVSANRlAHqNNJ6jkfJT1rW8crahRqxkDLuVO+o20/WKfwzDU67ACJ907Ry6axrp1pjHMJZZjkJiRoZExBMgEHrlmKAIGGvCxeDZQxAIVTpyAAjp+QJHKptvEi9ce4LR8QGXJprzBB0nSfmfOh14lydpJ1gaeIgEa+6MzSekwdpLeA4q1olgIJgwdi2sn6tsZ1VvlnPjUioTcWa3rFsnwjKF3DSTPmPSdPKtGtLAlyDpOh3JMfUxWcQhJzefnI169N400hjGhB1tWM4kToYnTTbUDWDB28hvVdXVWO1d0TbPEIAU3HI8OWVB2jTXUVPuI19i9qfs4kCAfOdelCO9XvlLAgLAaPnr+EfSoN+8e8ZkJXMSRrrHQ6wdP75ViuHyay5UGGZkUASBcG/P0+v86m4O+BKqoLndzuOQgVD/a5CLPugxHQ+fP8A7bzTtg7kDRY25a89J8/rWvWkR2skrgZZug+sUPewjFVmFnVvL4jPlyqRfxzEAPpnBZfvcpjcaeVVvjWNJHdqwGb3pgZcsabzGxnyrS0YtVlkbtjxANfZUZTbCqiZSSIgaTGvn5zRjs5w0XLZtoCXQoSsxmZm2zchAInzqt4DgNy7iCgyrAzhmML3YMFwfOTHmKsH/jri82Hwdu3asWZZ3gNnYAeNmaV05dN/KibxSFH9rNONYGwVYKzy7hW2PiVs2TKSGXSYbYwaree3eus2S64LyFRQByAE6nWNBVnw3BLz4249zK5cBtWUkShUyZ0jMDI02605Z4kiItmzlSzLMze77sAkncuAo+bQKzjg1cHKWTfD8ERrQtIpS6zBbiKQYOhUGeYUSY2JjlRkswxLsCxsoVsKEgH7Ne7DA5gdIM6Qaa4PjhbN68AGWzC5YMi6xlSJhtPead5FV3hvHc3dW7Nsm9cJZm1YLmMbHXL6+tS03ou0mXJ7bKSrOnhML9mD4eQJjfelUXH4DFd9dyvYClyY7pn9fEkjelSyH4l79rNgvw11VwjZ7cE7TmEA+R2rhljh125dsd7Iv2rltbgOpazmXJdEe9l1Dc8uQ9a7l7XLqrwxy4JHeWtBuTnECuZdmce5v22UtbbZC0ZshIzLPNfStLo5eGHaOGAr+OW5du2cTZzMbtwq8Q8ZyQPMfyqZw7s8lq4/duudvdUEyoO89D0qTeYtee9eQkLBU6y2sKq+Tbz0mo+BxbHFEtZS24WWlioyk6GOZjkKTZvSjs9B8Jw+Syij4VUfQAVKXc+tReFX8yKeoB/CptUcEtgW7gbd13ssIy5XAB0ZD1GxAYH8KI4G+pXKumTwkREEeXSKi8VGR7d6Doe7aP8AAxAk/wCVoP1qViUIBZFBfpMA9JPpRQMlGqv20QELInQwPPy8/wC9Kslq7PkeY6VG4phBcQjSeU0AsM5FdwgLDQRr9BE7acz9OWsYGHJKrIgeHQbjxSf+3l0qz8S4LkaWUCYMQYgSu066MR6UHuk5iYBiYka7kHfQbkDrlYn4iaOqxhrEKNjMqR8mHM9NI6su0UMxuIAaREfFMmDmKwes5zPoRzFE8RidCDAEbzy0nlMbGTrCrpqaCX7PibTKWmQDAzHWI6dRy+dKxkS+YYDmJ1JO0D66QZ6fWmYBGhAIJExsYPXfmD1hemsi/r4hvqTJ12O0eX86iYiAzZR8RgjbyiB0n8fkxj8+hBk8+sjbnofnW+FcKsctjHTboZ0J9dPKYbpIkZpnlEfL6VPweA90liBz/AHSPu/lQBpctrPqNduoG/qP9XypmxhCzAKJnT5D5f3NSu4JbyHMzyOvXfas2Q4dSLiBw2iMSpyzG8anTY0m0tjdIaxLqDAEHQT01kneee/n503wrikXRbYoveGAWMZSFbLpESSRHzp3tpgr1r7RAzK5AUKJILbA1S34VdcyWAglT4gPFzVZIzEc6E00K6Og2y6YRmvMrXmDMgJBaUhWgx/ikDrBqkvgGuZtRcbKW0jRyM2pnToPMUdxTrftNijcOdES33RWMjKRKARENJuTvq25FGOy3ZdXSzdFuGt5jKg5XymbbPBAzaNvpAHU1nJpYLStW9EHiXeLayWVJvtasJcUCSgRAO70MDxFmI6kaaVXGRsLhSC7rcvx4Qp0tgnPGwAJEba0b7ScCtrihfu3RcNz7Qi2sBjJEltAqglV8MmjGF7JtcAv4i8wYxJKD3SDAAcArI2A2yzzpqQdcFY7O4Zh3l3MbdvuMgdpWLjsqgLO50Y8xtUxOC3sZcS0AiWld8zswztEM8kgiEQA9BOpk0e4rwZ8StjD+JLdvMyqXAkDKN9TJBzZjuZouLVi3buW8gazcAV3Z2zXG0OQBR4ba+8w+IwDyp2nkqV1Xsi8Xx9rDJ3dtiAllEV/fZi7K4vsDAYkW+pIXTY1Tu0HG7ivbsW07xrgS54BAuZxmTwqNtfd2FWnimEw9+yXbOtvV2fUR8CsiOvjJUQBtHpU+32VS5Yw96xlVe6Fi5edgty1bCmNgVmZlgZ1gUsEaqgJhXt2UC3r11bpAd1s3YVWI1WFaJHl5VmoNnhGCw822FzGEa96HtoBIBCBXJaANdd5NKnQu38Ov+0u6q4Bi4kB7ennmEVzTs9xVrri2LALOxAbLoIBZDmjY6CNJmutdsMAl7DG28QzpuY1mQP6VyXhOMyY67Y7pba2O8upKsWdlEJlMnnr8qTWTLgrrk2fti1y/cUYeybdp+6BYAAsPDvyGlZx9m5YK3ERLuZCozuimTDQC28a1XMS/wC0W2X9kvW7mmcMrQ8HMc2Ucjzgb1NwmOIwsX7FxlslCneKrk5gQAoAEAFQSTJqGndltuzqHs27RftGHTNo6yjLI0IJFXdK80cB7ZW8Jj+9tm4tm4ftLdwAFJO4y7gTOw0Mcq9AcL48lxFYMCCBr8tK00c84vYUxFvMpB5is2T4RPQVjvQRvTXDnm2vONPpofypmfgduYcGY0J5jemcBcLqc2pUlZiJI0JqWai4BtG1mHf/AHGgAf2lsTbJgEjafyHrXP8AH4Ygj3hzE88pWPKCPy9a6riLWYERyoJjuDaggz92PrQaQlSKDjrZQSJkCD5gFZ367nr8zQ65hhcKAtJQab7ZRAOnKP8AtVx4v2eN73QFQa77+Ua86A2eHXLRuypDEBQRBBkjXy667VE2bxkVrEWwT10589I/rPL6Vk4aGiSASYBPnAOoEQdP1onb4NdWc2UCTudeQEcxIFa4hMpBu3kiNAPEZ/wgddqu0UB7dv7QBQSBAiBvt9YP4CinD8MB73hGu/SQT/frWBigYt4YguILLcktl2MKDv6xtTXE7qktbLurplnJbkrmbKGbxiFzHcE77UnIpI2x2ItpqIXUwZidBpz5RpQDG4a7fCth2WCObxykiN2MHlzpriPF7KnLYTvYAdbrassibg3CjQDbrqdKncCxKXMPiSLLlUtm4GZ4kgyYgxIYgxJ0pNvQ6Twx3hjl0QA3rrKuUiYDj3hmHRfWdN6H8cdr9m21mwHvAm3dEZ8jCSrDkc4I13GTWjXZ649kNdumGuFLdoCDlJk3GcAnYbmdSw+Qu0e4xtxstx7pY92ik5ctw+Es7mSsERlGhpLY2rWBzgWCxOE8WJtApibatCgEhc3vN5+R011irPx6zcZ1XDXLloABmAJGUFAxAEzrOpgmg3bbis3wB3TsoayrsM5V1IMNnEbz1MEHWjPDrGJWwO+uI11ZVWXYgSx8UQQFIE+VKV7QaRt2axllwyMxZwxgvaYAHxEMC8EyAW2BETWMTjTaR5/4iiYcsyoYkNcOxY6HKCYkCdYrTJaZlLEM9xDBLgFkYyQGM+EjSYmNJqxcUwdx1yG3bujc2xuW6hmdZ2286E7JUldsC8GwtvEeJHS/eY5nZgACcwDJ3JOtvKDMNIOoFE+N4iwhBRLcq2W0xKyGYqAEXUawTqCYFRMLhLiYa7c7qzh3GZFZhk7sNozsTmh8omBI1HXQLhrz4xw2Bw13woUGOuKoVSBH2QbQEne5q3IATTrApSVlgGCJtsMQGPwgBpDiDOhMqinoQTppQjjli5i8pd7i2lJIw9sGTliCEKgAaSWYk68qDYjgmLw8Kr3b93W4RbDMucwqrJYtHhLEmOelP9lePYlnKX0uwHJa5ckC0QQTqYMRJgHTTkazprNlKObJOF4fe8cXL6KHIULfCjKIAMEEzprqdaxT/HcXwvEX2a81/OpKHIzhNCTK93KsDM5uZmlWg+38Oke0DD58GRmKnvLZUjcMGBFc87QcLxCi/iGUFhaa3lEBmdmQF56FD6zXSe2tsHCPLBApVixnQAydRqPUVx7Gob7sj3Ue24PduHzZipPdSJzKToNefrVeTHg/VlPwVy7eu5hYuOCwUyzASTA1nTUjeaP2eN5VXD3S6u5l1tSrouoRCwgEkEsdozDei1jsvewpm3avXbvJoVEtz7xRXMs/3m0HKq/juE3FeVW9uxZ+4NwsTJOa4un5bzTcUwuTDD3MIy91cR8onM91rbsgPukkQxUHdZzRTfCuI3cEuUuMhGe33bBrZQ6CMxzETznTaBQi7wQYhSyFFcBR3YKjvBDScrHMLitoQdxtTOGwl25bs4S+5jES2G94mzdDFQCIzZH2PTQ8qmsVZM7R1Psx7SFe2q3SqOY9D9TKnTY1ceC8VhIaB4mKnqpOh+przhx7DPZ7pSilx9m/NcwJhARA8zt+FXzt12pvWsTbs2nhks2sy5CVkqGYSksCMs7U/AnG8M7P/wCIr1obg+Lqg1MZiX15A61xfg/bLEtfsi6A2HN1bb3FJA1I0UtlI386tXaLjVtcdbs2kv3G7xFxC+6ttTCJMCNSw1nXTrQJQWi/3O09sbtH9+tDcf21tWyZYa6D+tcb7UB7+KdMPiAPH3YtBGAQg5YDRBk6/OoD8OawDmd714SpQhmUMNGBYARBn4uVFo0XDnR1DiPb8gZbaM5bVQLdyDvtpt5zVXxfa69iLFx7ay4u27UKDlMq7EyeQAgtVe7R8KZLtoK17LlXviFnJmAhYXcRynnVixeQ4RAqm6YFxwCRbEKyLJbWRnMifhFRKXs0jBJgHFcdvM+UZmLZQCoypqdIdtMpjcb0zi0xEi3mBzST3bJJkx3YbW5pHXWpGHfiTL3KALZGyXIKAbiA+kDcDlRPg3BG74C4uGLqBdZ0VRCp4j4eTGAAy7a6Gn2XscnGOGOPeuYTBWylohwyhiXEWwYPvNqC55eorOJx1h7he99ldvIBnUDSdQdTBgiNPKhLJfuYrF2LytOLtllnMLYdQLtpgW/ylZ+9TLX7LrhTesu5a33cK7KwgsvwjUa6+Qp0C/JMgHCqklimXNGcgSOhhpGsbgaVbcPwV2w+KBZ3LW1CLIHiYiMoG0gcwN6hjhS4fFIn7NN23DnIzuqpIlytw5bkJ4t401mj2EC4ixjFe+xdcju9uGcgCc2ZQAzAg+mgp4CmDLFy0LoskDJZkSGClXAAuNG7eKdR5VZOG8Hs32F9SzdygZSNSWmEBHMzNVSxjrIzm+l0uzKJuKM1xVIaCEOk5ZMxPOjXE+L5bX2Fy2puObiZs2RQBAfw6ArPxaetZpVYtXQMwuIa7cPfW7VrFJIRn0zsDKhkUQWHiGcayedWTE2HbDhLtxUZh42jMFQamXfLm233151S+G8UxeTK794JnPbZddfEcw1IiNPPlVgw3ELj5STkDGQWHM6MCFMRHShs2lHCdg6/hrOHunHXXDXABbtWTaUrlgLbbKCQCUBID5TzjpaMD2lN+LqKokQvvAazBIB35TQe52ewtw90wuvcUsVOdhbWJIiAMxfNzmIqLxPitrB2lS2DooDKwOp5DTXQ0nLwcs2ouki64LGXbuI7t7U4UW81y448PeK2cwGmV0jagRw6Yd2dHvP3h8QuOX8GYkLkiMg+7rUfhHaq7i8JdYG3bu2hmIgkva3aAYEiOfKgdhBecPnyAnRAAqTuGOms9RVNtYNeLjvYY4zYU3FexewyErlCXFuSBJLAL8Q8Q1O1aYS4lpHKhLxLATZUoqgNKgZtNSAWaNYA2pniXFHOSw6hVsHLOWWk6kr5HrWiYpkALMkNymTB2nWhmiWBhMLaaWbCJmYknI9wLJM6BSAPQACs08mKXWbo1MjQbVmkVX8Oke08/wDoGXu2u57lpMi+8ZaPD1Ncnv4fvFNkMUuWWeJNu2saeCAYZ8wgQYGXmTXZO26s2HRFYrnvWkMGJBOqyNddq492o4EzYnOFtqqkoxA8SKoH/D5Ccp1MmSat4OTgxErNrhr3GCubxIYhuUTs5JMak7etW9cD+yWUa5eAAOUsplnJbSYI1hhodBFN8b4m1vEW79tGyX7KErnyy4AR5idjDTHWpuJeLLJcs2br2lN4jKMuXL4jrEtt/Wk8ms2lpbI2G40VuJcxBw962xYKLi21e4R4cp8GaQ0QS0aTWbGKW9dNxkRbtlZtjMkPcKvlHeqYgAe6sydTrWnZ63bvOl0YSyO4Oa5fLXC2bXKqoX1gwoDaDeeVBOM8dOJF1raphktugW3kVs86KWjQNAJJ+VXVkX7Qa45wIC4Ga2UF+/bcFWBHwZpBXUs1wxB0gmtu1Ge1i7uLIicRctIQo/4a2spYMQGmWEEHlRLsjjQ/dWnV7qSGCuUygAouZQF8OVzmAn9KK9r8Qqi53odreRS1o5cniuNaNwfEtwSpBFCJbdnOeHcI/asXZTOTbttbRLaax4gxBJ0k7mJo1iMW7Y27eQvczXVdkCEZUzhfEfiyEAjKTprVg7G9jBZuMuiogm1dmXY3J8RXRRERtPTrVR4Pg79zEizbaLyF7oJgC4qtLIpGq+EDVt5I5UmVfnyEOFWbhx2KuLZUdyzsveEBUcG2SzACYFvM0wZIFDrGAfHYy21xCqXJLFoAI+ALoJU/OIPOjPbPtgtvFX7FuykOVZ2YakhV8AA5CBqd6b7K3rX7Yge5cfNezhhoi5IJCqQzjpuoI3FI0t1YD7eWy2NurmKspW3ClvFlVQCx91fUCp/Yi9dPeW7jd5bKyhLCVYEAnLOZ1OxMaQOtWL2j3Th7jv3gDXYFpBaQhudxmLqfhjz6VS+F4+6TlZzbOhstbW2As6kGBMHmNvwocbWRbWCRe7XI1wd5ZRl1VnVpIEkDSN+cc6sWGshWN5IdCB41BA7sj0gkEQVma04n2ZUPaNjU3FDLcDshRp2ClSCJnXT1rRreJwjG3ftK1tvEzFwzA794CI1JEkRr+NQ4R2iVBORNx7WgoJuOcOxmFYrJGvdsBoR5aVGwmOS+bLW8OoV72QG6oLqF3bcQdJ8qEcAJF44dwWtPrEj3SCc4kyGFW/g2C7oMJlNw3Mg/iDymhYdFKHRtDHH+HFk7683dMxIyMwa2VBOS4VbSWBA1mKC8P4raW6tsZe7YnO1sgqEPhukkQDHSI0NRMdxi5dxTm742KvayT9mqHwyARuPzE0GOGynRcsEBgIO0mNx6fWqNEsBa9w8WMY9u7cYm0zZVCiCrCUMneVYbdKn9s+AWgcLbysyLbjMTsSQTIqx8F4imIaxbxdlTduEQ0CQqr4QxBgmBUvtrjrOHAd0LBxpljTWNQaK9GcpvRTsNw9fshIQICFy6TrqDpvpyolj+Hd2FYnRfFprEmYNCuH4/9oxK27Ss1o+JC5Hh116dDyq3lO+uMhMDVddtBqYArHrWzKLlVsAhhfJZmZcqk+E/SfpUBMMM5F0qY2iIBOg86O8Pw9u3ddWUxcUpAOkjnQgWghhRLGfEeUdetNIriS7UzLRZJKGSRlhYmIIO2uxMihuO4NfZVthYSNSNwBsuu80WwfDRl8QUsZMgagc4qbh7bQyqTmiULchEcjWp0dqB+JW/eIkd0FCgvPigCPe5k9K1tYO2DlW33jINSYMzU/h/AGAJu3Dd8jtPp86J2uGIinLbA/pQ1kz70C7HD7Ea2kJOvu/hSo7aw8D3R1pU6RPy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7" name="AutoShape 9" descr="data:image/jpeg;base64,/9j/4AAQSkZJRgABAQAAAQABAAD/2wCEAAkGBhQSERUUExQVFRUWGRgWGBcXGBofHBoaHxsYGBcXHRwYHCceGh0jHBccHy8gIycpLCwsGh4xNTAqNSYrLCkBCQoKDgwOGg8PGikkHyQpLCwsLCwsLCwpKSwsKSwpLCksLCwpLCwsLCkpKSkpKSkpLCksLCksLCwpLCkpLCksLP/AABEIAM8A9AMBIgACEQEDEQH/xAAcAAABBAMBAAAAAAAAAAAAAAAFAAMEBgECBwj/xABFEAACAQIEAwUFBQYEBAYDAAABAhEAAwQSITEFQVEGEyJhcQcyQoGRI2KhsdEUF1TB4fBScqKyM4LS8RUWJDVzkgg0Q//EABkBAAMBAQEAAAAAAAAAAAAAAAABAgMEBf/EACQRAAICAgICAgMBAQAAAAAAAAABAhEhMQMSQVETFCIyYXEE/9oADAMBAAIRAxEAPwDuNKlSoAVKlSoAVKlSoAVKlSoAVKlSoAVKlSoAVKlSoAVKlSoAVKlSoAVKlSoAVKlSoAVKlSoAVKlSoAVKlSoAVKlSoAVKlSoAVKqf7VeKXcPw5rlm41txctjMu8FgCNetcZs+0XiAMnF3T5EiPwFaw4nNWhWelqVeZv3hcQ/jL31H6Uv3g8R/jL31H6Vf15ews9M0q8zfvB4j/GXvqP0pfvB4j/GXvqP0o+vL2FnpmlXmb94PEf4y99R+lL94PEf4y99R+lH15BZ6ZpV5m/eDxH+MvfUfpS/eDxH+MvfUfpR9d+0FnpmlXmX94XEP4y99R+lZ/eDxH+MvfUfpR9eXtBZ6ZpV5m/eFxH+MvfUfpWX9o/ENB+13dB93X8KHwSXkD0xSrzJ+8biP8Ze/D/ppfvF4j/GXf9P/AE0vgkFnpulXmUe0TiP8Ze/0/pU3B9uuIHV8ZeC+q/pSfC0rspJvR6NpV5rxftGx5bw4u9H/AC/9NM/vF4j/ABl3/T+lNcEmrE8HpqlXmYe0XiP8Ze+q/wDTW9r2hcRLADF3ZJj4f0o+B+wPS1KuIXu0WPS0AcW+YiZJXTz2qvXvaDxBSR+13dP8v6VMeJy0Nqj0hSrzZ+8TiH8Xd/D9KX7xeIfxd3/T+lafXl7Js9J0q82fvE4h/F3f9P6Vke0HiH8Xe+q/pR9aXsLPSVKvLnEPaJxNSMuNvQf8unqYqMvtL4oDBxt3WNZX8NKzfE06Kqz1ZSrync9pnEwxAx14wYmR+lKl8bCjuXtn/wDa3/8Aktf7xXn+vQPtjE8Lf/5LX+8V5/YRXR/zv8SWjANZIj+z6/UU5lgf5h+HX6j8Kbz10kmKVZynQ8jzrFIBVr3wBA3Y7DT11k6U3ir+X1Na8KQMSXyjcyyyD5QNSa5+Xl6qkb8XHbyTbGFuXNTpECF3PkeRrXFcL38XlppPURJ2qXZIHwoRpPhmNOYiB0j1qQcRC6SBHKMv6iuRSbOzqqor13DGdSSDrzB/v1rItso0O2kHb9amE7zOs/3pvTN9p+UxNWpNEuCZjC8V7uQ6KxYQrCQVPlyO9Ovb59YND2bfprpWcBivHk5NoPKtuOecnNyQS0TctIrT5w5mAJNT+GYRNS8k+XKtpTUUZxi5EXB4cDxv7u8VrjsX3jaCANAP51IxttiJ+EbUxbw0qXEaVCaa7Mb9IiFayFpxmmka1SM2N5aL8H4af+K2iCtOHcPzeKNth1otxbHEWRaAiTJ8hzqJ5wi4+2AuKYwvcaCSPM+tRA1ZuDUxTU1olRLdjpNYitM1bA1YjYUs1YpUxGW1EUL4hbVBoTmOwPIUVBUDMzAKCJP6edBbNjvbhJJyzz6cqw5GnhbLVpDVi0Y2P0pVPTDMsgCROlKsPjKpHpD2wA/+GPl37y1/uFcUW2firuPtV/8Abn5+O3/uFcjwKAqQYrKBcNEM2kKwUzACAZIImYgqdtSYOlN2+CWn913QxzhpPL/DA+tSbtidtqjm9lOo0rVTa8luMX4I1/s9dUkJFwfd3I0+E9fKah32VbZzJlaY3IiJJgHX8xVnw2LJ1HrVR7Z8Ua5fIJaE8ABMxoCSOklqHytqieiTsCl87E9Tp6bAfQUSS+toCd+f8/rULCkLq3/bSo+IYsZrB/kbJ9Y2thO/xKJJXaJGggmSfM1KtXZiQZYE6/h5UKVQxDFQTz8/OKkviOu4oouPbbJhUdfwpOFAjl1oc2K/SK3F0wRpQaWh+9YBHy6Uxw3hfePeAMNbtPdE/chj6aA0/Zad+VEezFqcWZ2NnE5hPLublNMy5YJxtBXhvHbQw8BPGwDFj57601hMUAGB1kb/AFqV2XwVq5hLK3BqVYT/AMxIog1uxZDAS+XSYGn09ajumTC6A2HuB7WU6Gm8RgyqADmdfIb1EweMXvp+GedHOK8WsJbZVcFm90DU9DtttzreqZkiquRJg7U9g0zOAdudYTFLkKwM0+8SKH2MdczFbbATuQBMesVupmSjkt2Dxwsy+hOyj+dAsZjmuMWbmTUK7icpHiLFdIzb671hpkQ0yecafOs4unbKaY7NI0rdskACCdjBGlP/ALCwDEiMpgzp8xXQpJ+SOrGRTjheRgQDqJk8xptr1pu26kxmX5kVGxuOCSognY9BSn/oJryOYrGBNDq3+Hp60Iv4pmMsfpTTPO81qKxfIxEq3bYhVG7Gf5A0aw9sKuUct/1rPDMDKG5GkRJgQBt9alphJ1FVB9WmEk2zFgafOs05b0pV1YJPQHtKtzgGH37f+6uPlCD5V2T2i/8A6Lf5rf8AurkbW5ry4nRDQxdtwCY60KxRgA70buKcpFCMZZ6nQVaZZvbxAtLnbRQJP6UJ7H8NXG412vCVUNcK/wCI7Kp8pqFxniJYKi+6fdHXcZoHnoK6J7POzFzCWWvXlyveygJGqqCW8XQkwY5RWijWzGc70chusZIOhmCPPnW9lf7FGu3fCxYxrlf+HdPer5BiZHyaaHraCiZHy18qxlg6OJ9sjLMf7JrR7o/v+tZcz86ba3pUo0d+BtrutP27xqK9uKcsrVGMZOybn1qzdkoW1j77aBMK6Kx5NcIQAeZEj51UWerHxTEdzw6zhwQbmKYYh4+FF8FpT6wWp0VOdRaIXDeJ3UUKrlfCICgfLfWsPib3ilng7hnAHqQIpoOVUBdypGnXbU+lNYy+AuRV9W6/rTSS0iNIj4m7A3zDbTQek7moveNoNdf7msd0WMa1IuYRjABnSNPpQ2zLLI+J0YwZE1hMQRt9aePDmG8RWtjDrm+0OVfIEmk2xUP8O4c949FG7HYfXnW2N7q2ctsh25sdVB6L1/zH5Vtj+KSuS3CoNAB08/M86HLaLbAn0/pQrCVLCNv2phsxHpp+VOJcDEd47Ec9JP4mm0wTkwFb6GjXCuyT3WgkL68vUnanYJNg3EXlbRMqqPIyfMmDJrfBcHa4Ccyqo+JjA+tWbDYXDWvDZsjEOP8A+t0/Zg/dX4opvGYG9dP214EHwhVXwr5hdAI9KRag7K9ewdlB/wAbOdNEUxv1JH5UmtWVYQz6ESrrAj5E0Z/8ooNc7n0Cj9a0u8Jt54uFtABuNQNOQ32paKUG/ASXFJiGPdukkzkHhA6AA9Kft8NZHIaYjUimuHdmrDWXdUJZDqGYjTqADQ4cUZCTmJ+EAdPWq+XFJFLibdyJhTKeZ5zSpzD8WVhMHpy/Ws1XzSB8GdnoD2gD/wBE3+ZPzrlSgZtK6d7S8etnAM7zlD25jzYCuVf+VcRi1LreRbDjNbK6kj7wPukedRxqzOLqJD4lxO3bJWQzHkOXqdhQrD4e7jLirbUuOeUQsTzaI+dF37PcMwgzYjEG6wOqZgZPPwJv8zUu17UbOlnC4W6/JVUBfTQTAroSUTNzbLB2b7FWcNlu3At2+NQ3wqeir5f4jrRHjXEUGt64F+7In6E/jVQxfF8df8LsmFU7i34rkHkWOi/KtLfDLdo+FfEd3YlmPqza1D5EmVHictgbtTgH4jeQ2Ey20BUO8jNJmR8TfQD1oXgvZ/iHbKLlmRmkFj4csEyMvnXReH8NYkMRp70+lB73FRYQsR4rguEDmSzaCfILWMpOTOiHEoxbRzXH2RYcoSHKncEx8tKat4gHlVnxvs6xjYX9tW1mtNJyrOeJIz5Nyp3nprVcwV1eem2v50mEZNvZg251rQiJjeiLAax6D6+dRL5kwJJJ0A67cuflSTNZJJGnD8G1+6ttTBYxJ2A+Jj5ASflW/E8T3uIJT3VhLY+4oyr+An50V41wJsHZS25IxGIGdlXZLXJT1LNr8q04dhymy5mMR0E/1q0crXZmcPw8hJaAPvdennT3d2QDmJaNfCDAImdTArfEYVmEuCRvoeu6+U/gRUXEBCADovQDTkT+Jp2aPAMu3A7Rbtn6k/kaxirLjTKdOggA9OpqfcwBOlsgLJ2n86H3uHop8d0aECBqfP8AvzpMzaZD2Oqfn/Kn0Uak2mA8v1YE00xQHwgnzMj8qfOFd9chE7Ak/wA6RCTGTcUHaPkT+Z/lWyspOtxwf8v6NTycIvxsAD1dR+ZpjEYMp7xtz0BBP+mlYqa2OgN8F8HyzMp+jafjTo4virUjvLgB0IbUH/7SDULDYdWMM6p6hj+QNHOGcIKSwuWrqkFcqvuTopZWA0BPOixxi5aImG7T3F0ZUYdIy/7dPwo/wfjFq8xXVWyMQGbSQJnMNNI5iheHtW1jvrOp5rBU6cmBNHuAWMIMSMtpkJW4JzFl9xgQQd9CaLZtGL9ixPCscRNk4cg7ZL1tifm0A0BbC4my4N3Dsmur5TGvmJFYi2hPdNcUTsxUrHy1FEMLxy6hlXYconQjzFGaHFf0d4Zj7d4llLBgJa3MTykdfMVG4lghJa2pynWDW+Bvo728yqCHChogwW2JGhAzc+VPXLDKXsSPs3a2QzbEEgiQJO1QaOWAZbsETIgzSotw/FKqZblsMwJEzuOVKjsxdjvHtN4IMVw97RYoC9s5hrswOxrlY9nhW2VF97ikaK4j6ENp89K7F21xITCsxBIzJoPWqE/EQRoPmeVUpUY8axZW+HeyzC+F7l25e193wqszqDl10PKrEOBW8Mctm2tvkQoA+p3P1qJi+JrZJtuyS5Vs20HLz5DfU1G43xd1sq5lSp7u4J2PwN/zKaTbeTRQpk9uFTcDEjzqctm0TqNhVJsdpyxAEknnypzFcSuBiJjKJ06VNZKqy2cX7R2rFuOYBEDzGlUzshwF+J40W2ZhbUZrjDkg2QchJ0+tRsJgLuNvpbtqWYxvqANAWP3RM13zsv2XtYGwLVvU7u5GrtzJ/kOVaaVGMpUqCtrDhVCqIVQAB0A2FUHtP7E8HinNy3mw1wySbcZSepQ6A+hFdErBqDFNo4ta/wDx2PxY0xyy29fxaj2H9m+C4TYuYt8157KFs79YjRRoJPPfWulFq4N7Wu3D4nENhLZizZfxZTrcYRvyhW2po0i5TKRc4jcxuJa/eJzNyEwoGiovTX+5oqmHAGYyB/iEzuDtE76/OoeAwY8IKnxRrOpnX8iTtRexl1yydyoJ3008p59NKo6EqGsTYyh5Mj4V8gxHz9wf/aahYjAggZo0BAj1gfUZvqtF8RaJKkiRpAGxGgzQdsw/MdKH4mztvEbzuPDI33g/6hQJoH3c2UqoABg6jeFMHTyX86hW+DhiTA3jpr86K3SJmI6+nh5DYzm28/KmDCkQY849JIBOvLbqB50EPOyE3Dxbgwsmesbf1H1rD8PDH3VOusZjz2n51PtgGAZO2/znnqTppzjyoJ2h4kzNkUkWxtv4jzbzE7elFg2khXsBbQ63EU9A5J/0q3407ZwxYHI6sByZlP56fUigANb27hBkEg+R/Sgy7Z0Fb+DSPEmU9VJj1KkEgfeUkVL4LgrffIUfK6kNlfVHA1IDoDH/ADADzpngl27eYW8neqZBMarO7huRG/nsZroHAuyBtwUgoCGuPtm6j0+6KltIuMezTRWbPD7gk4gZREoR7zDcExpEHnrWmFbuboujxZQxg+akcvWrV2mxy33OQAKoAB9On0qq4nDkoSTzH9fwq+N9lbNZ4dAfg/Db2IYhF0HvOdh+p8qiXblxTPISNtOkxXaeAYG2uHtwoBKzoAPnXOsZ2dFwTaYs2YqwIAC5Sdz0IEz5GkpWyOmCLfwd63hVa4gVmuFg2mq5R05Zh+VFu0PB7l3GXGtA5L3c3s2mhuorE+mYmmDgHt2XsMDdAuBI5gm37ykHWGVh0MVc8H2VdbuGus/2aYe2l0qNWClu7ENBBKwIPQ1DZfTVgXB+yy+6mLswYMLz/wCxFKi2J7W4o3LgtpeVFbKqKAuQZVOUyDJ1knzrNT3Kp+jrXa5UOFbvGyrmXWJ1nTSuV8TxVk5rdq47uglgiideQlt66H7TMFeu4B0saXC9sg9AG1P0ritjGLgCgUd7ibjhWY7AExpVUY8TpELt7iba4u4LguuZgAOoAAUAyAp6Ue7G8Vw2NwzYW8DbvDSyxlgVAlVY9QdPShHarsy1/F3ryXAy5rkzyZWYFPM6UO4N2du27iXMwtsCGAY7xGg9adqjVRlJk/HcDtC4U7xrd1TDJyzfpzn0rfh2DvM/cD7S5cKqka6abnkOpqy4zDJcm5fXM4B7sr7xVRIVo3K7elXL2U9kTZtnFXli9dHhBHuIeXqRUx9kyvjQe7D9jEwFmNGvPrcfqf8ACPuj8d6swFIVmmcrd5FWGrNDuO8VGHsNcOsCAOZJ2FAkrKd7T+2pw9s2LDRdceJx8C+XRjO/KuJJhJYaSxYc5JJ2G/MxrVs7Qu1+6z3NWcnU+mgA5xQ/h2BAuRB5AHYjaSemkj5+tNHdGKgqJHcZRIJ1AH0zS+0akDny86ctoFfQQAAcukDfTrqBp5CesS/2HbWFOUQByyg9NsukbQBuNK0w9lhPMmBqZIOUDQzpu1MVEF+ImTmQbrPXQ7ehjb+zDxF0MQRp66gkabRod59fSpmJtCfxjYkTH1P97Col3BOASASBuQNOYoBEDF4dgNDPOATI5zB8zvy9ZqMcO5APhUDSCeW8/OfwomtkAaH8N/6frTncAhc2bLGumwn+9PSmTVgG9hnIIDKD89B5aTRTtTw65ibeGMAC3ZCaDczyqzcU7FW7SM7XCZI7oAe9PWpeMuhrNlbdqGsxuIJO8xzH51zvkjKSaNVxYdnM8B2Ne44UNHIkg6UfxXZ6ymVSqu1tchOwJncxv86ut3jaOCwsgPEMeRM6GKjmwIIMM9wgyNgOg6VfZt5J+NRWAR2f4fmcBYTUKCBy5mBVh4ti2szYlSu5ManTpUPE2lsvlQ69RyHTlQ/GXCZnlv8AkNatpSdi/VUD5AJHLTpzn+dQcBw04gt4oCHX0g+L8B9ac4rcZVzRqQsb7eLX0rbsmctwsZywFkRuZ5dI1ok2oWhTy8F/tYUrZTSSqz6qBrv6zXNez+PytirlxjCoRC6klnCqBO51NWHtV2ie3ZyKZKhS23u5soEgbnUn0FUtmVUS1JQue+uT1+ASNgBr6mpWrBNp5DfAHZ0vFV1GRvE2bmwZo6iZ+tXDiuLAS3YDBWZc7Eg5jk+zWeQMhjVW4LbDOSYyn7RohRIGZdjudo8yas2E4QzXME7OfFYti4DsJN12LHU85B8qnZp2fkicSvNZcBWJzJbckxMlF3+UUqCcRwgxF65eNy143JUHWF2QbclApUup1Rbo7h7RcSyYFyjZWLIoPq0RXBbPZ+6uIt3b7kRcUgBSzCGBmDy5613z2goGwTqXyFmQK+4Vp8LHynf1nlXFrGGV7hw+JuxdzDK5b45EowmrODhjcSNibV1r9+zcCLba5cIYtHizN4zB3MzWMBw7Fme6e3eNojwMRJmfdzEE/KhPaDHtbxmIVYtgXbgkjX3jqKkdnrn7SCHJzJsR8X1ptYOiLWi/dnez7YrG2C1t7TWpe8CGA0PhAJ3LHfyrqXCM1r7ByTl1tufiTofvLt6UD9nPB2t4NGuM7O8uZJ0B90AToIG1HeO4Nmt5rZ+0tS6TzYA6GOs0kcfJLtKmEGxKhgpYZjsJ1Mb6U9VXwWHVXXF3rmbwHKTEAEZiNtCPFAqxYXEi4ius5WAYT0IkUWYtUOtVQ7f42LYTTUEyRt5jzj86t5qm+0DDEhDE7rPr+dUVD9jmeOEDSARpPQcpgR8Jj60xbsDPsdN/kU/IiI5mp11CTrrAkGYJ0MfImTyG46zm2gUZtJA0nnoi895nU+Q8yRnWiTZVSANRlAHqNNJ6jkfJT1rW8crahRqxkDLuVO+o20/WKfwzDU67ACJ907Ry6axrp1pjHMJZZjkJiRoZExBMgEHrlmKAIGGvCxeDZQxAIVTpyAAjp+QJHKptvEi9ce4LR8QGXJprzBB0nSfmfOh14lydpJ1gaeIgEa+6MzSekwdpLeA4q1olgIJgwdi2sn6tsZ1VvlnPjUioTcWa3rFsnwjKF3DSTPmPSdPKtGtLAlyDpOh3JMfUxWcQhJzefnI169N400hjGhB1tWM4kToYnTTbUDWDB28hvVdXVWO1d0TbPEIAU3HI8OWVB2jTXUVPuI19i9qfs4kCAfOdelCO9XvlLAgLAaPnr+EfSoN+8e8ZkJXMSRrrHQ6wdP75ViuHyay5UGGZkUASBcG/P0+v86m4O+BKqoLndzuOQgVD/a5CLPugxHQ+fP8A7bzTtg7kDRY25a89J8/rWvWkR2skrgZZug+sUPewjFVmFnVvL4jPlyqRfxzEAPpnBZfvcpjcaeVVvjWNJHdqwGb3pgZcsabzGxnyrS0YtVlkbtjxANfZUZTbCqiZSSIgaTGvn5zRjs5w0XLZtoCXQoSsxmZm2zchAInzqt4DgNy7iCgyrAzhmML3YMFwfOTHmKsH/jri82Hwdu3asWZZ3gNnYAeNmaV05dN/KibxSFH9rNONYGwVYKzy7hW2PiVs2TKSGXSYbYwaree3eus2S64LyFRQByAE6nWNBVnw3BLz4249zK5cBtWUkShUyZ0jMDI02605Z4kiItmzlSzLMze77sAkncuAo+bQKzjg1cHKWTfD8ERrQtIpS6zBbiKQYOhUGeYUSY2JjlRkswxLsCxsoVsKEgH7Ne7DA5gdIM6Qaa4PjhbN68AGWzC5YMi6xlSJhtPead5FV3hvHc3dW7Nsm9cJZm1YLmMbHXL6+tS03ou0mXJ7bKSrOnhML9mD4eQJjfelUXH4DFd9dyvYClyY7pn9fEkjelSyH4l79rNgvw11VwjZ7cE7TmEA+R2rhljh125dsd7Iv2rltbgOpazmXJdEe9l1Dc8uQ9a7l7XLqrwxy4JHeWtBuTnECuZdmce5v22UtbbZC0ZshIzLPNfStLo5eGHaOGAr+OW5du2cTZzMbtwq8Q8ZyQPMfyqZw7s8lq4/duudvdUEyoO89D0qTeYtee9eQkLBU6y2sKq+Tbz0mo+BxbHFEtZS24WWlioyk6GOZjkKTZvSjs9B8Jw+Syij4VUfQAVKXc+tReFX8yKeoB/CptUcEtgW7gbd13ssIy5XAB0ZD1GxAYH8KI4G+pXKumTwkREEeXSKi8VGR7d6Doe7aP8AAxAk/wCVoP1qViUIBZFBfpMA9JPpRQMlGqv20QELInQwPPy8/wC9Kslq7PkeY6VG4phBcQjSeU0AsM5FdwgLDQRr9BE7acz9OWsYGHJKrIgeHQbjxSf+3l0qz8S4LkaWUCYMQYgSu066MR6UHuk5iYBiYka7kHfQbkDrlYn4iaOqxhrEKNjMqR8mHM9NI6su0UMxuIAaREfFMmDmKwes5zPoRzFE8RidCDAEbzy0nlMbGTrCrpqaCX7PibTKWmQDAzHWI6dRy+dKxkS+YYDmJ1JO0D66QZ6fWmYBGhAIJExsYPXfmD1hemsi/r4hvqTJ12O0eX86iYiAzZR8RgjbyiB0n8fkxj8+hBk8+sjbnofnW+FcKsctjHTboZ0J9dPKYbpIkZpnlEfL6VPweA90liBz/AHSPu/lQBpctrPqNduoG/qP9XypmxhCzAKJnT5D5f3NSu4JbyHMzyOvXfas2Q4dSLiBw2iMSpyzG8anTY0m0tjdIaxLqDAEHQT01kneee/n503wrikXRbYoveGAWMZSFbLpESSRHzp3tpgr1r7RAzK5AUKJILbA1S34VdcyWAglT4gPFzVZIzEc6E00K6Og2y6YRmvMrXmDMgJBaUhWgx/ikDrBqkvgGuZtRcbKW0jRyM2pnToPMUdxTrftNijcOdES33RWMjKRKARENJuTvq25FGOy3ZdXSzdFuGt5jKg5XymbbPBAzaNvpAHU1nJpYLStW9EHiXeLayWVJvtasJcUCSgRAO70MDxFmI6kaaVXGRsLhSC7rcvx4Qp0tgnPGwAJEba0b7ScCtrihfu3RcNz7Qi2sBjJEltAqglV8MmjGF7JtcAv4i8wYxJKD3SDAAcArI2A2yzzpqQdcFY7O4Zh3l3MbdvuMgdpWLjsqgLO50Y8xtUxOC3sZcS0AiWld8zswztEM8kgiEQA9BOpk0e4rwZ8StjD+JLdvMyqXAkDKN9TJBzZjuZouLVi3buW8gazcAV3Z2zXG0OQBR4ba+8w+IwDyp2nkqV1Xsi8Xx9rDJ3dtiAllEV/fZi7K4vsDAYkW+pIXTY1Tu0HG7ivbsW07xrgS54BAuZxmTwqNtfd2FWnimEw9+yXbOtvV2fUR8CsiOvjJUQBtHpU+32VS5Yw96xlVe6Fi5edgty1bCmNgVmZlgZ1gUsEaqgJhXt2UC3r11bpAd1s3YVWI1WFaJHl5VmoNnhGCw822FzGEa96HtoBIBCBXJaANdd5NKnQu38Ov+0u6q4Bi4kB7ennmEVzTs9xVrri2LALOxAbLoIBZDmjY6CNJmutdsMAl7DG28QzpuY1mQP6VyXhOMyY67Y7pba2O8upKsWdlEJlMnnr8qTWTLgrrk2fti1y/cUYeybdp+6BYAAsPDvyGlZx9m5YK3ERLuZCozuimTDQC28a1XMS/wC0W2X9kvW7mmcMrQ8HMc2Ucjzgb1NwmOIwsX7FxlslCneKrk5gQAoAEAFQSTJqGndltuzqHs27RftGHTNo6yjLI0IJFXdK80cB7ZW8Jj+9tm4tm4ftLdwAFJO4y7gTOw0Mcq9AcL48lxFYMCCBr8tK00c84vYUxFvMpB5is2T4RPQVjvQRvTXDnm2vONPpofypmfgduYcGY0J5jemcBcLqc2pUlZiJI0JqWai4BtG1mHf/AHGgAf2lsTbJgEjafyHrXP8AH4Ygj3hzE88pWPKCPy9a6riLWYERyoJjuDaggz92PrQaQlSKDjrZQSJkCD5gFZ367nr8zQ65hhcKAtJQab7ZRAOnKP8AtVx4v2eN73QFQa77+Ua86A2eHXLRuypDEBQRBBkjXy667VE2bxkVrEWwT10589I/rPL6Vk4aGiSASYBPnAOoEQdP1onb4NdWc2UCTudeQEcxIFa4hMpBu3kiNAPEZ/wgddqu0UB7dv7QBQSBAiBvt9YP4CinD8MB73hGu/SQT/frWBigYt4YguILLcktl2MKDv6xtTXE7qktbLurplnJbkrmbKGbxiFzHcE77UnIpI2x2ItpqIXUwZidBpz5RpQDG4a7fCth2WCObxykiN2MHlzpriPF7KnLYTvYAdbrassibg3CjQDbrqdKncCxKXMPiSLLlUtm4GZ4kgyYgxIYgxJ0pNvQ6Twx3hjl0QA3rrKuUiYDj3hmHRfWdN6H8cdr9m21mwHvAm3dEZ8jCSrDkc4I13GTWjXZ649kNdumGuFLdoCDlJk3GcAnYbmdSw+Qu0e4xtxstx7pY92ik5ctw+Es7mSsERlGhpLY2rWBzgWCxOE8WJtApibatCgEhc3vN5+R011irPx6zcZ1XDXLloABmAJGUFAxAEzrOpgmg3bbis3wB3TsoayrsM5V1IMNnEbz1MEHWjPDrGJWwO+uI11ZVWXYgSx8UQQFIE+VKV7QaRt2axllwyMxZwxgvaYAHxEMC8EyAW2BETWMTjTaR5/4iiYcsyoYkNcOxY6HKCYkCdYrTJaZlLEM9xDBLgFkYyQGM+EjSYmNJqxcUwdx1yG3bujc2xuW6hmdZ2286E7JUldsC8GwtvEeJHS/eY5nZgACcwDJ3JOtvKDMNIOoFE+N4iwhBRLcq2W0xKyGYqAEXUawTqCYFRMLhLiYa7c7qzh3GZFZhk7sNozsTmh8omBI1HXQLhrz4xw2Bw13woUGOuKoVSBH2QbQEne5q3IATTrApSVlgGCJtsMQGPwgBpDiDOhMqinoQTppQjjli5i8pd7i2lJIw9sGTliCEKgAaSWYk68qDYjgmLw8Kr3b93W4RbDMucwqrJYtHhLEmOelP9lePYlnKX0uwHJa5ckC0QQTqYMRJgHTTkazprNlKObJOF4fe8cXL6KHIULfCjKIAMEEzprqdaxT/HcXwvEX2a81/OpKHIzhNCTK93KsDM5uZmlWg+38Oke0DD58GRmKnvLZUjcMGBFc87QcLxCi/iGUFhaa3lEBmdmQF56FD6zXSe2tsHCPLBApVixnQAydRqPUVx7Gob7sj3Ue24PduHzZipPdSJzKToNefrVeTHg/VlPwVy7eu5hYuOCwUyzASTA1nTUjeaP2eN5VXD3S6u5l1tSrouoRCwgEkEsdozDei1jsvewpm3avXbvJoVEtz7xRXMs/3m0HKq/juE3FeVW9uxZ+4NwsTJOa4un5bzTcUwuTDD3MIy91cR8onM91rbsgPukkQxUHdZzRTfCuI3cEuUuMhGe33bBrZQ6CMxzETznTaBQi7wQYhSyFFcBR3YKjvBDScrHMLitoQdxtTOGwl25bs4S+5jES2G94mzdDFQCIzZH2PTQ8qmsVZM7R1Psx7SFe2q3SqOY9D9TKnTY1ceC8VhIaB4mKnqpOh+przhx7DPZ7pSilx9m/NcwJhARA8zt+FXzt12pvWsTbs2nhks2sy5CVkqGYSksCMs7U/AnG8M7P/wCIr1obg+Lqg1MZiX15A61xfg/bLEtfsi6A2HN1bb3FJA1I0UtlI386tXaLjVtcdbs2kv3G7xFxC+6ttTCJMCNSw1nXTrQJQWi/3O09sbtH9+tDcf21tWyZYa6D+tcb7UB7+KdMPiAPH3YtBGAQg5YDRBk6/OoD8OawDmd714SpQhmUMNGBYARBn4uVFo0XDnR1DiPb8gZbaM5bVQLdyDvtpt5zVXxfa69iLFx7ay4u27UKDlMq7EyeQAgtVe7R8KZLtoK17LlXviFnJmAhYXcRynnVixeQ4RAqm6YFxwCRbEKyLJbWRnMifhFRKXs0jBJgHFcdvM+UZmLZQCoypqdIdtMpjcb0zi0xEi3mBzST3bJJkx3YbW5pHXWpGHfiTL3KALZGyXIKAbiA+kDcDlRPg3BG74C4uGLqBdZ0VRCp4j4eTGAAy7a6Gn2XscnGOGOPeuYTBWylohwyhiXEWwYPvNqC55eorOJx1h7he99ldvIBnUDSdQdTBgiNPKhLJfuYrF2LytOLtllnMLYdQLtpgW/ylZ+9TLX7LrhTesu5a33cK7KwgsvwjUa6+Qp0C/JMgHCqklimXNGcgSOhhpGsbgaVbcPwV2w+KBZ3LW1CLIHiYiMoG0gcwN6hjhS4fFIn7NN23DnIzuqpIlytw5bkJ4t401mj2EC4ixjFe+xdcju9uGcgCc2ZQAzAg+mgp4CmDLFy0LoskDJZkSGClXAAuNG7eKdR5VZOG8Hs32F9SzdygZSNSWmEBHMzNVSxjrIzm+l0uzKJuKM1xVIaCEOk5ZMxPOjXE+L5bX2Fy2puObiZs2RQBAfw6ArPxaetZpVYtXQMwuIa7cPfW7VrFJIRn0zsDKhkUQWHiGcayedWTE2HbDhLtxUZh42jMFQamXfLm233151S+G8UxeTK794JnPbZddfEcw1IiNPPlVgw3ELj5STkDGQWHM6MCFMRHShs2lHCdg6/hrOHunHXXDXABbtWTaUrlgLbbKCQCUBID5TzjpaMD2lN+LqKokQvvAazBIB35TQe52ewtw90wuvcUsVOdhbWJIiAMxfNzmIqLxPitrB2lS2DooDKwOp5DTXQ0nLwcs2ouki64LGXbuI7t7U4UW81y448PeK2cwGmV0jagRw6Yd2dHvP3h8QuOX8GYkLkiMg+7rUfhHaq7i8JdYG3bu2hmIgkva3aAYEiOfKgdhBecPnyAnRAAqTuGOms9RVNtYNeLjvYY4zYU3FexewyErlCXFuSBJLAL8Q8Q1O1aYS4lpHKhLxLATZUoqgNKgZtNSAWaNYA2pniXFHOSw6hVsHLOWWk6kr5HrWiYpkALMkNymTB2nWhmiWBhMLaaWbCJmYknI9wLJM6BSAPQACs08mKXWbo1MjQbVmkVX8Oke08/wDoGXu2u57lpMi+8ZaPD1Ncnv4fvFNkMUuWWeJNu2saeCAYZ8wgQYGXmTXZO26s2HRFYrnvWkMGJBOqyNddq492o4EzYnOFtqqkoxA8SKoH/D5Ccp1MmSat4OTgxErNrhr3GCubxIYhuUTs5JMak7etW9cD+yWUa5eAAOUsplnJbSYI1hhodBFN8b4m1vEW79tGyX7KErnyy4AR5idjDTHWpuJeLLJcs2br2lN4jKMuXL4jrEtt/Wk8ms2lpbI2G40VuJcxBw962xYKLi21e4R4cp8GaQ0QS0aTWbGKW9dNxkRbtlZtjMkPcKvlHeqYgAe6sydTrWnZ63bvOl0YSyO4Oa5fLXC2bXKqoX1gwoDaDeeVBOM8dOJF1raphktugW3kVs86KWjQNAJJ+VXVkX7Qa45wIC4Ga2UF+/bcFWBHwZpBXUs1wxB0gmtu1Ge1i7uLIicRctIQo/4a2spYMQGmWEEHlRLsjjQ/dWnV7qSGCuUygAouZQF8OVzmAn9KK9r8Qqi53odreRS1o5cniuNaNwfEtwSpBFCJbdnOeHcI/asXZTOTbttbRLaax4gxBJ0k7mJo1iMW7Y27eQvczXVdkCEZUzhfEfiyEAjKTprVg7G9jBZuMuiogm1dmXY3J8RXRRERtPTrVR4Pg79zEizbaLyF7oJgC4qtLIpGq+EDVt5I5UmVfnyEOFWbhx2KuLZUdyzsveEBUcG2SzACYFvM0wZIFDrGAfHYy21xCqXJLFoAI+ALoJU/OIPOjPbPtgtvFX7FuykOVZ2YakhV8AA5CBqd6b7K3rX7Yge5cfNezhhoi5IJCqQzjpuoI3FI0t1YD7eWy2NurmKspW3ClvFlVQCx91fUCp/Yi9dPeW7jd5bKyhLCVYEAnLOZ1OxMaQOtWL2j3Th7jv3gDXYFpBaQhudxmLqfhjz6VS+F4+6TlZzbOhstbW2As6kGBMHmNvwocbWRbWCRe7XI1wd5ZRl1VnVpIEkDSN+cc6sWGshWN5IdCB41BA7sj0gkEQVma04n2ZUPaNjU3FDLcDshRp2ClSCJnXT1rRreJwjG3ftK1tvEzFwzA794CI1JEkRr+NQ4R2iVBORNx7WgoJuOcOxmFYrJGvdsBoR5aVGwmOS+bLW8OoV72QG6oLqF3bcQdJ8qEcAJF44dwWtPrEj3SCc4kyGFW/g2C7oMJlNw3Mg/iDymhYdFKHRtDHH+HFk7683dMxIyMwa2VBOS4VbSWBA1mKC8P4raW6tsZe7YnO1sgqEPhukkQDHSI0NRMdxi5dxTm742KvayT9mqHwyARuPzE0GOGynRcsEBgIO0mNx6fWqNEsBa9w8WMY9u7cYm0zZVCiCrCUMneVYbdKn9s+AWgcLbysyLbjMTsSQTIqx8F4imIaxbxdlTduEQ0CQqr4QxBgmBUvtrjrOHAd0LBxpljTWNQaK9GcpvRTsNw9fshIQICFy6TrqDpvpyolj+Hd2FYnRfFprEmYNCuH4/9oxK27Ss1o+JC5Hh116dDyq3lO+uMhMDVddtBqYArHrWzKLlVsAhhfJZmZcqk+E/SfpUBMMM5F0qY2iIBOg86O8Pw9u3ddWUxcUpAOkjnQgWghhRLGfEeUdetNIriS7UzLRZJKGSRlhYmIIO2uxMihuO4NfZVthYSNSNwBsuu80WwfDRl8QUsZMgagc4qbh7bQyqTmiULchEcjWp0dqB+JW/eIkd0FCgvPigCPe5k9K1tYO2DlW33jINSYMzU/h/AGAJu3Dd8jtPp86J2uGIinLbA/pQ1kz70C7HD7Ea2kJOvu/hSo7aw8D3R1pU6RPy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9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2694973" y="3603241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5570397" y="3621373"/>
            <a:ext cx="1079053" cy="1151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3023574">
            <a:off x="2983007" y="1731034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7087462" y="4899385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3034015">
            <a:off x="3919110" y="4755370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5287262" y="1659025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3556503">
            <a:off x="289455" y="2091264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3812195">
            <a:off x="755561" y="4965729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7601143" y="3240530"/>
            <a:ext cx="1252325" cy="1359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9811780">
            <a:off x="5434035" y="5282903"/>
            <a:ext cx="1252325" cy="132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9266260">
            <a:off x="2422770" y="5316817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0.08959 0.339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-0.12882 0.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 smtClean="0"/>
          </a:p>
        </p:txBody>
      </p:sp>
      <p:pic>
        <p:nvPicPr>
          <p:cNvPr id="51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"/>
            <a:ext cx="9144000" cy="6858000"/>
          </a:xfrm>
          <a:noFill/>
        </p:spPr>
      </p:pic>
      <p:sp>
        <p:nvSpPr>
          <p:cNvPr id="5" name="Горизонтальный свиток 4"/>
          <p:cNvSpPr/>
          <p:nvPr/>
        </p:nvSpPr>
        <p:spPr>
          <a:xfrm>
            <a:off x="251520" y="0"/>
            <a:ext cx="8712968" cy="141277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3 зупинка </a:t>
            </a:r>
            <a:r>
              <a:rPr lang="uk-UA" sz="4600" dirty="0" err="1" smtClean="0">
                <a:latin typeface="Times New Roman" pitchFamily="18" charset="0"/>
                <a:cs typeface="Times New Roman" pitchFamily="18" charset="0"/>
              </a:rPr>
              <a:t>“Галявина</a:t>
            </a: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600" dirty="0" err="1" smtClean="0">
                <a:latin typeface="Times New Roman" pitchFamily="18" charset="0"/>
                <a:cs typeface="Times New Roman" pitchFamily="18" charset="0"/>
              </a:rPr>
              <a:t>тлумачень”</a:t>
            </a:r>
            <a:endParaRPr lang="uk-UA" sz="4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65289">
            <a:off x="3251110" y="4324091"/>
            <a:ext cx="3480225" cy="256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67544" y="836712"/>
            <a:ext cx="8208912" cy="5688632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lvl="1">
              <a:buFont typeface="Wingdings" pitchFamily="2" charset="2"/>
              <a:buChar char="§"/>
            </a:pPr>
            <a:r>
              <a:rPr lang="uk-UA" sz="4000" u="sng" dirty="0" smtClean="0">
                <a:latin typeface="Times New Roman" pitchFamily="18" charset="0"/>
                <a:cs typeface="Times New Roman" pitchFamily="18" charset="0"/>
              </a:rPr>
              <a:t>Комора</a:t>
            </a:r>
            <a:r>
              <a:rPr lang="uk-UA" sz="4000" dirty="0" smtClean="0"/>
              <a:t>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– окрема будівля для      зберігання зерна,тощо</a:t>
            </a:r>
            <a:r>
              <a:rPr lang="uk-UA" sz="4000" dirty="0" smtClean="0"/>
              <a:t>.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67544" y="404664"/>
            <a:ext cx="8208912" cy="1033272"/>
          </a:xfrm>
          <a:prstGeom prst="horizontalScroll">
            <a:avLst>
              <a:gd name="adj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Словничок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708920"/>
            <a:ext cx="396044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6583406" y="2091073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283215" y="5275346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1542846" y="434890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849694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Горизонтальный свиток 7"/>
          <p:cNvSpPr/>
          <p:nvPr/>
        </p:nvSpPr>
        <p:spPr>
          <a:xfrm>
            <a:off x="323528" y="404664"/>
            <a:ext cx="8568952" cy="2808312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Font typeface="Wingdings" pitchFamily="2" charset="2"/>
              <a:buChar char="§"/>
            </a:pPr>
            <a:r>
              <a:rPr lang="uk-UA" sz="4400" u="sng" dirty="0" err="1" smtClean="0">
                <a:latin typeface="Times New Roman" pitchFamily="18" charset="0"/>
                <a:cs typeface="Times New Roman" pitchFamily="18" charset="0"/>
              </a:rPr>
              <a:t>Коромисло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вигнута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деревʾяна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палиця,на якій носили відра з водою.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7447503" y="1154970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251520" y="188640"/>
            <a:ext cx="8712968" cy="4104456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Wingdings" pitchFamily="2" charset="2"/>
              <a:buChar char="§"/>
            </a:pPr>
            <a:r>
              <a:rPr lang="uk-UA" sz="4800" u="sng" dirty="0" smtClean="0">
                <a:latin typeface="Times New Roman" pitchFamily="18" charset="0"/>
                <a:cs typeface="Times New Roman" pitchFamily="18" charset="0"/>
              </a:rPr>
              <a:t>Прясти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– виготовляти нитки вручну.</a:t>
            </a:r>
          </a:p>
          <a:p>
            <a:pPr>
              <a:buFont typeface="Wingdings" pitchFamily="2" charset="2"/>
              <a:buChar char="§"/>
            </a:pPr>
            <a:r>
              <a:rPr lang="uk-UA" sz="4800" u="sng" dirty="0" smtClean="0">
                <a:latin typeface="Times New Roman" pitchFamily="18" charset="0"/>
                <a:cs typeface="Times New Roman" pitchFamily="18" charset="0"/>
              </a:rPr>
              <a:t>Починок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– пряжа,намотана на веретенце.</a:t>
            </a:r>
          </a:p>
          <a:p>
            <a:pPr>
              <a:buFont typeface="Wingdings" pitchFamily="2" charset="2"/>
              <a:buChar char="§"/>
            </a:pPr>
            <a:endParaRPr lang="uk-UA" sz="4800" dirty="0" smtClean="0"/>
          </a:p>
          <a:p>
            <a:pPr>
              <a:buFont typeface="Wingdings" pitchFamily="2" charset="2"/>
              <a:buChar char="§"/>
            </a:pPr>
            <a:endParaRPr lang="uk-UA" sz="4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861048"/>
            <a:ext cx="4320480" cy="266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3166617">
            <a:off x="218380" y="5324064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2152424">
            <a:off x="1972001" y="4050033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3487062" y="5475450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79512" y="0"/>
            <a:ext cx="8712968" cy="6453336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Font typeface="Arial" pitchFamily="34" charset="0"/>
              <a:buChar char="•"/>
            </a:pPr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Кужілочка,кужіль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– частина прядки у вигляді кілка,на який намотують пряжу.</a:t>
            </a:r>
          </a:p>
          <a:p>
            <a:pPr>
              <a:buFont typeface="Arial" pitchFamily="34" charset="0"/>
              <a:buChar char="•"/>
            </a:pPr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Веретенце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– тонка паличка  з видовженими загостреними кінцями і потовщенням посередині.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077072"/>
            <a:ext cx="295232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3144800">
            <a:off x="2764913" y="4250300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4423167" y="5275347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9224701">
            <a:off x="1398830" y="5275347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klen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8393775">
            <a:off x="7231478" y="1947057"/>
            <a:ext cx="1252325" cy="13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1198</TotalTime>
  <Words>194</Words>
  <Application>Microsoft Office PowerPoint</Application>
  <PresentationFormat>Экран (4:3)</PresentationFormat>
  <Paragraphs>49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3</vt:lpstr>
      <vt:lpstr>Слайд 1</vt:lpstr>
      <vt:lpstr>Слайд 2</vt:lpstr>
      <vt:lpstr> -Казка – це…  -Казки є…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“Пеньок відпочинку”</vt:lpstr>
      <vt:lpstr>Слайд 12</vt:lpstr>
      <vt:lpstr>Слайд 13</vt:lpstr>
      <vt:lpstr>Слайд 14</vt:lpstr>
      <vt:lpstr>Слайд 15</vt:lpstr>
      <vt:lpstr>Слайд 16</vt:lpstr>
      <vt:lpstr>Слайд 17</vt:lpstr>
      <vt:lpstr>Домашнє завдання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Анатолий</dc:creator>
  <cp:lastModifiedBy>админ</cp:lastModifiedBy>
  <cp:revision>20</cp:revision>
  <dcterms:created xsi:type="dcterms:W3CDTF">2012-08-19T18:29:59Z</dcterms:created>
  <dcterms:modified xsi:type="dcterms:W3CDTF">2013-10-09T22:46:32Z</dcterms:modified>
</cp:coreProperties>
</file>