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60" r:id="rId5"/>
    <p:sldId id="262" r:id="rId6"/>
    <p:sldId id="258" r:id="rId7"/>
    <p:sldId id="270" r:id="rId8"/>
    <p:sldId id="265" r:id="rId9"/>
    <p:sldId id="267" r:id="rId10"/>
    <p:sldId id="266" r:id="rId11"/>
    <p:sldId id="271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18D66-1013-4FF8-82A7-7F58EB5858CE}" type="datetimeFigureOut">
              <a:rPr lang="uk-UA" smtClean="0"/>
              <a:t>07.03.2017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D07881-B0A7-4331-AAD0-181BACF034C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5599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07881-B0A7-4331-AAD0-181BACF034C1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0388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42" y="-13289"/>
            <a:ext cx="8954183" cy="6709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595" y="4509117"/>
            <a:ext cx="2232248" cy="2051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448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9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0211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47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96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Тече вода з під явора (весела пісня на вірші Т. Г. Шевченко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8520" y="260648"/>
            <a:ext cx="9540552" cy="5721499"/>
          </a:xfrm>
        </p:spPr>
      </p:pic>
    </p:spTree>
    <p:extLst>
      <p:ext uri="{BB962C8B-B14F-4D97-AF65-F5344CB8AC3E}">
        <p14:creationId xmlns:p14="http://schemas.microsoft.com/office/powerpoint/2010/main" val="264317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88640"/>
            <a:ext cx="8229600" cy="85998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4000" b="1" i="1" dirty="0" smtClean="0">
                <a:solidFill>
                  <a:srgbClr val="000080"/>
                </a:solidFill>
                <a:latin typeface="Arial"/>
              </a:rPr>
              <a:t>         </a:t>
            </a:r>
            <a:r>
              <a:rPr lang="ru-RU" sz="4000" b="1" i="1" dirty="0" err="1" smtClean="0">
                <a:solidFill>
                  <a:srgbClr val="000080"/>
                </a:solidFill>
                <a:latin typeface="Arial"/>
              </a:rPr>
              <a:t>Учітесь</a:t>
            </a:r>
            <a:r>
              <a:rPr lang="ru-RU" sz="4000" b="1" i="1" dirty="0">
                <a:solidFill>
                  <a:srgbClr val="000080"/>
                </a:solidFill>
                <a:latin typeface="Arial"/>
              </a:rPr>
              <a:t>, читайте,</a:t>
            </a:r>
            <a:r>
              <a:rPr lang="ru-RU" sz="4000" b="1" i="1" dirty="0"/>
              <a:t/>
            </a:r>
            <a:br>
              <a:rPr lang="ru-RU" sz="4000" b="1" i="1" dirty="0"/>
            </a:br>
            <a:r>
              <a:rPr lang="ru-RU" sz="4000" b="1" i="1" dirty="0" smtClean="0"/>
              <a:t>            </a:t>
            </a:r>
            <a:r>
              <a:rPr lang="ru-RU" sz="4000" b="1" i="1" dirty="0" smtClean="0">
                <a:solidFill>
                  <a:srgbClr val="000080"/>
                </a:solidFill>
                <a:latin typeface="Arial"/>
              </a:rPr>
              <a:t>І </a:t>
            </a:r>
            <a:r>
              <a:rPr lang="ru-RU" sz="4000" b="1" i="1" dirty="0">
                <a:solidFill>
                  <a:srgbClr val="000080"/>
                </a:solidFill>
                <a:latin typeface="Arial"/>
              </a:rPr>
              <a:t>чужому научайтесь,</a:t>
            </a:r>
            <a:r>
              <a:rPr lang="ru-RU" sz="4000" b="1" i="1" dirty="0"/>
              <a:t/>
            </a:r>
            <a:br>
              <a:rPr lang="ru-RU" sz="4000" b="1" i="1" dirty="0"/>
            </a:br>
            <a:r>
              <a:rPr lang="ru-RU" sz="4000" b="1" i="1" dirty="0" smtClean="0"/>
              <a:t>            </a:t>
            </a:r>
            <a:r>
              <a:rPr lang="ru-RU" sz="4000" b="1" i="1" dirty="0" smtClean="0">
                <a:solidFill>
                  <a:srgbClr val="000080"/>
                </a:solidFill>
                <a:latin typeface="Arial"/>
              </a:rPr>
              <a:t>Й </a:t>
            </a:r>
            <a:r>
              <a:rPr lang="ru-RU" sz="4000" b="1" i="1" dirty="0" err="1">
                <a:solidFill>
                  <a:srgbClr val="000080"/>
                </a:solidFill>
                <a:latin typeface="Arial"/>
              </a:rPr>
              <a:t>свого</a:t>
            </a:r>
            <a:r>
              <a:rPr lang="ru-RU" sz="4000" b="1" i="1" dirty="0">
                <a:solidFill>
                  <a:srgbClr val="000080"/>
                </a:solidFill>
                <a:latin typeface="Arial"/>
              </a:rPr>
              <a:t> не </a:t>
            </a:r>
            <a:r>
              <a:rPr lang="ru-RU" sz="4000" b="1" i="1" dirty="0" err="1" smtClean="0">
                <a:solidFill>
                  <a:srgbClr val="000080"/>
                </a:solidFill>
                <a:latin typeface="Arial"/>
              </a:rPr>
              <a:t>цурайтесь</a:t>
            </a:r>
            <a:r>
              <a:rPr lang="ru-RU" sz="4000" b="1" i="1" dirty="0" smtClean="0">
                <a:solidFill>
                  <a:srgbClr val="000080"/>
                </a:solidFill>
                <a:latin typeface="Arial"/>
              </a:rPr>
              <a:t>…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0080"/>
                </a:solidFill>
                <a:latin typeface="Arial"/>
              </a:rPr>
              <a:t>                                          Т. Г. Шевченко</a:t>
            </a:r>
            <a:endParaRPr lang="uk-UA" b="1" i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37112"/>
            <a:ext cx="6494896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047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87208" cy="1080120"/>
          </a:xfrm>
        </p:spPr>
        <p:txBody>
          <a:bodyPr>
            <a:normAutofit/>
          </a:bodyPr>
          <a:lstStyle/>
          <a:p>
            <a:r>
              <a:rPr lang="uk-UA" sz="3200" b="1" dirty="0" smtClean="0"/>
              <a:t>У цій хаті провів своє дитинство майбутній поет, художник, борець за вільну Україну </a:t>
            </a:r>
            <a:endParaRPr lang="uk-UA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7067128" cy="4061048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59"/>
            <a:ext cx="6552728" cy="41151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93096"/>
            <a:ext cx="3137925" cy="2353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688044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3960440" cy="1642193"/>
          </a:xfrm>
        </p:spPr>
        <p:txBody>
          <a:bodyPr>
            <a:noAutofit/>
          </a:bodyPr>
          <a:lstStyle/>
          <a:p>
            <a:r>
              <a:rPr lang="uk-UA" sz="3600" b="1" dirty="0" smtClean="0"/>
              <a:t>Дитинство Тараса пройшло у бур</a:t>
            </a:r>
            <a:r>
              <a:rPr lang="en-US" sz="3600" b="1" dirty="0" smtClean="0"/>
              <a:t>’</a:t>
            </a:r>
            <a:r>
              <a:rPr lang="uk-UA" sz="3600" b="1" dirty="0" err="1" smtClean="0"/>
              <a:t>янах</a:t>
            </a:r>
            <a:r>
              <a:rPr lang="uk-UA" sz="3600" b="1" dirty="0" smtClean="0"/>
              <a:t>, на вигоні,  у полях…</a:t>
            </a:r>
            <a:endParaRPr lang="uk-UA" sz="36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8620"/>
            <a:ext cx="2748849" cy="42121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93192"/>
            <a:ext cx="4917983" cy="314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25965"/>
            <a:ext cx="2381250" cy="3409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80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848872" cy="1152128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      Тарас з чумаками</a:t>
            </a:r>
            <a:endParaRPr lang="uk-UA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48" y="1196752"/>
            <a:ext cx="7920880" cy="53729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232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/>
              <a:t>Подруга дитинства – Оксана Коваленко</a:t>
            </a:r>
            <a:endParaRPr lang="uk-UA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22" y="2306303"/>
            <a:ext cx="4568777" cy="3176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13098"/>
            <a:ext cx="3295650" cy="4562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61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40" y="274638"/>
            <a:ext cx="4747701" cy="1498178"/>
          </a:xfrm>
        </p:spPr>
        <p:txBody>
          <a:bodyPr>
            <a:noAutofit/>
          </a:bodyPr>
          <a:lstStyle/>
          <a:p>
            <a:r>
              <a:rPr lang="uk-UA" sz="3200" b="1" dirty="0" smtClean="0"/>
              <a:t>Малював Тарас скрізь: на стінах, на дверях, на лаві, паличкою  по землі… </a:t>
            </a:r>
            <a:endParaRPr lang="uk-UA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55" y="2564904"/>
            <a:ext cx="4747701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471" y="764704"/>
            <a:ext cx="4006490" cy="5548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929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922114"/>
          </a:xfrm>
        </p:spPr>
        <p:txBody>
          <a:bodyPr>
            <a:noAutofit/>
          </a:bodyPr>
          <a:lstStyle/>
          <a:p>
            <a:r>
              <a:rPr lang="uk-UA" sz="3200" b="1" dirty="0" smtClean="0"/>
              <a:t>Ілюстрації до поетичних творів</a:t>
            </a:r>
            <a:endParaRPr lang="uk-UA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12676"/>
            <a:ext cx="3499589" cy="2916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892" y="3645024"/>
            <a:ext cx="2373497" cy="301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94268"/>
            <a:ext cx="3384376" cy="493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21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3672408" cy="792088"/>
          </a:xfrm>
        </p:spPr>
        <p:txBody>
          <a:bodyPr>
            <a:normAutofit/>
          </a:bodyPr>
          <a:lstStyle/>
          <a:p>
            <a:r>
              <a:rPr lang="uk-UA" sz="4000" b="1" dirty="0" smtClean="0"/>
              <a:t>Пейзажі</a:t>
            </a:r>
            <a:endParaRPr lang="uk-UA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168352" cy="2321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733" y="2898274"/>
            <a:ext cx="3024336" cy="2256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901" y="180038"/>
            <a:ext cx="3960440" cy="2718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596645"/>
            <a:ext cx="3049484" cy="211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21121"/>
            <a:ext cx="3488420" cy="2263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746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914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66</Words>
  <Application>Microsoft Office PowerPoint</Application>
  <PresentationFormat>Экран (4:3)</PresentationFormat>
  <Paragraphs>10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У цій хаті провів своє дитинство майбутній поет, художник, борець за вільну Україну </vt:lpstr>
      <vt:lpstr>Дитинство Тараса пройшло у бур’янах, на вигоні,  у полях…</vt:lpstr>
      <vt:lpstr>      Тарас з чумаками</vt:lpstr>
      <vt:lpstr>Подруга дитинства – Оксана Коваленко</vt:lpstr>
      <vt:lpstr>Малював Тарас скрізь: на стінах, на дверях, на лаві, паличкою  по землі… </vt:lpstr>
      <vt:lpstr>Ілюстрації до поетичних творів</vt:lpstr>
      <vt:lpstr>Пейзажі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Natali</dc:creator>
  <cp:lastModifiedBy>Natali</cp:lastModifiedBy>
  <cp:revision>21</cp:revision>
  <dcterms:created xsi:type="dcterms:W3CDTF">2017-02-19T10:31:51Z</dcterms:created>
  <dcterms:modified xsi:type="dcterms:W3CDTF">2017-03-07T07:28:57Z</dcterms:modified>
</cp:coreProperties>
</file>