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78" r:id="rId3"/>
    <p:sldId id="288" r:id="rId4"/>
    <p:sldId id="281" r:id="rId5"/>
    <p:sldId id="280" r:id="rId6"/>
    <p:sldId id="282" r:id="rId7"/>
    <p:sldId id="287" r:id="rId8"/>
    <p:sldId id="283" r:id="rId9"/>
    <p:sldId id="272" r:id="rId10"/>
    <p:sldId id="271" r:id="rId11"/>
    <p:sldId id="273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EC46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9" d="100"/>
          <a:sy n="49" d="100"/>
        </p:scale>
        <p:origin x="-11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7FDD9-11D2-479D-90F2-74B3A06D9F1A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49175F-40CD-4962-87A1-59ED763E92EF}">
      <dgm:prSet phldrT="[Текст]" phldr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ru-RU" dirty="0"/>
        </a:p>
      </dgm:t>
    </dgm:pt>
    <dgm:pt modelId="{32314BDD-788A-4388-9267-B3A90677AA91}" type="parTrans" cxnId="{A4E69309-D1F2-4C30-8566-EF96E3DE012A}">
      <dgm:prSet/>
      <dgm:spPr/>
      <dgm:t>
        <a:bodyPr/>
        <a:lstStyle/>
        <a:p>
          <a:endParaRPr lang="ru-RU"/>
        </a:p>
      </dgm:t>
    </dgm:pt>
    <dgm:pt modelId="{EC64B40E-44CE-48D3-A8B4-E9D5222A24B6}" type="sibTrans" cxnId="{A4E69309-D1F2-4C30-8566-EF96E3DE012A}">
      <dgm:prSet/>
      <dgm:spPr/>
      <dgm:t>
        <a:bodyPr/>
        <a:lstStyle/>
        <a:p>
          <a:endParaRPr lang="ru-RU"/>
        </a:p>
      </dgm:t>
    </dgm:pt>
    <dgm:pt modelId="{34838A78-86C0-414A-B219-31A9863A0F48}">
      <dgm:prSet phldrT="[Текст]" custT="1"/>
      <dgm:spPr/>
      <dgm:t>
        <a:bodyPr/>
        <a:lstStyle/>
        <a:p>
          <a:r>
            <a:rPr lang="uk-UA" sz="4000" b="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інтелектуальний</a:t>
          </a:r>
          <a:endParaRPr lang="ru-RU" sz="4000" b="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E1757A6-3837-468A-A84D-5D541CBAF737}" type="parTrans" cxnId="{C5F65B40-A5B9-4E59-BCED-1F21C10D1866}">
      <dgm:prSet/>
      <dgm:spPr/>
      <dgm:t>
        <a:bodyPr/>
        <a:lstStyle/>
        <a:p>
          <a:endParaRPr lang="ru-RU"/>
        </a:p>
      </dgm:t>
    </dgm:pt>
    <dgm:pt modelId="{B3BE0BB1-C041-4D7B-89D3-0DF78B0C6AFD}" type="sibTrans" cxnId="{C5F65B40-A5B9-4E59-BCED-1F21C10D1866}">
      <dgm:prSet/>
      <dgm:spPr/>
      <dgm:t>
        <a:bodyPr/>
        <a:lstStyle/>
        <a:p>
          <a:endParaRPr lang="ru-RU"/>
        </a:p>
      </dgm:t>
    </dgm:pt>
    <dgm:pt modelId="{09109A3E-837F-4424-A0C7-9C215F3E8CF7}">
      <dgm:prSet phldrT="[Текст]" phldr="1"/>
      <dgm:spPr>
        <a:solidFill>
          <a:srgbClr val="FFC000"/>
        </a:solidFill>
      </dgm:spPr>
      <dgm:t>
        <a:bodyPr/>
        <a:lstStyle/>
        <a:p>
          <a:endParaRPr lang="ru-RU" dirty="0"/>
        </a:p>
      </dgm:t>
    </dgm:pt>
    <dgm:pt modelId="{4D006197-3180-41E5-9947-469B03422B14}" type="parTrans" cxnId="{103D9503-456A-4299-A629-A5A0A4F70A89}">
      <dgm:prSet/>
      <dgm:spPr/>
      <dgm:t>
        <a:bodyPr/>
        <a:lstStyle/>
        <a:p>
          <a:endParaRPr lang="ru-RU"/>
        </a:p>
      </dgm:t>
    </dgm:pt>
    <dgm:pt modelId="{C227B449-F1C6-4C5B-AEBA-C6F90BE37E27}" type="sibTrans" cxnId="{103D9503-456A-4299-A629-A5A0A4F70A89}">
      <dgm:prSet/>
      <dgm:spPr/>
      <dgm:t>
        <a:bodyPr/>
        <a:lstStyle/>
        <a:p>
          <a:endParaRPr lang="ru-RU"/>
        </a:p>
      </dgm:t>
    </dgm:pt>
    <dgm:pt modelId="{F35CD2F3-709E-442F-8423-B8DC812A3A55}">
      <dgm:prSet phldrT="[Текст]" custT="1"/>
      <dgm:spPr/>
      <dgm:t>
        <a:bodyPr/>
        <a:lstStyle/>
        <a:p>
          <a:r>
            <a:rPr lang="uk-UA" sz="40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мотиваційний</a:t>
          </a:r>
          <a:endParaRPr lang="ru-RU" sz="40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A6B1CD5C-498F-4419-A970-EDF5A7DCEC3A}" type="parTrans" cxnId="{8D6D39AE-4E0B-4729-B5EC-303363C10E11}">
      <dgm:prSet/>
      <dgm:spPr/>
      <dgm:t>
        <a:bodyPr/>
        <a:lstStyle/>
        <a:p>
          <a:endParaRPr lang="ru-RU"/>
        </a:p>
      </dgm:t>
    </dgm:pt>
    <dgm:pt modelId="{9A31DAA4-1109-4A38-BE8B-3D0968F27A95}" type="sibTrans" cxnId="{8D6D39AE-4E0B-4729-B5EC-303363C10E11}">
      <dgm:prSet/>
      <dgm:spPr/>
      <dgm:t>
        <a:bodyPr/>
        <a:lstStyle/>
        <a:p>
          <a:endParaRPr lang="ru-RU"/>
        </a:p>
      </dgm:t>
    </dgm:pt>
    <dgm:pt modelId="{9862CCED-D0C3-4B17-8DEB-0771B25CD5B2}">
      <dgm:prSet phldrT="[Текст]" phldr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endParaRPr lang="ru-RU" dirty="0"/>
        </a:p>
      </dgm:t>
    </dgm:pt>
    <dgm:pt modelId="{5D85BF59-7D56-47E7-9F7E-49D8EDB7C7F3}" type="parTrans" cxnId="{54760D19-4033-4F91-BD9E-A5569046357B}">
      <dgm:prSet/>
      <dgm:spPr/>
      <dgm:t>
        <a:bodyPr/>
        <a:lstStyle/>
        <a:p>
          <a:endParaRPr lang="ru-RU"/>
        </a:p>
      </dgm:t>
    </dgm:pt>
    <dgm:pt modelId="{0791996C-9CB9-458A-819D-79B12C877E8E}" type="sibTrans" cxnId="{54760D19-4033-4F91-BD9E-A5569046357B}">
      <dgm:prSet/>
      <dgm:spPr/>
      <dgm:t>
        <a:bodyPr/>
        <a:lstStyle/>
        <a:p>
          <a:endParaRPr lang="ru-RU"/>
        </a:p>
      </dgm:t>
    </dgm:pt>
    <dgm:pt modelId="{6A648E2D-9AD7-4AD5-83E1-D3730216A47D}">
      <dgm:prSet phldrT="[Текст]"/>
      <dgm:spPr/>
      <dgm:t>
        <a:bodyPr/>
        <a:lstStyle/>
        <a:p>
          <a:r>
            <a:rPr lang="uk-UA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емоційно – вольовий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33B3F40E-E63F-4DFB-BF0F-7F1579EB1310}" type="parTrans" cxnId="{F7213F37-9A0C-44EF-8C32-8C90BFE0D6E9}">
      <dgm:prSet/>
      <dgm:spPr/>
      <dgm:t>
        <a:bodyPr/>
        <a:lstStyle/>
        <a:p>
          <a:endParaRPr lang="ru-RU"/>
        </a:p>
      </dgm:t>
    </dgm:pt>
    <dgm:pt modelId="{2E4243FB-5640-447A-9FC0-8D98551E1073}" type="sibTrans" cxnId="{F7213F37-9A0C-44EF-8C32-8C90BFE0D6E9}">
      <dgm:prSet/>
      <dgm:spPr/>
      <dgm:t>
        <a:bodyPr/>
        <a:lstStyle/>
        <a:p>
          <a:endParaRPr lang="ru-RU"/>
        </a:p>
      </dgm:t>
    </dgm:pt>
    <dgm:pt modelId="{CF4B2590-AC8A-469F-985F-4B2FB2DB74E4}">
      <dgm:prSet phldrT="[Текст]"/>
      <dgm:spPr/>
      <dgm:t>
        <a:bodyPr/>
        <a:lstStyle/>
        <a:p>
          <a:r>
            <a:rPr lang="uk-UA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соціальний</a:t>
          </a:r>
          <a:endParaRPr lang="ru-RU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9B842461-8A77-4D97-BC05-613F51BACFDC}" type="parTrans" cxnId="{C8E41988-B2B0-4FA5-AEAF-D9C33B898E83}">
      <dgm:prSet/>
      <dgm:spPr/>
      <dgm:t>
        <a:bodyPr/>
        <a:lstStyle/>
        <a:p>
          <a:endParaRPr lang="ru-RU"/>
        </a:p>
      </dgm:t>
    </dgm:pt>
    <dgm:pt modelId="{E705A680-5527-4CAB-ADD6-FEA0C37CA453}" type="sibTrans" cxnId="{C8E41988-B2B0-4FA5-AEAF-D9C33B898E83}">
      <dgm:prSet/>
      <dgm:spPr/>
      <dgm:t>
        <a:bodyPr/>
        <a:lstStyle/>
        <a:p>
          <a:endParaRPr lang="ru-RU"/>
        </a:p>
      </dgm:t>
    </dgm:pt>
    <dgm:pt modelId="{30BCD396-80BC-49EC-8FCB-6CC426183222}" type="pres">
      <dgm:prSet presAssocID="{7B97FDD9-11D2-479D-90F2-74B3A06D9F1A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8C43CDB-0141-4237-96A5-44BF13564945}" type="pres">
      <dgm:prSet presAssocID="{F549175F-40CD-4962-87A1-59ED763E92EF}" presName="composite" presStyleCnt="0"/>
      <dgm:spPr/>
    </dgm:pt>
    <dgm:pt modelId="{99CAF3CE-D25E-48BE-9579-075B4A1C2326}" type="pres">
      <dgm:prSet presAssocID="{F549175F-40CD-4962-87A1-59ED763E92E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4764EE-5959-4805-BEB0-636F3D9AE540}" type="pres">
      <dgm:prSet presAssocID="{F549175F-40CD-4962-87A1-59ED763E92EF}" presName="descendantText" presStyleLbl="alignAcc1" presStyleIdx="0" presStyleCnt="3" custScaleY="1220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84C5F1-E3CF-4FCC-8FB2-8C6495C515E6}" type="pres">
      <dgm:prSet presAssocID="{EC64B40E-44CE-48D3-A8B4-E9D5222A24B6}" presName="sp" presStyleCnt="0"/>
      <dgm:spPr/>
    </dgm:pt>
    <dgm:pt modelId="{37FAE52E-6289-448A-9B9F-03E1EC029F80}" type="pres">
      <dgm:prSet presAssocID="{09109A3E-837F-4424-A0C7-9C215F3E8CF7}" presName="composite" presStyleCnt="0"/>
      <dgm:spPr/>
    </dgm:pt>
    <dgm:pt modelId="{9F481547-5CF4-405A-9D1C-24B7B0FC96B9}" type="pres">
      <dgm:prSet presAssocID="{09109A3E-837F-4424-A0C7-9C215F3E8CF7}" presName="parentText" presStyleLbl="alignNode1" presStyleIdx="1" presStyleCnt="3" custLinFactNeighborX="-3442" custLinFactNeighborY="39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DBFF4-DBE1-4F35-AB08-1A01180D0543}" type="pres">
      <dgm:prSet presAssocID="{09109A3E-837F-4424-A0C7-9C215F3E8CF7}" presName="descendantText" presStyleLbl="alignAcc1" presStyleIdx="1" presStyleCnt="3" custScaleY="1029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3D8D1D-20B4-4034-90C8-20381462A30D}" type="pres">
      <dgm:prSet presAssocID="{C227B449-F1C6-4C5B-AEBA-C6F90BE37E27}" presName="sp" presStyleCnt="0"/>
      <dgm:spPr/>
    </dgm:pt>
    <dgm:pt modelId="{C34A4B42-C328-42C2-9931-C0A1B873BE8A}" type="pres">
      <dgm:prSet presAssocID="{9862CCED-D0C3-4B17-8DEB-0771B25CD5B2}" presName="composite" presStyleCnt="0"/>
      <dgm:spPr/>
    </dgm:pt>
    <dgm:pt modelId="{42C65690-8757-45EA-AE42-8C5120FA6572}" type="pres">
      <dgm:prSet presAssocID="{9862CCED-D0C3-4B17-8DEB-0771B25CD5B2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478BA45-31AD-4D1C-AF42-6A75FF4F5ABE}" type="pres">
      <dgm:prSet presAssocID="{9862CCED-D0C3-4B17-8DEB-0771B25CD5B2}" presName="descendantText" presStyleLbl="alignAcc1" presStyleIdx="2" presStyleCnt="3" custScaleY="1938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60E170-66F8-4306-BE30-9CB26837D7AD}" type="presOf" srcId="{6A648E2D-9AD7-4AD5-83E1-D3730216A47D}" destId="{3478BA45-31AD-4D1C-AF42-6A75FF4F5ABE}" srcOrd="0" destOrd="0" presId="urn:microsoft.com/office/officeart/2005/8/layout/chevron2"/>
    <dgm:cxn modelId="{C8E41988-B2B0-4FA5-AEAF-D9C33B898E83}" srcId="{9862CCED-D0C3-4B17-8DEB-0771B25CD5B2}" destId="{CF4B2590-AC8A-469F-985F-4B2FB2DB74E4}" srcOrd="1" destOrd="0" parTransId="{9B842461-8A77-4D97-BC05-613F51BACFDC}" sibTransId="{E705A680-5527-4CAB-ADD6-FEA0C37CA453}"/>
    <dgm:cxn modelId="{E2D4031B-3311-4BFC-9085-776231F21932}" type="presOf" srcId="{09109A3E-837F-4424-A0C7-9C215F3E8CF7}" destId="{9F481547-5CF4-405A-9D1C-24B7B0FC96B9}" srcOrd="0" destOrd="0" presId="urn:microsoft.com/office/officeart/2005/8/layout/chevron2"/>
    <dgm:cxn modelId="{A4E69309-D1F2-4C30-8566-EF96E3DE012A}" srcId="{7B97FDD9-11D2-479D-90F2-74B3A06D9F1A}" destId="{F549175F-40CD-4962-87A1-59ED763E92EF}" srcOrd="0" destOrd="0" parTransId="{32314BDD-788A-4388-9267-B3A90677AA91}" sibTransId="{EC64B40E-44CE-48D3-A8B4-E9D5222A24B6}"/>
    <dgm:cxn modelId="{6CC1CD28-35F6-407A-B129-2A29CE9D7A10}" type="presOf" srcId="{34838A78-86C0-414A-B219-31A9863A0F48}" destId="{314764EE-5959-4805-BEB0-636F3D9AE540}" srcOrd="0" destOrd="0" presId="urn:microsoft.com/office/officeart/2005/8/layout/chevron2"/>
    <dgm:cxn modelId="{8D6D39AE-4E0B-4729-B5EC-303363C10E11}" srcId="{09109A3E-837F-4424-A0C7-9C215F3E8CF7}" destId="{F35CD2F3-709E-442F-8423-B8DC812A3A55}" srcOrd="0" destOrd="0" parTransId="{A6B1CD5C-498F-4419-A970-EDF5A7DCEC3A}" sibTransId="{9A31DAA4-1109-4A38-BE8B-3D0968F27A95}"/>
    <dgm:cxn modelId="{54760D19-4033-4F91-BD9E-A5569046357B}" srcId="{7B97FDD9-11D2-479D-90F2-74B3A06D9F1A}" destId="{9862CCED-D0C3-4B17-8DEB-0771B25CD5B2}" srcOrd="2" destOrd="0" parTransId="{5D85BF59-7D56-47E7-9F7E-49D8EDB7C7F3}" sibTransId="{0791996C-9CB9-458A-819D-79B12C877E8E}"/>
    <dgm:cxn modelId="{F429F869-1B34-4916-80D0-A892026DE947}" type="presOf" srcId="{CF4B2590-AC8A-469F-985F-4B2FB2DB74E4}" destId="{3478BA45-31AD-4D1C-AF42-6A75FF4F5ABE}" srcOrd="0" destOrd="1" presId="urn:microsoft.com/office/officeart/2005/8/layout/chevron2"/>
    <dgm:cxn modelId="{BC6F17DC-DF9D-4CFE-9199-7B6E48941881}" type="presOf" srcId="{F35CD2F3-709E-442F-8423-B8DC812A3A55}" destId="{004DBFF4-DBE1-4F35-AB08-1A01180D0543}" srcOrd="0" destOrd="0" presId="urn:microsoft.com/office/officeart/2005/8/layout/chevron2"/>
    <dgm:cxn modelId="{F7213F37-9A0C-44EF-8C32-8C90BFE0D6E9}" srcId="{9862CCED-D0C3-4B17-8DEB-0771B25CD5B2}" destId="{6A648E2D-9AD7-4AD5-83E1-D3730216A47D}" srcOrd="0" destOrd="0" parTransId="{33B3F40E-E63F-4DFB-BF0F-7F1579EB1310}" sibTransId="{2E4243FB-5640-447A-9FC0-8D98551E1073}"/>
    <dgm:cxn modelId="{C5F65B40-A5B9-4E59-BCED-1F21C10D1866}" srcId="{F549175F-40CD-4962-87A1-59ED763E92EF}" destId="{34838A78-86C0-414A-B219-31A9863A0F48}" srcOrd="0" destOrd="0" parTransId="{EE1757A6-3837-468A-A84D-5D541CBAF737}" sibTransId="{B3BE0BB1-C041-4D7B-89D3-0DF78B0C6AFD}"/>
    <dgm:cxn modelId="{50909278-0053-49EB-A91F-F1432C82C023}" type="presOf" srcId="{F549175F-40CD-4962-87A1-59ED763E92EF}" destId="{99CAF3CE-D25E-48BE-9579-075B4A1C2326}" srcOrd="0" destOrd="0" presId="urn:microsoft.com/office/officeart/2005/8/layout/chevron2"/>
    <dgm:cxn modelId="{9C5A453B-A95A-4E00-831B-796E132BCD1D}" type="presOf" srcId="{7B97FDD9-11D2-479D-90F2-74B3A06D9F1A}" destId="{30BCD396-80BC-49EC-8FCB-6CC426183222}" srcOrd="0" destOrd="0" presId="urn:microsoft.com/office/officeart/2005/8/layout/chevron2"/>
    <dgm:cxn modelId="{103D9503-456A-4299-A629-A5A0A4F70A89}" srcId="{7B97FDD9-11D2-479D-90F2-74B3A06D9F1A}" destId="{09109A3E-837F-4424-A0C7-9C215F3E8CF7}" srcOrd="1" destOrd="0" parTransId="{4D006197-3180-41E5-9947-469B03422B14}" sibTransId="{C227B449-F1C6-4C5B-AEBA-C6F90BE37E27}"/>
    <dgm:cxn modelId="{BFC3E807-E736-4B01-B316-37B42820DB97}" type="presOf" srcId="{9862CCED-D0C3-4B17-8DEB-0771B25CD5B2}" destId="{42C65690-8757-45EA-AE42-8C5120FA6572}" srcOrd="0" destOrd="0" presId="urn:microsoft.com/office/officeart/2005/8/layout/chevron2"/>
    <dgm:cxn modelId="{74D0BF98-A04F-4DCA-ACCE-E997A2ABE484}" type="presParOf" srcId="{30BCD396-80BC-49EC-8FCB-6CC426183222}" destId="{08C43CDB-0141-4237-96A5-44BF13564945}" srcOrd="0" destOrd="0" presId="urn:microsoft.com/office/officeart/2005/8/layout/chevron2"/>
    <dgm:cxn modelId="{6EAE7D28-0F44-46DE-8B42-9EA25125CB55}" type="presParOf" srcId="{08C43CDB-0141-4237-96A5-44BF13564945}" destId="{99CAF3CE-D25E-48BE-9579-075B4A1C2326}" srcOrd="0" destOrd="0" presId="urn:microsoft.com/office/officeart/2005/8/layout/chevron2"/>
    <dgm:cxn modelId="{BFA738DF-779B-4570-9245-28AFC1E9F094}" type="presParOf" srcId="{08C43CDB-0141-4237-96A5-44BF13564945}" destId="{314764EE-5959-4805-BEB0-636F3D9AE540}" srcOrd="1" destOrd="0" presId="urn:microsoft.com/office/officeart/2005/8/layout/chevron2"/>
    <dgm:cxn modelId="{2C4C63B5-318B-485E-9A70-E9DA397FC8D1}" type="presParOf" srcId="{30BCD396-80BC-49EC-8FCB-6CC426183222}" destId="{3484C5F1-E3CF-4FCC-8FB2-8C6495C515E6}" srcOrd="1" destOrd="0" presId="urn:microsoft.com/office/officeart/2005/8/layout/chevron2"/>
    <dgm:cxn modelId="{001C59D7-0D3E-4127-B6C7-586A9B17A53E}" type="presParOf" srcId="{30BCD396-80BC-49EC-8FCB-6CC426183222}" destId="{37FAE52E-6289-448A-9B9F-03E1EC029F80}" srcOrd="2" destOrd="0" presId="urn:microsoft.com/office/officeart/2005/8/layout/chevron2"/>
    <dgm:cxn modelId="{38E148B4-D0C7-4F2F-8036-37DDA9AECC2A}" type="presParOf" srcId="{37FAE52E-6289-448A-9B9F-03E1EC029F80}" destId="{9F481547-5CF4-405A-9D1C-24B7B0FC96B9}" srcOrd="0" destOrd="0" presId="urn:microsoft.com/office/officeart/2005/8/layout/chevron2"/>
    <dgm:cxn modelId="{15B91784-24D1-4D5B-AB1F-425FCE169451}" type="presParOf" srcId="{37FAE52E-6289-448A-9B9F-03E1EC029F80}" destId="{004DBFF4-DBE1-4F35-AB08-1A01180D0543}" srcOrd="1" destOrd="0" presId="urn:microsoft.com/office/officeart/2005/8/layout/chevron2"/>
    <dgm:cxn modelId="{B10AE26E-4628-4B28-8B12-2837BE895E67}" type="presParOf" srcId="{30BCD396-80BC-49EC-8FCB-6CC426183222}" destId="{2D3D8D1D-20B4-4034-90C8-20381462A30D}" srcOrd="3" destOrd="0" presId="urn:microsoft.com/office/officeart/2005/8/layout/chevron2"/>
    <dgm:cxn modelId="{BCE01B01-16B6-434F-A042-AC548B713394}" type="presParOf" srcId="{30BCD396-80BC-49EC-8FCB-6CC426183222}" destId="{C34A4B42-C328-42C2-9931-C0A1B873BE8A}" srcOrd="4" destOrd="0" presId="urn:microsoft.com/office/officeart/2005/8/layout/chevron2"/>
    <dgm:cxn modelId="{D6D702F6-FC11-4BE1-BF06-F63BB51DE31C}" type="presParOf" srcId="{C34A4B42-C328-42C2-9931-C0A1B873BE8A}" destId="{42C65690-8757-45EA-AE42-8C5120FA6572}" srcOrd="0" destOrd="0" presId="urn:microsoft.com/office/officeart/2005/8/layout/chevron2"/>
    <dgm:cxn modelId="{E1A776C3-669E-48D0-8DCB-57D6C7EDF24E}" type="presParOf" srcId="{C34A4B42-C328-42C2-9931-C0A1B873BE8A}" destId="{3478BA45-31AD-4D1C-AF42-6A75FF4F5AB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3D40FA1-5529-4642-BF58-24417C8450BC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D054B9B-05D2-473B-A27B-E32251812053}">
      <dgm:prSet phldrT="[Текст]" custT="1"/>
      <dgm:spPr/>
      <dgm:t>
        <a:bodyPr/>
        <a:lstStyle/>
        <a:p>
          <a:r>
            <a:rPr lang="uk-UA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вступна</a:t>
          </a:r>
          <a:endParaRPr lang="ru-RU" sz="4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EF9B6184-0299-4CF3-B7C0-9438C04552F1}" type="parTrans" cxnId="{6FEE5312-3B6B-4379-95D4-FB433DD2CDA6}">
      <dgm:prSet/>
      <dgm:spPr/>
      <dgm:t>
        <a:bodyPr/>
        <a:lstStyle/>
        <a:p>
          <a:endParaRPr lang="ru-RU"/>
        </a:p>
      </dgm:t>
    </dgm:pt>
    <dgm:pt modelId="{6656FF51-9EC4-48BB-AE6E-8C7B323F2E65}" type="sibTrans" cxnId="{6FEE5312-3B6B-4379-95D4-FB433DD2CDA6}">
      <dgm:prSet/>
      <dgm:spPr/>
      <dgm:t>
        <a:bodyPr/>
        <a:lstStyle/>
        <a:p>
          <a:endParaRPr lang="ru-RU"/>
        </a:p>
      </dgm:t>
    </dgm:pt>
    <dgm:pt modelId="{DB7E4994-6443-4CA5-9BC9-380D77A832F9}">
      <dgm:prSet phldrT="[Текст]" custT="1"/>
      <dgm:spPr/>
      <dgm:t>
        <a:bodyPr/>
        <a:lstStyle/>
        <a:p>
          <a:r>
            <a:rPr lang="uk-UA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поточна</a:t>
          </a:r>
          <a:endParaRPr lang="ru-RU" sz="4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F65AFFC2-F3FE-4E93-89A4-43B77B2E2FCD}" type="parTrans" cxnId="{60908653-3768-41F5-9A2F-C422D8D422ED}">
      <dgm:prSet/>
      <dgm:spPr/>
      <dgm:t>
        <a:bodyPr/>
        <a:lstStyle/>
        <a:p>
          <a:endParaRPr lang="ru-RU"/>
        </a:p>
      </dgm:t>
    </dgm:pt>
    <dgm:pt modelId="{4DD84573-460A-4934-8FCD-B950968E0B98}" type="sibTrans" cxnId="{60908653-3768-41F5-9A2F-C422D8D422ED}">
      <dgm:prSet/>
      <dgm:spPr/>
      <dgm:t>
        <a:bodyPr/>
        <a:lstStyle/>
        <a:p>
          <a:endParaRPr lang="ru-RU"/>
        </a:p>
      </dgm:t>
    </dgm:pt>
    <dgm:pt modelId="{B2EEC270-48B1-44AB-B3F2-28F0B3CC9C8D}">
      <dgm:prSet phldrT="[Текст]" custT="1"/>
      <dgm:spPr/>
      <dgm:t>
        <a:bodyPr/>
        <a:lstStyle/>
        <a:p>
          <a:r>
            <a:rPr lang="uk-UA" sz="40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заключна</a:t>
          </a:r>
          <a:endParaRPr lang="ru-RU" sz="40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19D6421-F892-425B-BBFD-83F202497289}" type="sibTrans" cxnId="{8C12C5D8-7BE8-41BD-B54E-65BF03A2B3FF}">
      <dgm:prSet/>
      <dgm:spPr/>
      <dgm:t>
        <a:bodyPr/>
        <a:lstStyle/>
        <a:p>
          <a:endParaRPr lang="ru-RU"/>
        </a:p>
      </dgm:t>
    </dgm:pt>
    <dgm:pt modelId="{0AF15548-9110-46B9-A966-95EFBB70636D}" type="parTrans" cxnId="{8C12C5D8-7BE8-41BD-B54E-65BF03A2B3FF}">
      <dgm:prSet/>
      <dgm:spPr/>
      <dgm:t>
        <a:bodyPr/>
        <a:lstStyle/>
        <a:p>
          <a:endParaRPr lang="ru-RU"/>
        </a:p>
      </dgm:t>
    </dgm:pt>
    <dgm:pt modelId="{7E13EFCF-553C-4B2F-8EE8-F92B02A27438}" type="pres">
      <dgm:prSet presAssocID="{13D40FA1-5529-4642-BF58-24417C8450BC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7F17E8-4910-43A2-9F22-4ED58CEB1A75}" type="pres">
      <dgm:prSet presAssocID="{FD054B9B-05D2-473B-A27B-E32251812053}" presName="circle1" presStyleLbl="node1" presStyleIdx="0" presStyleCnt="3"/>
      <dgm:spPr>
        <a:solidFill>
          <a:schemeClr val="accent3">
            <a:lumMod val="75000"/>
          </a:schemeClr>
        </a:solidFill>
      </dgm:spPr>
    </dgm:pt>
    <dgm:pt modelId="{040EA107-2FDC-4186-8453-ECE1C8A7893D}" type="pres">
      <dgm:prSet presAssocID="{FD054B9B-05D2-473B-A27B-E32251812053}" presName="space" presStyleCnt="0"/>
      <dgm:spPr/>
    </dgm:pt>
    <dgm:pt modelId="{BBDE9296-466E-46C6-A148-D19D921BDCCE}" type="pres">
      <dgm:prSet presAssocID="{FD054B9B-05D2-473B-A27B-E32251812053}" presName="rect1" presStyleLbl="alignAcc1" presStyleIdx="0" presStyleCnt="3"/>
      <dgm:spPr/>
      <dgm:t>
        <a:bodyPr/>
        <a:lstStyle/>
        <a:p>
          <a:endParaRPr lang="ru-RU"/>
        </a:p>
      </dgm:t>
    </dgm:pt>
    <dgm:pt modelId="{204C3AA6-C738-4713-A87C-4274179CA4C9}" type="pres">
      <dgm:prSet presAssocID="{DB7E4994-6443-4CA5-9BC9-380D77A832F9}" presName="vertSpace2" presStyleLbl="node1" presStyleIdx="0" presStyleCnt="3"/>
      <dgm:spPr/>
    </dgm:pt>
    <dgm:pt modelId="{1D4C7C8F-9767-414A-A0F0-04D804FD890C}" type="pres">
      <dgm:prSet presAssocID="{DB7E4994-6443-4CA5-9BC9-380D77A832F9}" presName="circle2" presStyleLbl="node1" presStyleIdx="1" presStyleCnt="3"/>
      <dgm:spPr>
        <a:solidFill>
          <a:srgbClr val="FFFF00"/>
        </a:solidFill>
      </dgm:spPr>
    </dgm:pt>
    <dgm:pt modelId="{4FA05E9F-CB47-4015-9AF8-F24ED8BF50A9}" type="pres">
      <dgm:prSet presAssocID="{DB7E4994-6443-4CA5-9BC9-380D77A832F9}" presName="rect2" presStyleLbl="alignAcc1" presStyleIdx="1" presStyleCnt="3"/>
      <dgm:spPr/>
      <dgm:t>
        <a:bodyPr/>
        <a:lstStyle/>
        <a:p>
          <a:endParaRPr lang="ru-RU"/>
        </a:p>
      </dgm:t>
    </dgm:pt>
    <dgm:pt modelId="{5FBCE89F-42E9-4789-918F-2419D64DFF1F}" type="pres">
      <dgm:prSet presAssocID="{B2EEC270-48B1-44AB-B3F2-28F0B3CC9C8D}" presName="vertSpace3" presStyleLbl="node1" presStyleIdx="1" presStyleCnt="3"/>
      <dgm:spPr/>
    </dgm:pt>
    <dgm:pt modelId="{785E7741-E2BE-41EA-841F-AFD56E5B8C81}" type="pres">
      <dgm:prSet presAssocID="{B2EEC270-48B1-44AB-B3F2-28F0B3CC9C8D}" presName="circle3" presStyleLbl="node1" presStyleIdx="2" presStyleCnt="3"/>
      <dgm:spPr>
        <a:solidFill>
          <a:srgbClr val="C00000"/>
        </a:solidFill>
      </dgm:spPr>
    </dgm:pt>
    <dgm:pt modelId="{6149A7CE-B7B1-40D6-9294-1E7B6EFF35BA}" type="pres">
      <dgm:prSet presAssocID="{B2EEC270-48B1-44AB-B3F2-28F0B3CC9C8D}" presName="rect3" presStyleLbl="alignAcc1" presStyleIdx="2" presStyleCnt="3"/>
      <dgm:spPr/>
      <dgm:t>
        <a:bodyPr/>
        <a:lstStyle/>
        <a:p>
          <a:endParaRPr lang="ru-RU"/>
        </a:p>
      </dgm:t>
    </dgm:pt>
    <dgm:pt modelId="{BC787DCD-0714-44F1-A5C9-A46B257FD9AD}" type="pres">
      <dgm:prSet presAssocID="{FD054B9B-05D2-473B-A27B-E32251812053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606D78-E880-49EE-8C49-8D607A730214}" type="pres">
      <dgm:prSet presAssocID="{DB7E4994-6443-4CA5-9BC9-380D77A832F9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800939-E80F-46D2-B509-CE220E99252B}" type="pres">
      <dgm:prSet presAssocID="{B2EEC270-48B1-44AB-B3F2-28F0B3CC9C8D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EE5312-3B6B-4379-95D4-FB433DD2CDA6}" srcId="{13D40FA1-5529-4642-BF58-24417C8450BC}" destId="{FD054B9B-05D2-473B-A27B-E32251812053}" srcOrd="0" destOrd="0" parTransId="{EF9B6184-0299-4CF3-B7C0-9438C04552F1}" sibTransId="{6656FF51-9EC4-48BB-AE6E-8C7B323F2E65}"/>
    <dgm:cxn modelId="{1542E8BE-A205-4980-A625-338A79FBA2EA}" type="presOf" srcId="{DB7E4994-6443-4CA5-9BC9-380D77A832F9}" destId="{42606D78-E880-49EE-8C49-8D607A730214}" srcOrd="1" destOrd="0" presId="urn:microsoft.com/office/officeart/2005/8/layout/target3"/>
    <dgm:cxn modelId="{D44FFE23-C024-4605-AA1E-E39105901C98}" type="presOf" srcId="{13D40FA1-5529-4642-BF58-24417C8450BC}" destId="{7E13EFCF-553C-4B2F-8EE8-F92B02A27438}" srcOrd="0" destOrd="0" presId="urn:microsoft.com/office/officeart/2005/8/layout/target3"/>
    <dgm:cxn modelId="{CBA075D2-5F36-46E2-A135-F04A905C20B4}" type="presOf" srcId="{DB7E4994-6443-4CA5-9BC9-380D77A832F9}" destId="{4FA05E9F-CB47-4015-9AF8-F24ED8BF50A9}" srcOrd="0" destOrd="0" presId="urn:microsoft.com/office/officeart/2005/8/layout/target3"/>
    <dgm:cxn modelId="{60908653-3768-41F5-9A2F-C422D8D422ED}" srcId="{13D40FA1-5529-4642-BF58-24417C8450BC}" destId="{DB7E4994-6443-4CA5-9BC9-380D77A832F9}" srcOrd="1" destOrd="0" parTransId="{F65AFFC2-F3FE-4E93-89A4-43B77B2E2FCD}" sibTransId="{4DD84573-460A-4934-8FCD-B950968E0B98}"/>
    <dgm:cxn modelId="{8C12C5D8-7BE8-41BD-B54E-65BF03A2B3FF}" srcId="{13D40FA1-5529-4642-BF58-24417C8450BC}" destId="{B2EEC270-48B1-44AB-B3F2-28F0B3CC9C8D}" srcOrd="2" destOrd="0" parTransId="{0AF15548-9110-46B9-A966-95EFBB70636D}" sibTransId="{719D6421-F892-425B-BBFD-83F202497289}"/>
    <dgm:cxn modelId="{B2D8C11B-C5BE-499E-8AE9-3862C864BA54}" type="presOf" srcId="{FD054B9B-05D2-473B-A27B-E32251812053}" destId="{BC787DCD-0714-44F1-A5C9-A46B257FD9AD}" srcOrd="1" destOrd="0" presId="urn:microsoft.com/office/officeart/2005/8/layout/target3"/>
    <dgm:cxn modelId="{C0574F9A-CBA9-4A34-801C-24BBBBF1B869}" type="presOf" srcId="{B2EEC270-48B1-44AB-B3F2-28F0B3CC9C8D}" destId="{96800939-E80F-46D2-B509-CE220E99252B}" srcOrd="1" destOrd="0" presId="urn:microsoft.com/office/officeart/2005/8/layout/target3"/>
    <dgm:cxn modelId="{5EBE30C2-E58F-453A-BAAA-9FC828D6766A}" type="presOf" srcId="{FD054B9B-05D2-473B-A27B-E32251812053}" destId="{BBDE9296-466E-46C6-A148-D19D921BDCCE}" srcOrd="0" destOrd="0" presId="urn:microsoft.com/office/officeart/2005/8/layout/target3"/>
    <dgm:cxn modelId="{FD497363-A042-4467-96AC-30AC586CB8E1}" type="presOf" srcId="{B2EEC270-48B1-44AB-B3F2-28F0B3CC9C8D}" destId="{6149A7CE-B7B1-40D6-9294-1E7B6EFF35BA}" srcOrd="0" destOrd="0" presId="urn:microsoft.com/office/officeart/2005/8/layout/target3"/>
    <dgm:cxn modelId="{6C01E8C1-24A4-4073-B42A-2C11737C0703}" type="presParOf" srcId="{7E13EFCF-553C-4B2F-8EE8-F92B02A27438}" destId="{757F17E8-4910-43A2-9F22-4ED58CEB1A75}" srcOrd="0" destOrd="0" presId="urn:microsoft.com/office/officeart/2005/8/layout/target3"/>
    <dgm:cxn modelId="{A8F1B4D0-C971-4E61-9FE8-E1855F0732C6}" type="presParOf" srcId="{7E13EFCF-553C-4B2F-8EE8-F92B02A27438}" destId="{040EA107-2FDC-4186-8453-ECE1C8A7893D}" srcOrd="1" destOrd="0" presId="urn:microsoft.com/office/officeart/2005/8/layout/target3"/>
    <dgm:cxn modelId="{76F7F806-C2D0-4C05-BE45-4C56333B8E92}" type="presParOf" srcId="{7E13EFCF-553C-4B2F-8EE8-F92B02A27438}" destId="{BBDE9296-466E-46C6-A148-D19D921BDCCE}" srcOrd="2" destOrd="0" presId="urn:microsoft.com/office/officeart/2005/8/layout/target3"/>
    <dgm:cxn modelId="{FD339970-F4B1-429E-BAF7-B205FCD1EA92}" type="presParOf" srcId="{7E13EFCF-553C-4B2F-8EE8-F92B02A27438}" destId="{204C3AA6-C738-4713-A87C-4274179CA4C9}" srcOrd="3" destOrd="0" presId="urn:microsoft.com/office/officeart/2005/8/layout/target3"/>
    <dgm:cxn modelId="{2C97E304-728B-4FC9-9D0A-815804433635}" type="presParOf" srcId="{7E13EFCF-553C-4B2F-8EE8-F92B02A27438}" destId="{1D4C7C8F-9767-414A-A0F0-04D804FD890C}" srcOrd="4" destOrd="0" presId="urn:microsoft.com/office/officeart/2005/8/layout/target3"/>
    <dgm:cxn modelId="{900067C2-40D3-4BE9-B2DE-9D92440A5319}" type="presParOf" srcId="{7E13EFCF-553C-4B2F-8EE8-F92B02A27438}" destId="{4FA05E9F-CB47-4015-9AF8-F24ED8BF50A9}" srcOrd="5" destOrd="0" presId="urn:microsoft.com/office/officeart/2005/8/layout/target3"/>
    <dgm:cxn modelId="{3E19B7DD-686A-40C9-95DB-B1C5C945AE4F}" type="presParOf" srcId="{7E13EFCF-553C-4B2F-8EE8-F92B02A27438}" destId="{5FBCE89F-42E9-4789-918F-2419D64DFF1F}" srcOrd="6" destOrd="0" presId="urn:microsoft.com/office/officeart/2005/8/layout/target3"/>
    <dgm:cxn modelId="{06095D41-739C-4CE7-A0D2-31D5B4107C90}" type="presParOf" srcId="{7E13EFCF-553C-4B2F-8EE8-F92B02A27438}" destId="{785E7741-E2BE-41EA-841F-AFD56E5B8C81}" srcOrd="7" destOrd="0" presId="urn:microsoft.com/office/officeart/2005/8/layout/target3"/>
    <dgm:cxn modelId="{E6FDB902-272A-402C-8AF4-61A7A1D1D914}" type="presParOf" srcId="{7E13EFCF-553C-4B2F-8EE8-F92B02A27438}" destId="{6149A7CE-B7B1-40D6-9294-1E7B6EFF35BA}" srcOrd="8" destOrd="0" presId="urn:microsoft.com/office/officeart/2005/8/layout/target3"/>
    <dgm:cxn modelId="{95207AF1-0588-40AB-B156-A270CA43D3A7}" type="presParOf" srcId="{7E13EFCF-553C-4B2F-8EE8-F92B02A27438}" destId="{BC787DCD-0714-44F1-A5C9-A46B257FD9AD}" srcOrd="9" destOrd="0" presId="urn:microsoft.com/office/officeart/2005/8/layout/target3"/>
    <dgm:cxn modelId="{FB30063E-1CFD-42AD-BD55-532A663EBAB6}" type="presParOf" srcId="{7E13EFCF-553C-4B2F-8EE8-F92B02A27438}" destId="{42606D78-E880-49EE-8C49-8D607A730214}" srcOrd="10" destOrd="0" presId="urn:microsoft.com/office/officeart/2005/8/layout/target3"/>
    <dgm:cxn modelId="{CC5249F1-278F-4797-B5EF-85F7708031F7}" type="presParOf" srcId="{7E13EFCF-553C-4B2F-8EE8-F92B02A27438}" destId="{96800939-E80F-46D2-B509-CE220E99252B}" srcOrd="11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DD991E-26A7-47C8-82FC-58A574619DBE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29E2967-99CE-4152-B73A-034233A73DBE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uk-UA" sz="4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Зовнішня</a:t>
          </a:r>
          <a:endParaRPr lang="ru-RU" sz="4000" dirty="0">
            <a:solidFill>
              <a:schemeClr val="accent3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8232B73-AAB8-4F6A-A38A-93D94E1A621C}" type="parTrans" cxnId="{AEA9D9B5-FDE9-4C8F-A9DD-BA729A7B38E4}">
      <dgm:prSet/>
      <dgm:spPr/>
      <dgm:t>
        <a:bodyPr/>
        <a:lstStyle/>
        <a:p>
          <a:endParaRPr lang="ru-RU"/>
        </a:p>
      </dgm:t>
    </dgm:pt>
    <dgm:pt modelId="{474621A6-C081-4174-91E6-32268E0E0AA3}" type="sibTrans" cxnId="{AEA9D9B5-FDE9-4C8F-A9DD-BA729A7B38E4}">
      <dgm:prSet/>
      <dgm:spPr/>
      <dgm:t>
        <a:bodyPr/>
        <a:lstStyle/>
        <a:p>
          <a:endParaRPr lang="ru-RU"/>
        </a:p>
      </dgm:t>
    </dgm:pt>
    <dgm:pt modelId="{387CB1CE-F674-45D3-AC3A-BD4F0C7E7205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заохочення</a:t>
          </a:r>
        </a:p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покарання</a:t>
          </a:r>
        </a:p>
      </dgm:t>
    </dgm:pt>
    <dgm:pt modelId="{4DFEF191-F8EF-4665-86D5-A39C0379CCEB}" type="parTrans" cxnId="{FBB07BE0-F605-43B2-B32F-B92658138548}">
      <dgm:prSet/>
      <dgm:spPr/>
      <dgm:t>
        <a:bodyPr/>
        <a:lstStyle/>
        <a:p>
          <a:endParaRPr lang="ru-RU"/>
        </a:p>
      </dgm:t>
    </dgm:pt>
    <dgm:pt modelId="{77AC85C9-C1ED-44B1-85D8-112F62E77B9E}" type="sibTrans" cxnId="{FBB07BE0-F605-43B2-B32F-B92658138548}">
      <dgm:prSet/>
      <dgm:spPr/>
      <dgm:t>
        <a:bodyPr/>
        <a:lstStyle/>
        <a:p>
          <a:endParaRPr lang="ru-RU"/>
        </a:p>
      </dgm:t>
    </dgm:pt>
    <dgm:pt modelId="{83FA6D12-B2FA-4218-A7FB-21E0EED74CE3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залежить від внутрішнього «я» </a:t>
          </a:r>
          <a:endParaRPr lang="ru-RU" sz="28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6DF07FBB-B340-4F83-AC15-654BBC3C9253}" type="parTrans" cxnId="{558AE518-50CD-401A-A2B6-A3003EB43614}">
      <dgm:prSet/>
      <dgm:spPr/>
      <dgm:t>
        <a:bodyPr/>
        <a:lstStyle/>
        <a:p>
          <a:endParaRPr lang="ru-RU"/>
        </a:p>
      </dgm:t>
    </dgm:pt>
    <dgm:pt modelId="{A1537CCA-5C93-4154-AA29-94AFF1CEC611}" type="sibTrans" cxnId="{558AE518-50CD-401A-A2B6-A3003EB43614}">
      <dgm:prSet/>
      <dgm:spPr/>
      <dgm:t>
        <a:bodyPr/>
        <a:lstStyle/>
        <a:p>
          <a:endParaRPr lang="ru-RU"/>
        </a:p>
      </dgm:t>
    </dgm:pt>
    <dgm:pt modelId="{EE120F0F-2DA1-4040-99B7-0FFC7DA8A75A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uk-UA" sz="40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Внутрішня</a:t>
          </a:r>
          <a:endParaRPr lang="ru-RU" sz="4000" dirty="0">
            <a:solidFill>
              <a:schemeClr val="accent3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C6F65E41-E20E-4900-88AC-FE5D46EED23E}" type="parTrans" cxnId="{90B747C6-C3D0-4131-9988-3DFE2EC46F89}">
      <dgm:prSet/>
      <dgm:spPr/>
      <dgm:t>
        <a:bodyPr/>
        <a:lstStyle/>
        <a:p>
          <a:endParaRPr lang="ru-RU"/>
        </a:p>
      </dgm:t>
    </dgm:pt>
    <dgm:pt modelId="{05B544B7-50C1-4706-9C17-33E57FD41AF7}" type="sibTrans" cxnId="{90B747C6-C3D0-4131-9988-3DFE2EC46F89}">
      <dgm:prSet/>
      <dgm:spPr/>
      <dgm:t>
        <a:bodyPr/>
        <a:lstStyle/>
        <a:p>
          <a:endParaRPr lang="ru-RU"/>
        </a:p>
      </dgm:t>
    </dgm:pt>
    <dgm:pt modelId="{0FF2CFDB-B6E7-44AB-AE20-CC8238B4718F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задоволення від роботи</a:t>
          </a:r>
          <a:endParaRPr lang="ru-RU" sz="28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7458AA5F-3AB1-4B10-BAF7-DDE80F729B79}" type="parTrans" cxnId="{83D4C674-DDAB-41D2-BFF6-74DB5476B51E}">
      <dgm:prSet/>
      <dgm:spPr/>
      <dgm:t>
        <a:bodyPr/>
        <a:lstStyle/>
        <a:p>
          <a:endParaRPr lang="ru-RU"/>
        </a:p>
      </dgm:t>
    </dgm:pt>
    <dgm:pt modelId="{FDF380AC-99C5-46CB-9262-B581065CDA7A}" type="sibTrans" cxnId="{83D4C674-DDAB-41D2-BFF6-74DB5476B51E}">
      <dgm:prSet/>
      <dgm:spPr/>
      <dgm:t>
        <a:bodyPr/>
        <a:lstStyle/>
        <a:p>
          <a:endParaRPr lang="ru-RU"/>
        </a:p>
      </dgm:t>
    </dgm:pt>
    <dgm:pt modelId="{576DC210-BC0E-4E81-81FD-53D251205606}">
      <dgm:prSet phldrT="[Текст]" custT="1"/>
      <dgm:spPr/>
      <dgm:t>
        <a:bodyPr/>
        <a:lstStyle/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самоповага </a:t>
          </a:r>
        </a:p>
        <a:p>
          <a:r>
            <a:rPr lang="uk-UA" sz="2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радісне збудження</a:t>
          </a:r>
          <a:endParaRPr lang="ru-RU" sz="2800" b="1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2BA26355-3F37-4451-9289-1AE07740D023}" type="parTrans" cxnId="{34B71FB8-3489-4CA9-9872-98238DACBC83}">
      <dgm:prSet/>
      <dgm:spPr/>
      <dgm:t>
        <a:bodyPr/>
        <a:lstStyle/>
        <a:p>
          <a:endParaRPr lang="ru-RU"/>
        </a:p>
      </dgm:t>
    </dgm:pt>
    <dgm:pt modelId="{179283E6-2876-4B35-840C-2987164FC766}" type="sibTrans" cxnId="{34B71FB8-3489-4CA9-9872-98238DACBC83}">
      <dgm:prSet/>
      <dgm:spPr/>
      <dgm:t>
        <a:bodyPr/>
        <a:lstStyle/>
        <a:p>
          <a:endParaRPr lang="ru-RU"/>
        </a:p>
      </dgm:t>
    </dgm:pt>
    <dgm:pt modelId="{42099016-B6D4-4FAD-B165-14318CADCE4D}" type="pres">
      <dgm:prSet presAssocID="{E2DD991E-26A7-47C8-82FC-58A574619DB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BD2E18B-FBDB-4CE0-89F8-9BB29F53300A}" type="pres">
      <dgm:prSet presAssocID="{D29E2967-99CE-4152-B73A-034233A73DBE}" presName="root" presStyleCnt="0"/>
      <dgm:spPr/>
    </dgm:pt>
    <dgm:pt modelId="{58C6EF8B-123F-4FBE-A2FE-6BDDCFCF9FF5}" type="pres">
      <dgm:prSet presAssocID="{D29E2967-99CE-4152-B73A-034233A73DBE}" presName="rootComposite" presStyleCnt="0"/>
      <dgm:spPr/>
    </dgm:pt>
    <dgm:pt modelId="{A6B05E64-59E3-4D5E-A20E-C9F6E6A41D00}" type="pres">
      <dgm:prSet presAssocID="{D29E2967-99CE-4152-B73A-034233A73DBE}" presName="rootText" presStyleLbl="node1" presStyleIdx="0" presStyleCnt="2" custScaleX="131877" custScaleY="100141"/>
      <dgm:spPr/>
      <dgm:t>
        <a:bodyPr/>
        <a:lstStyle/>
        <a:p>
          <a:endParaRPr lang="ru-RU"/>
        </a:p>
      </dgm:t>
    </dgm:pt>
    <dgm:pt modelId="{9E380BF2-EA24-41E5-9702-314010F98C4D}" type="pres">
      <dgm:prSet presAssocID="{D29E2967-99CE-4152-B73A-034233A73DBE}" presName="rootConnector" presStyleLbl="node1" presStyleIdx="0" presStyleCnt="2"/>
      <dgm:spPr/>
      <dgm:t>
        <a:bodyPr/>
        <a:lstStyle/>
        <a:p>
          <a:endParaRPr lang="ru-RU"/>
        </a:p>
      </dgm:t>
    </dgm:pt>
    <dgm:pt modelId="{F57C8C21-B01E-47C6-9CC0-64B72F7E1190}" type="pres">
      <dgm:prSet presAssocID="{D29E2967-99CE-4152-B73A-034233A73DBE}" presName="childShape" presStyleCnt="0"/>
      <dgm:spPr/>
    </dgm:pt>
    <dgm:pt modelId="{D2E81680-BDBE-451E-9E93-D7B900684A0B}" type="pres">
      <dgm:prSet presAssocID="{4DFEF191-F8EF-4665-86D5-A39C0379CCEB}" presName="Name13" presStyleLbl="parChTrans1D2" presStyleIdx="0" presStyleCnt="4"/>
      <dgm:spPr/>
      <dgm:t>
        <a:bodyPr/>
        <a:lstStyle/>
        <a:p>
          <a:endParaRPr lang="ru-RU"/>
        </a:p>
      </dgm:t>
    </dgm:pt>
    <dgm:pt modelId="{9DBE70EC-BCEA-4384-9CC2-19DAA8B37044}" type="pres">
      <dgm:prSet presAssocID="{387CB1CE-F674-45D3-AC3A-BD4F0C7E7205}" presName="childText" presStyleLbl="bgAcc1" presStyleIdx="0" presStyleCnt="4" custScaleX="120338" custScaleY="937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65B744-0D7F-455A-8429-04FA8C2CD2D7}" type="pres">
      <dgm:prSet presAssocID="{6DF07FBB-B340-4F83-AC15-654BBC3C9253}" presName="Name13" presStyleLbl="parChTrans1D2" presStyleIdx="1" presStyleCnt="4"/>
      <dgm:spPr/>
      <dgm:t>
        <a:bodyPr/>
        <a:lstStyle/>
        <a:p>
          <a:endParaRPr lang="ru-RU"/>
        </a:p>
      </dgm:t>
    </dgm:pt>
    <dgm:pt modelId="{BB48304E-517C-403C-A8A3-10CDA5F1E3DF}" type="pres">
      <dgm:prSet presAssocID="{83FA6D12-B2FA-4218-A7FB-21E0EED74CE3}" presName="childText" presStyleLbl="bgAcc1" presStyleIdx="1" presStyleCnt="4" custScaleX="143217" custScaleY="118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6B239F-ACDE-4503-AD80-12A9F4E4DF47}" type="pres">
      <dgm:prSet presAssocID="{EE120F0F-2DA1-4040-99B7-0FFC7DA8A75A}" presName="root" presStyleCnt="0"/>
      <dgm:spPr/>
    </dgm:pt>
    <dgm:pt modelId="{B39D03CC-8714-49A3-BF33-9EEC0A002816}" type="pres">
      <dgm:prSet presAssocID="{EE120F0F-2DA1-4040-99B7-0FFC7DA8A75A}" presName="rootComposite" presStyleCnt="0"/>
      <dgm:spPr/>
    </dgm:pt>
    <dgm:pt modelId="{A3ECB74A-2FCB-47DD-BFC7-467F9E64FA81}" type="pres">
      <dgm:prSet presAssocID="{EE120F0F-2DA1-4040-99B7-0FFC7DA8A75A}" presName="rootText" presStyleLbl="node1" presStyleIdx="1" presStyleCnt="2" custScaleX="133268"/>
      <dgm:spPr/>
      <dgm:t>
        <a:bodyPr/>
        <a:lstStyle/>
        <a:p>
          <a:endParaRPr lang="ru-RU"/>
        </a:p>
      </dgm:t>
    </dgm:pt>
    <dgm:pt modelId="{8F521746-C605-4840-9736-30EC1D9977D5}" type="pres">
      <dgm:prSet presAssocID="{EE120F0F-2DA1-4040-99B7-0FFC7DA8A75A}" presName="rootConnector" presStyleLbl="node1" presStyleIdx="1" presStyleCnt="2"/>
      <dgm:spPr/>
      <dgm:t>
        <a:bodyPr/>
        <a:lstStyle/>
        <a:p>
          <a:endParaRPr lang="ru-RU"/>
        </a:p>
      </dgm:t>
    </dgm:pt>
    <dgm:pt modelId="{81CC9896-D7AF-4BE7-BEB7-C6419814F7FE}" type="pres">
      <dgm:prSet presAssocID="{EE120F0F-2DA1-4040-99B7-0FFC7DA8A75A}" presName="childShape" presStyleCnt="0"/>
      <dgm:spPr/>
    </dgm:pt>
    <dgm:pt modelId="{8DD78522-41A1-46B4-9374-39B8C6C2D8D1}" type="pres">
      <dgm:prSet presAssocID="{7458AA5F-3AB1-4B10-BAF7-DDE80F729B7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BA93FFFB-C910-4FDB-A972-C6CE5C59C4E1}" type="pres">
      <dgm:prSet presAssocID="{0FF2CFDB-B6E7-44AB-AE20-CC8238B4718F}" presName="childText" presStyleLbl="bgAcc1" presStyleIdx="2" presStyleCnt="4" custScaleX="1380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F4FB7E-B3C0-4F44-A669-6F22954938B4}" type="pres">
      <dgm:prSet presAssocID="{2BA26355-3F37-4451-9289-1AE07740D023}" presName="Name13" presStyleLbl="parChTrans1D2" presStyleIdx="3" presStyleCnt="4"/>
      <dgm:spPr/>
      <dgm:t>
        <a:bodyPr/>
        <a:lstStyle/>
        <a:p>
          <a:endParaRPr lang="ru-RU"/>
        </a:p>
      </dgm:t>
    </dgm:pt>
    <dgm:pt modelId="{4B84303C-7424-4D6A-883C-DA8827E45952}" type="pres">
      <dgm:prSet presAssocID="{576DC210-BC0E-4E81-81FD-53D251205606}" presName="childText" presStyleLbl="bgAcc1" presStyleIdx="3" presStyleCnt="4" custScaleX="161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D2ED31-79E3-488F-88EC-F8BC21AC8C28}" type="presOf" srcId="{E2DD991E-26A7-47C8-82FC-58A574619DBE}" destId="{42099016-B6D4-4FAD-B165-14318CADCE4D}" srcOrd="0" destOrd="0" presId="urn:microsoft.com/office/officeart/2005/8/layout/hierarchy3"/>
    <dgm:cxn modelId="{B76B774B-2BA0-426A-9CEC-FD410CF8E0ED}" type="presOf" srcId="{D29E2967-99CE-4152-B73A-034233A73DBE}" destId="{A6B05E64-59E3-4D5E-A20E-C9F6E6A41D00}" srcOrd="0" destOrd="0" presId="urn:microsoft.com/office/officeart/2005/8/layout/hierarchy3"/>
    <dgm:cxn modelId="{F427B6E7-4983-473B-88DF-F9F42EA423C8}" type="presOf" srcId="{0FF2CFDB-B6E7-44AB-AE20-CC8238B4718F}" destId="{BA93FFFB-C910-4FDB-A972-C6CE5C59C4E1}" srcOrd="0" destOrd="0" presId="urn:microsoft.com/office/officeart/2005/8/layout/hierarchy3"/>
    <dgm:cxn modelId="{FBB07BE0-F605-43B2-B32F-B92658138548}" srcId="{D29E2967-99CE-4152-B73A-034233A73DBE}" destId="{387CB1CE-F674-45D3-AC3A-BD4F0C7E7205}" srcOrd="0" destOrd="0" parTransId="{4DFEF191-F8EF-4665-86D5-A39C0379CCEB}" sibTransId="{77AC85C9-C1ED-44B1-85D8-112F62E77B9E}"/>
    <dgm:cxn modelId="{34B71FB8-3489-4CA9-9872-98238DACBC83}" srcId="{EE120F0F-2DA1-4040-99B7-0FFC7DA8A75A}" destId="{576DC210-BC0E-4E81-81FD-53D251205606}" srcOrd="1" destOrd="0" parTransId="{2BA26355-3F37-4451-9289-1AE07740D023}" sibTransId="{179283E6-2876-4B35-840C-2987164FC766}"/>
    <dgm:cxn modelId="{50F66A5E-3EEE-4D3E-853D-C2226B83CF24}" type="presOf" srcId="{576DC210-BC0E-4E81-81FD-53D251205606}" destId="{4B84303C-7424-4D6A-883C-DA8827E45952}" srcOrd="0" destOrd="0" presId="urn:microsoft.com/office/officeart/2005/8/layout/hierarchy3"/>
    <dgm:cxn modelId="{700FB486-139D-42E1-9DED-E129C0073015}" type="presOf" srcId="{EE120F0F-2DA1-4040-99B7-0FFC7DA8A75A}" destId="{A3ECB74A-2FCB-47DD-BFC7-467F9E64FA81}" srcOrd="0" destOrd="0" presId="urn:microsoft.com/office/officeart/2005/8/layout/hierarchy3"/>
    <dgm:cxn modelId="{209EB62F-D3DA-4523-9A55-88355D493C19}" type="presOf" srcId="{4DFEF191-F8EF-4665-86D5-A39C0379CCEB}" destId="{D2E81680-BDBE-451E-9E93-D7B900684A0B}" srcOrd="0" destOrd="0" presId="urn:microsoft.com/office/officeart/2005/8/layout/hierarchy3"/>
    <dgm:cxn modelId="{C2968A7E-AA47-4E21-8E61-1E9978CB1551}" type="presOf" srcId="{387CB1CE-F674-45D3-AC3A-BD4F0C7E7205}" destId="{9DBE70EC-BCEA-4384-9CC2-19DAA8B37044}" srcOrd="0" destOrd="0" presId="urn:microsoft.com/office/officeart/2005/8/layout/hierarchy3"/>
    <dgm:cxn modelId="{375BA82B-4D6C-4BA5-BA24-B679FF26A575}" type="presOf" srcId="{7458AA5F-3AB1-4B10-BAF7-DDE80F729B79}" destId="{8DD78522-41A1-46B4-9374-39B8C6C2D8D1}" srcOrd="0" destOrd="0" presId="urn:microsoft.com/office/officeart/2005/8/layout/hierarchy3"/>
    <dgm:cxn modelId="{AEA9D9B5-FDE9-4C8F-A9DD-BA729A7B38E4}" srcId="{E2DD991E-26A7-47C8-82FC-58A574619DBE}" destId="{D29E2967-99CE-4152-B73A-034233A73DBE}" srcOrd="0" destOrd="0" parTransId="{08232B73-AAB8-4F6A-A38A-93D94E1A621C}" sibTransId="{474621A6-C081-4174-91E6-32268E0E0AA3}"/>
    <dgm:cxn modelId="{C38B7868-3E62-427F-A206-9A417AB42206}" type="presOf" srcId="{6DF07FBB-B340-4F83-AC15-654BBC3C9253}" destId="{C865B744-0D7F-455A-8429-04FA8C2CD2D7}" srcOrd="0" destOrd="0" presId="urn:microsoft.com/office/officeart/2005/8/layout/hierarchy3"/>
    <dgm:cxn modelId="{E0B64D7A-F121-41B3-A9DE-36712AC75786}" type="presOf" srcId="{EE120F0F-2DA1-4040-99B7-0FFC7DA8A75A}" destId="{8F521746-C605-4840-9736-30EC1D9977D5}" srcOrd="1" destOrd="0" presId="urn:microsoft.com/office/officeart/2005/8/layout/hierarchy3"/>
    <dgm:cxn modelId="{90B747C6-C3D0-4131-9988-3DFE2EC46F89}" srcId="{E2DD991E-26A7-47C8-82FC-58A574619DBE}" destId="{EE120F0F-2DA1-4040-99B7-0FFC7DA8A75A}" srcOrd="1" destOrd="0" parTransId="{C6F65E41-E20E-4900-88AC-FE5D46EED23E}" sibTransId="{05B544B7-50C1-4706-9C17-33E57FD41AF7}"/>
    <dgm:cxn modelId="{744219E2-455E-4C60-8361-3BFB568BEAFD}" type="presOf" srcId="{D29E2967-99CE-4152-B73A-034233A73DBE}" destId="{9E380BF2-EA24-41E5-9702-314010F98C4D}" srcOrd="1" destOrd="0" presId="urn:microsoft.com/office/officeart/2005/8/layout/hierarchy3"/>
    <dgm:cxn modelId="{B950946C-BE3C-44D2-BB6F-4D1D8DCB8583}" type="presOf" srcId="{2BA26355-3F37-4451-9289-1AE07740D023}" destId="{65F4FB7E-B3C0-4F44-A669-6F22954938B4}" srcOrd="0" destOrd="0" presId="urn:microsoft.com/office/officeart/2005/8/layout/hierarchy3"/>
    <dgm:cxn modelId="{E4A49E09-2F4B-49B4-9B5E-188777D2C880}" type="presOf" srcId="{83FA6D12-B2FA-4218-A7FB-21E0EED74CE3}" destId="{BB48304E-517C-403C-A8A3-10CDA5F1E3DF}" srcOrd="0" destOrd="0" presId="urn:microsoft.com/office/officeart/2005/8/layout/hierarchy3"/>
    <dgm:cxn modelId="{83D4C674-DDAB-41D2-BFF6-74DB5476B51E}" srcId="{EE120F0F-2DA1-4040-99B7-0FFC7DA8A75A}" destId="{0FF2CFDB-B6E7-44AB-AE20-CC8238B4718F}" srcOrd="0" destOrd="0" parTransId="{7458AA5F-3AB1-4B10-BAF7-DDE80F729B79}" sibTransId="{FDF380AC-99C5-46CB-9262-B581065CDA7A}"/>
    <dgm:cxn modelId="{558AE518-50CD-401A-A2B6-A3003EB43614}" srcId="{D29E2967-99CE-4152-B73A-034233A73DBE}" destId="{83FA6D12-B2FA-4218-A7FB-21E0EED74CE3}" srcOrd="1" destOrd="0" parTransId="{6DF07FBB-B340-4F83-AC15-654BBC3C9253}" sibTransId="{A1537CCA-5C93-4154-AA29-94AFF1CEC611}"/>
    <dgm:cxn modelId="{24D65B06-9EA5-4A72-9728-1FB6EBC75D65}" type="presParOf" srcId="{42099016-B6D4-4FAD-B165-14318CADCE4D}" destId="{FBD2E18B-FBDB-4CE0-89F8-9BB29F53300A}" srcOrd="0" destOrd="0" presId="urn:microsoft.com/office/officeart/2005/8/layout/hierarchy3"/>
    <dgm:cxn modelId="{CA6AB946-6460-4CB8-B09E-65ABD2FED112}" type="presParOf" srcId="{FBD2E18B-FBDB-4CE0-89F8-9BB29F53300A}" destId="{58C6EF8B-123F-4FBE-A2FE-6BDDCFCF9FF5}" srcOrd="0" destOrd="0" presId="urn:microsoft.com/office/officeart/2005/8/layout/hierarchy3"/>
    <dgm:cxn modelId="{2ABD8763-0E95-49DD-8492-E12185AC4ACB}" type="presParOf" srcId="{58C6EF8B-123F-4FBE-A2FE-6BDDCFCF9FF5}" destId="{A6B05E64-59E3-4D5E-A20E-C9F6E6A41D00}" srcOrd="0" destOrd="0" presId="urn:microsoft.com/office/officeart/2005/8/layout/hierarchy3"/>
    <dgm:cxn modelId="{70DB5B34-18AB-453D-B970-7F71A2BA6C79}" type="presParOf" srcId="{58C6EF8B-123F-4FBE-A2FE-6BDDCFCF9FF5}" destId="{9E380BF2-EA24-41E5-9702-314010F98C4D}" srcOrd="1" destOrd="0" presId="urn:microsoft.com/office/officeart/2005/8/layout/hierarchy3"/>
    <dgm:cxn modelId="{DC326A36-FB13-48F2-B894-FD10B1A293EE}" type="presParOf" srcId="{FBD2E18B-FBDB-4CE0-89F8-9BB29F53300A}" destId="{F57C8C21-B01E-47C6-9CC0-64B72F7E1190}" srcOrd="1" destOrd="0" presId="urn:microsoft.com/office/officeart/2005/8/layout/hierarchy3"/>
    <dgm:cxn modelId="{C68EFCB9-2F4D-4ED8-9A90-D8ECC8DE9C5C}" type="presParOf" srcId="{F57C8C21-B01E-47C6-9CC0-64B72F7E1190}" destId="{D2E81680-BDBE-451E-9E93-D7B900684A0B}" srcOrd="0" destOrd="0" presId="urn:microsoft.com/office/officeart/2005/8/layout/hierarchy3"/>
    <dgm:cxn modelId="{A719ECDA-3EC2-47B8-92B9-313D24023D5B}" type="presParOf" srcId="{F57C8C21-B01E-47C6-9CC0-64B72F7E1190}" destId="{9DBE70EC-BCEA-4384-9CC2-19DAA8B37044}" srcOrd="1" destOrd="0" presId="urn:microsoft.com/office/officeart/2005/8/layout/hierarchy3"/>
    <dgm:cxn modelId="{8D490470-BBCF-4580-910D-BFF0CE31B928}" type="presParOf" srcId="{F57C8C21-B01E-47C6-9CC0-64B72F7E1190}" destId="{C865B744-0D7F-455A-8429-04FA8C2CD2D7}" srcOrd="2" destOrd="0" presId="urn:microsoft.com/office/officeart/2005/8/layout/hierarchy3"/>
    <dgm:cxn modelId="{E0FBE781-3113-4492-9346-E470BF1CAA63}" type="presParOf" srcId="{F57C8C21-B01E-47C6-9CC0-64B72F7E1190}" destId="{BB48304E-517C-403C-A8A3-10CDA5F1E3DF}" srcOrd="3" destOrd="0" presId="urn:microsoft.com/office/officeart/2005/8/layout/hierarchy3"/>
    <dgm:cxn modelId="{F1098D29-1151-4D88-AB44-20A12753DBDB}" type="presParOf" srcId="{42099016-B6D4-4FAD-B165-14318CADCE4D}" destId="{7F6B239F-ACDE-4503-AD80-12A9F4E4DF47}" srcOrd="1" destOrd="0" presId="urn:microsoft.com/office/officeart/2005/8/layout/hierarchy3"/>
    <dgm:cxn modelId="{C1F8F24F-4263-484F-BF54-AC877EF6E04C}" type="presParOf" srcId="{7F6B239F-ACDE-4503-AD80-12A9F4E4DF47}" destId="{B39D03CC-8714-49A3-BF33-9EEC0A002816}" srcOrd="0" destOrd="0" presId="urn:microsoft.com/office/officeart/2005/8/layout/hierarchy3"/>
    <dgm:cxn modelId="{2D91CD3A-8F68-4400-BB24-6D4417FEB8D7}" type="presParOf" srcId="{B39D03CC-8714-49A3-BF33-9EEC0A002816}" destId="{A3ECB74A-2FCB-47DD-BFC7-467F9E64FA81}" srcOrd="0" destOrd="0" presId="urn:microsoft.com/office/officeart/2005/8/layout/hierarchy3"/>
    <dgm:cxn modelId="{F15FC233-3CDA-4C5C-A2A8-E53A94C1DEC7}" type="presParOf" srcId="{B39D03CC-8714-49A3-BF33-9EEC0A002816}" destId="{8F521746-C605-4840-9736-30EC1D9977D5}" srcOrd="1" destOrd="0" presId="urn:microsoft.com/office/officeart/2005/8/layout/hierarchy3"/>
    <dgm:cxn modelId="{9EB313E1-AEC1-46A2-9852-564EB6419F51}" type="presParOf" srcId="{7F6B239F-ACDE-4503-AD80-12A9F4E4DF47}" destId="{81CC9896-D7AF-4BE7-BEB7-C6419814F7FE}" srcOrd="1" destOrd="0" presId="urn:microsoft.com/office/officeart/2005/8/layout/hierarchy3"/>
    <dgm:cxn modelId="{05B87876-6D48-4673-BD36-6C06B1EE98D8}" type="presParOf" srcId="{81CC9896-D7AF-4BE7-BEB7-C6419814F7FE}" destId="{8DD78522-41A1-46B4-9374-39B8C6C2D8D1}" srcOrd="0" destOrd="0" presId="urn:microsoft.com/office/officeart/2005/8/layout/hierarchy3"/>
    <dgm:cxn modelId="{A6D8C4EA-8D15-4FCA-A1C5-A59A3E22A9D8}" type="presParOf" srcId="{81CC9896-D7AF-4BE7-BEB7-C6419814F7FE}" destId="{BA93FFFB-C910-4FDB-A972-C6CE5C59C4E1}" srcOrd="1" destOrd="0" presId="urn:microsoft.com/office/officeart/2005/8/layout/hierarchy3"/>
    <dgm:cxn modelId="{3209EADE-5F11-4356-A6DC-1161BAA8791C}" type="presParOf" srcId="{81CC9896-D7AF-4BE7-BEB7-C6419814F7FE}" destId="{65F4FB7E-B3C0-4F44-A669-6F22954938B4}" srcOrd="2" destOrd="0" presId="urn:microsoft.com/office/officeart/2005/8/layout/hierarchy3"/>
    <dgm:cxn modelId="{D10EBEE2-E91F-4D4D-80F8-7820F2668FDB}" type="presParOf" srcId="{81CC9896-D7AF-4BE7-BEB7-C6419814F7FE}" destId="{4B84303C-7424-4D6A-883C-DA8827E4595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CAF3CE-D25E-48BE-9579-075B4A1C2326}">
      <dsp:nvSpPr>
        <dsp:cNvPr id="0" name=""/>
        <dsp:cNvSpPr/>
      </dsp:nvSpPr>
      <dsp:spPr>
        <a:xfrm rot="5400000">
          <a:off x="-194500" y="313361"/>
          <a:ext cx="1296671" cy="907669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572695"/>
        <a:ext cx="907669" cy="389002"/>
      </dsp:txXfrm>
    </dsp:sp>
    <dsp:sp modelId="{314764EE-5959-4805-BEB0-636F3D9AE540}">
      <dsp:nvSpPr>
        <dsp:cNvPr id="0" name=""/>
        <dsp:cNvSpPr/>
      </dsp:nvSpPr>
      <dsp:spPr>
        <a:xfrm rot="5400000">
          <a:off x="3113711" y="-2180154"/>
          <a:ext cx="1028782" cy="5440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b="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інтелектуальний</a:t>
          </a:r>
          <a:endParaRPr lang="ru-RU" sz="4000" b="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907670" y="76108"/>
        <a:ext cx="5390645" cy="928340"/>
      </dsp:txXfrm>
    </dsp:sp>
    <dsp:sp modelId="{9F481547-5CF4-405A-9D1C-24B7B0FC96B9}">
      <dsp:nvSpPr>
        <dsp:cNvPr id="0" name=""/>
        <dsp:cNvSpPr/>
      </dsp:nvSpPr>
      <dsp:spPr>
        <a:xfrm rot="5400000">
          <a:off x="-194500" y="1504556"/>
          <a:ext cx="1296671" cy="907669"/>
        </a:xfrm>
        <a:prstGeom prst="chevron">
          <a:avLst/>
        </a:prstGeom>
        <a:solidFill>
          <a:srgbClr val="FFC000"/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1763890"/>
        <a:ext cx="907669" cy="389002"/>
      </dsp:txXfrm>
    </dsp:sp>
    <dsp:sp modelId="{004DBFF4-DBE1-4F35-AB08-1A01180D0543}">
      <dsp:nvSpPr>
        <dsp:cNvPr id="0" name=""/>
        <dsp:cNvSpPr/>
      </dsp:nvSpPr>
      <dsp:spPr>
        <a:xfrm rot="5400000">
          <a:off x="3194122" y="-1040151"/>
          <a:ext cx="867961" cy="5440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мотиваційний</a:t>
          </a:r>
          <a:endParaRPr lang="ru-RU" sz="400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907670" y="1288671"/>
        <a:ext cx="5398496" cy="783221"/>
      </dsp:txXfrm>
    </dsp:sp>
    <dsp:sp modelId="{42C65690-8757-45EA-AE42-8C5120FA6572}">
      <dsp:nvSpPr>
        <dsp:cNvPr id="0" name=""/>
        <dsp:cNvSpPr/>
      </dsp:nvSpPr>
      <dsp:spPr>
        <a:xfrm rot="5400000">
          <a:off x="-194500" y="2976398"/>
          <a:ext cx="1296671" cy="907669"/>
        </a:xfrm>
        <a:prstGeom prst="chevron">
          <a:avLst/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-5400000">
        <a:off x="2" y="3235732"/>
        <a:ext cx="907669" cy="389002"/>
      </dsp:txXfrm>
    </dsp:sp>
    <dsp:sp modelId="{3478BA45-31AD-4D1C-AF42-6A75FF4F5ABE}">
      <dsp:nvSpPr>
        <dsp:cNvPr id="0" name=""/>
        <dsp:cNvSpPr/>
      </dsp:nvSpPr>
      <dsp:spPr>
        <a:xfrm rot="5400000">
          <a:off x="2811091" y="482882"/>
          <a:ext cx="1634023" cy="544086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емоційно – вольовий</a:t>
          </a:r>
          <a:endParaRPr lang="ru-RU" sz="400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соціальний</a:t>
          </a:r>
          <a:endParaRPr lang="ru-RU" sz="4000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 rot="-5400000">
        <a:off x="907670" y="2466069"/>
        <a:ext cx="5361100" cy="1474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7F17E8-4910-43A2-9F22-4ED58CEB1A75}">
      <dsp:nvSpPr>
        <dsp:cNvPr id="0" name=""/>
        <dsp:cNvSpPr/>
      </dsp:nvSpPr>
      <dsp:spPr>
        <a:xfrm>
          <a:off x="0" y="147921"/>
          <a:ext cx="3888432" cy="3888432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E9296-466E-46C6-A148-D19D921BDCCE}">
      <dsp:nvSpPr>
        <dsp:cNvPr id="0" name=""/>
        <dsp:cNvSpPr/>
      </dsp:nvSpPr>
      <dsp:spPr>
        <a:xfrm>
          <a:off x="1944216" y="147921"/>
          <a:ext cx="4536504" cy="3888432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вступна</a:t>
          </a:r>
          <a:endParaRPr lang="ru-RU" sz="4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4216" y="147921"/>
        <a:ext cx="4536504" cy="1166532"/>
      </dsp:txXfrm>
    </dsp:sp>
    <dsp:sp modelId="{1D4C7C8F-9767-414A-A0F0-04D804FD890C}">
      <dsp:nvSpPr>
        <dsp:cNvPr id="0" name=""/>
        <dsp:cNvSpPr/>
      </dsp:nvSpPr>
      <dsp:spPr>
        <a:xfrm>
          <a:off x="680476" y="1314454"/>
          <a:ext cx="2527478" cy="2527478"/>
        </a:xfrm>
        <a:prstGeom prst="pie">
          <a:avLst>
            <a:gd name="adj1" fmla="val 5400000"/>
            <a:gd name="adj2" fmla="val 1620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FA05E9F-CB47-4015-9AF8-F24ED8BF50A9}">
      <dsp:nvSpPr>
        <dsp:cNvPr id="0" name=""/>
        <dsp:cNvSpPr/>
      </dsp:nvSpPr>
      <dsp:spPr>
        <a:xfrm>
          <a:off x="1944216" y="1314454"/>
          <a:ext cx="4536504" cy="252747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поточна</a:t>
          </a:r>
          <a:endParaRPr lang="ru-RU" sz="4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4216" y="1314454"/>
        <a:ext cx="4536504" cy="1166528"/>
      </dsp:txXfrm>
    </dsp:sp>
    <dsp:sp modelId="{785E7741-E2BE-41EA-841F-AFD56E5B8C81}">
      <dsp:nvSpPr>
        <dsp:cNvPr id="0" name=""/>
        <dsp:cNvSpPr/>
      </dsp:nvSpPr>
      <dsp:spPr>
        <a:xfrm>
          <a:off x="1360951" y="2480982"/>
          <a:ext cx="1166528" cy="1166528"/>
        </a:xfrm>
        <a:prstGeom prst="pie">
          <a:avLst>
            <a:gd name="adj1" fmla="val 5400000"/>
            <a:gd name="adj2" fmla="val 16200000"/>
          </a:avLst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49A7CE-B7B1-40D6-9294-1E7B6EFF35BA}">
      <dsp:nvSpPr>
        <dsp:cNvPr id="0" name=""/>
        <dsp:cNvSpPr/>
      </dsp:nvSpPr>
      <dsp:spPr>
        <a:xfrm>
          <a:off x="1944216" y="2480982"/>
          <a:ext cx="4536504" cy="116652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заключна</a:t>
          </a:r>
          <a:endParaRPr lang="ru-RU" sz="40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944216" y="2480982"/>
        <a:ext cx="4536504" cy="116652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B05E64-59E3-4D5E-A20E-C9F6E6A41D00}">
      <dsp:nvSpPr>
        <dsp:cNvPr id="0" name=""/>
        <dsp:cNvSpPr/>
      </dsp:nvSpPr>
      <dsp:spPr>
        <a:xfrm>
          <a:off x="3001" y="185383"/>
          <a:ext cx="3062802" cy="1162871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Зовнішня</a:t>
          </a:r>
          <a:endParaRPr lang="ru-RU" sz="4000" kern="1200" dirty="0">
            <a:solidFill>
              <a:schemeClr val="accent3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7060" y="219442"/>
        <a:ext cx="2994684" cy="1094753"/>
      </dsp:txXfrm>
    </dsp:sp>
    <dsp:sp modelId="{D2E81680-BDBE-451E-9E93-D7B900684A0B}">
      <dsp:nvSpPr>
        <dsp:cNvPr id="0" name=""/>
        <dsp:cNvSpPr/>
      </dsp:nvSpPr>
      <dsp:spPr>
        <a:xfrm>
          <a:off x="309281" y="1348255"/>
          <a:ext cx="306280" cy="8344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4410"/>
              </a:lnTo>
              <a:lnTo>
                <a:pt x="306280" y="83441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BE70EC-BCEA-4384-9CC2-19DAA8B37044}">
      <dsp:nvSpPr>
        <dsp:cNvPr id="0" name=""/>
        <dsp:cNvSpPr/>
      </dsp:nvSpPr>
      <dsp:spPr>
        <a:xfrm>
          <a:off x="615561" y="1638564"/>
          <a:ext cx="2235850" cy="108820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заохочення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покарання</a:t>
          </a:r>
        </a:p>
      </dsp:txBody>
      <dsp:txXfrm>
        <a:off x="647433" y="1670436"/>
        <a:ext cx="2172106" cy="1024460"/>
      </dsp:txXfrm>
    </dsp:sp>
    <dsp:sp modelId="{C865B744-0D7F-455A-8429-04FA8C2CD2D7}">
      <dsp:nvSpPr>
        <dsp:cNvPr id="0" name=""/>
        <dsp:cNvSpPr/>
      </dsp:nvSpPr>
      <dsp:spPr>
        <a:xfrm>
          <a:off x="309281" y="1348255"/>
          <a:ext cx="306280" cy="235820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8200"/>
              </a:lnTo>
              <a:lnTo>
                <a:pt x="306280" y="235820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48304E-517C-403C-A8A3-10CDA5F1E3DF}">
      <dsp:nvSpPr>
        <dsp:cNvPr id="0" name=""/>
        <dsp:cNvSpPr/>
      </dsp:nvSpPr>
      <dsp:spPr>
        <a:xfrm>
          <a:off x="615561" y="3017077"/>
          <a:ext cx="2660936" cy="13787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не залежить від внутрішнього «я» </a:t>
          </a:r>
          <a:endParaRPr lang="ru-RU" sz="28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5943" y="3057459"/>
        <a:ext cx="2580172" cy="1297992"/>
      </dsp:txXfrm>
    </dsp:sp>
    <dsp:sp modelId="{A3ECB74A-2FCB-47DD-BFC7-467F9E64FA81}">
      <dsp:nvSpPr>
        <dsp:cNvPr id="0" name=""/>
        <dsp:cNvSpPr/>
      </dsp:nvSpPr>
      <dsp:spPr>
        <a:xfrm>
          <a:off x="3646420" y="185383"/>
          <a:ext cx="3095107" cy="1161234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50800" rIns="762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Внутрішня</a:t>
          </a:r>
          <a:endParaRPr lang="ru-RU" sz="4000" kern="1200" dirty="0">
            <a:solidFill>
              <a:schemeClr val="accent3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680431" y="219394"/>
        <a:ext cx="3027085" cy="1093212"/>
      </dsp:txXfrm>
    </dsp:sp>
    <dsp:sp modelId="{8DD78522-41A1-46B4-9374-39B8C6C2D8D1}">
      <dsp:nvSpPr>
        <dsp:cNvPr id="0" name=""/>
        <dsp:cNvSpPr/>
      </dsp:nvSpPr>
      <dsp:spPr>
        <a:xfrm>
          <a:off x="3955931" y="1346618"/>
          <a:ext cx="309510" cy="870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70925"/>
              </a:lnTo>
              <a:lnTo>
                <a:pt x="309510" y="87092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93FFFB-C910-4FDB-A972-C6CE5C59C4E1}">
      <dsp:nvSpPr>
        <dsp:cNvPr id="0" name=""/>
        <dsp:cNvSpPr/>
      </dsp:nvSpPr>
      <dsp:spPr>
        <a:xfrm>
          <a:off x="4265442" y="1636926"/>
          <a:ext cx="2564321" cy="11612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задоволення від роботи</a:t>
          </a:r>
          <a:endParaRPr lang="ru-RU" sz="28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99453" y="1670937"/>
        <a:ext cx="2496299" cy="1093212"/>
      </dsp:txXfrm>
    </dsp:sp>
    <dsp:sp modelId="{65F4FB7E-B3C0-4F44-A669-6F22954938B4}">
      <dsp:nvSpPr>
        <dsp:cNvPr id="0" name=""/>
        <dsp:cNvSpPr/>
      </dsp:nvSpPr>
      <dsp:spPr>
        <a:xfrm>
          <a:off x="3955931" y="1346618"/>
          <a:ext cx="309510" cy="23224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22468"/>
              </a:lnTo>
              <a:lnTo>
                <a:pt x="309510" y="232246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84303C-7424-4D6A-883C-DA8827E45952}">
      <dsp:nvSpPr>
        <dsp:cNvPr id="0" name=""/>
        <dsp:cNvSpPr/>
      </dsp:nvSpPr>
      <dsp:spPr>
        <a:xfrm>
          <a:off x="4265442" y="3088469"/>
          <a:ext cx="3004364" cy="116123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самоповага 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b="1" kern="12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rPr>
            <a:t>радісне збудження</a:t>
          </a:r>
          <a:endParaRPr lang="ru-RU" sz="2800" b="1" kern="1200" dirty="0">
            <a:solidFill>
              <a:schemeClr val="accent2">
                <a:lumMod val="5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299453" y="3122480"/>
        <a:ext cx="2936342" cy="10932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9B1D43-7C89-4E45-A58D-F98FED24AB08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7342F-74EB-457E-9686-7DA7D69811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28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212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673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395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72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090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437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1589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215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737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700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889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66AB9-EAB3-4487-8D76-B4D0896716F1}" type="datetimeFigureOut">
              <a:rPr lang="ru-RU" smtClean="0"/>
              <a:t>07.07.2017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3C6ED-8C1F-47E2-BA2F-0B51EB1BB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66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9792" y="1412776"/>
            <a:ext cx="5904656" cy="313932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uk-UA" sz="6600" b="1" cap="small" dirty="0" err="1">
                <a:ln w="11430"/>
                <a:solidFill>
                  <a:srgbClr val="FE863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Мотивація-</a:t>
            </a:r>
            <a:r>
              <a:rPr lang="uk-UA" sz="6600" b="1" cap="small" dirty="0">
                <a:ln w="11430"/>
                <a:solidFill>
                  <a:srgbClr val="FE863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600" b="1" cap="small" dirty="0">
                <a:ln w="11430"/>
                <a:solidFill>
                  <a:srgbClr val="FE863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600" b="1" cap="small" dirty="0">
                <a:ln w="11430"/>
                <a:solidFill>
                  <a:srgbClr val="FE863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ключ до      			пізнання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6093296"/>
            <a:ext cx="43204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rgbClr val="EEECE1">
                    <a:lumMod val="25000"/>
                  </a:srgbClr>
                </a:solidFill>
              </a:rPr>
              <a:t>Підготувала вчитель початкових класів  ЗОШ №23 </a:t>
            </a:r>
            <a:r>
              <a:rPr lang="uk-UA" dirty="0" err="1">
                <a:solidFill>
                  <a:srgbClr val="EEECE1">
                    <a:lumMod val="25000"/>
                  </a:srgbClr>
                </a:solidFill>
              </a:rPr>
              <a:t>м.Луцька</a:t>
            </a:r>
            <a:r>
              <a:rPr lang="uk-UA" dirty="0">
                <a:solidFill>
                  <a:srgbClr val="EEECE1">
                    <a:lumMod val="25000"/>
                  </a:srgbClr>
                </a:solidFill>
              </a:rPr>
              <a:t> Степанова О.В. </a:t>
            </a:r>
            <a:endParaRPr lang="ru-RU" dirty="0">
              <a:solidFill>
                <a:srgbClr val="EEECE1">
                  <a:lumMod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148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1196752"/>
            <a:ext cx="65527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Інтерес до самого 	процесу навчання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 rot="2430996">
            <a:off x="4122835" y="2891103"/>
            <a:ext cx="686255" cy="1542532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9067397">
            <a:off x="5634982" y="2866187"/>
            <a:ext cx="645930" cy="142530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115616" y="4580484"/>
            <a:ext cx="3456506" cy="201686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одоба</a:t>
            </a:r>
            <a:r>
              <a:rPr lang="uk-UA" sz="2800" dirty="0" err="1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ється</a:t>
            </a:r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виконувати завдання вчителя, чути оцінюючі  судження 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72100" y="4527248"/>
            <a:ext cx="3276364" cy="2110645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важко проявити  власну ініціативу</a:t>
            </a:r>
            <a:endParaRPr lang="ru-RU" sz="2800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70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12572" y="1124744"/>
            <a:ext cx="62799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Потреба оволодівати    	знаннями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419" y="3428999"/>
            <a:ext cx="3276600" cy="31051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101" y="3887282"/>
            <a:ext cx="2043206" cy="21885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3026004"/>
            <a:ext cx="1742889" cy="172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2564904"/>
            <a:ext cx="66967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dirty="0" smtClean="0">
                <a:solidFill>
                  <a:srgbClr val="0066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Дякую за увагу!</a:t>
            </a:r>
            <a:endParaRPr lang="ru-RU" sz="7200" dirty="0">
              <a:solidFill>
                <a:srgbClr val="00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1" y="3428999"/>
            <a:ext cx="3960440" cy="327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93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-568843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07904" y="0"/>
            <a:ext cx="5436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	Готовність до шкільного навчання </a:t>
            </a:r>
            <a:endParaRPr lang="ru-RU" sz="440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Схема 14"/>
          <p:cNvGraphicFramePr/>
          <p:nvPr>
            <p:extLst>
              <p:ext uri="{D42A27DB-BD31-4B8C-83A1-F6EECF244321}">
                <p14:modId xmlns:p14="http://schemas.microsoft.com/office/powerpoint/2010/main" val="1460105901"/>
              </p:ext>
            </p:extLst>
          </p:nvPr>
        </p:nvGraphicFramePr>
        <p:xfrm>
          <a:off x="2483768" y="1497360"/>
          <a:ext cx="6348536" cy="41044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4304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3848" y="12687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698012"/>
            <a:ext cx="640871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uk-UA" sz="3600" dirty="0" smtClean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«</a:t>
            </a:r>
            <a:r>
              <a:rPr lang="uk-UA" sz="3600" i="1" dirty="0" smtClean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Людина</a:t>
            </a:r>
            <a:r>
              <a:rPr lang="uk-UA" sz="3600" i="1" dirty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,  що  не  знає  </a:t>
            </a:r>
            <a:r>
              <a:rPr lang="uk-UA" sz="3600" i="1" dirty="0" smtClean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нічого може  </a:t>
            </a:r>
            <a:r>
              <a:rPr lang="uk-UA" sz="3600" i="1" dirty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навчитися,</a:t>
            </a:r>
            <a:endParaRPr lang="ru-RU" sz="3600" i="1" dirty="0">
              <a:solidFill>
                <a:srgbClr val="C0504D">
                  <a:lumMod val="75000"/>
                </a:srgbClr>
              </a:solidFill>
              <a:latin typeface="Century Schoolbook"/>
            </a:endParaRPr>
          </a:p>
          <a:p>
            <a:pPr marL="274320" indent="-274320"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uk-UA" sz="3600" i="1" dirty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справа  тільки  в  тому, </a:t>
            </a:r>
            <a:r>
              <a:rPr lang="uk-UA" sz="3600" i="1" dirty="0" smtClean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щоб запалити  </a:t>
            </a:r>
            <a:r>
              <a:rPr lang="uk-UA" sz="3600" i="1" dirty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в  ній</a:t>
            </a:r>
            <a:endParaRPr lang="ru-RU" sz="3600" i="1" dirty="0">
              <a:solidFill>
                <a:srgbClr val="C0504D">
                  <a:lumMod val="75000"/>
                </a:srgbClr>
              </a:solidFill>
              <a:latin typeface="Century Schoolbook"/>
            </a:endParaRPr>
          </a:p>
          <a:p>
            <a:pPr marL="274320" indent="-274320"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uk-UA" sz="3600" i="1" dirty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бажання  </a:t>
            </a:r>
            <a:r>
              <a:rPr lang="uk-UA" sz="3600" i="1" dirty="0" smtClean="0">
                <a:solidFill>
                  <a:srgbClr val="C0504D">
                    <a:lumMod val="75000"/>
                  </a:srgbClr>
                </a:solidFill>
                <a:latin typeface="Century Schoolbook"/>
              </a:rPr>
              <a:t>вчитися»</a:t>
            </a:r>
            <a:endParaRPr lang="ru-RU" sz="3600" i="1" dirty="0">
              <a:solidFill>
                <a:srgbClr val="C0504D">
                  <a:lumMod val="75000"/>
                </a:srgbClr>
              </a:solidFill>
              <a:latin typeface="Century Schoolboo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980728"/>
            <a:ext cx="2736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Д.Дідро</a:t>
            </a:r>
            <a:endParaRPr lang="ru-RU" sz="400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36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1484784"/>
            <a:ext cx="6614999" cy="4228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uk-UA" sz="2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Мотиви</a:t>
            </a:r>
            <a:r>
              <a:rPr lang="uk-UA" sz="2800" b="1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причини, що спонукають до вчинків, дій, конкретної діяльності.</a:t>
            </a:r>
            <a:endParaRPr lang="ru-RU" sz="28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uk-UA" sz="28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Мотивація</a:t>
            </a:r>
            <a:r>
              <a:rPr lang="uk-UA" sz="2800" b="1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сукупність мотивів, які спонукають людину до досягнення мети.</a:t>
            </a:r>
            <a:endParaRPr lang="ru-RU" sz="28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r>
              <a:rPr lang="uk-UA" sz="28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Мотивація </a:t>
            </a:r>
            <a:r>
              <a:rPr lang="uk-UA" sz="2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навчальної діяльності</a:t>
            </a:r>
            <a:r>
              <a:rPr lang="uk-UA" sz="2800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uk-UA" sz="2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– усі чинники, що обумовлюють прояви навчальної </a:t>
            </a:r>
            <a:r>
              <a:rPr lang="uk-UA" sz="2800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активності: інтереси, </a:t>
            </a:r>
            <a:r>
              <a:rPr lang="uk-UA" sz="2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потреби, </a:t>
            </a:r>
            <a:r>
              <a:rPr lang="uk-UA" sz="2800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прагнення, емоції, переконання, ідеали, ,установки</a:t>
            </a:r>
            <a:r>
              <a:rPr lang="uk-UA" sz="28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 почуття обов’язку</a:t>
            </a:r>
            <a:r>
              <a:rPr lang="uk-UA" sz="2800" dirty="0" smtClean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,.</a:t>
            </a:r>
            <a:endParaRPr lang="ru-RU" sz="28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3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0648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1016383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</a:t>
            </a:r>
            <a:r>
              <a:rPr lang="uk-UA" sz="48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За </a:t>
            </a:r>
            <a:r>
              <a:rPr lang="uk-UA" sz="4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належністю до </a:t>
            </a:r>
            <a:r>
              <a:rPr lang="uk-UA" sz="48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	етапу 	навчання</a:t>
            </a:r>
            <a:endParaRPr lang="ru-RU" sz="4800" b="1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425349739"/>
              </p:ext>
            </p:extLst>
          </p:nvPr>
        </p:nvGraphicFramePr>
        <p:xfrm>
          <a:off x="2123728" y="2485084"/>
          <a:ext cx="6480720" cy="41842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7866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7784" y="620688"/>
            <a:ext cx="61206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Мотиваційні </a:t>
            </a:r>
            <a:r>
              <a:rPr lang="uk-UA" sz="40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педагогічні </a:t>
            </a:r>
            <a:r>
              <a:rPr lang="uk-UA" sz="40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  	технології</a:t>
            </a:r>
            <a:endParaRPr lang="ru-RU" sz="4000" dirty="0">
              <a:solidFill>
                <a:srgbClr val="F79646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055818091"/>
              </p:ext>
            </p:extLst>
          </p:nvPr>
        </p:nvGraphicFramePr>
        <p:xfrm>
          <a:off x="1475656" y="1944127"/>
          <a:ext cx="7272808" cy="4581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57346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907704" y="211579"/>
            <a:ext cx="6912768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r>
              <a:rPr lang="uk-UA" sz="44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	 </a:t>
            </a:r>
            <a:r>
              <a:rPr lang="uk-UA" sz="44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  Умови формування    	внутрішньої мотивації</a:t>
            </a:r>
          </a:p>
          <a:p>
            <a:r>
              <a:rPr lang="uk-UA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7704" y="3042831"/>
            <a:ext cx="691276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q"/>
            </a:pPr>
            <a:r>
              <a:rPr lang="uk-UA" sz="36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допитливість учня;</a:t>
            </a:r>
            <a:endParaRPr lang="ru-RU" sz="36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q"/>
            </a:pPr>
            <a:r>
              <a:rPr lang="uk-UA" sz="36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прагнення задовольнити свою допитливість;</a:t>
            </a:r>
            <a:endParaRPr lang="ru-RU" sz="36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q"/>
            </a:pPr>
            <a:r>
              <a:rPr lang="uk-UA" sz="36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бажання самовдосконалюватися;</a:t>
            </a:r>
            <a:endParaRPr lang="ru-RU" sz="36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571500" indent="-571500">
              <a:spcBef>
                <a:spcPts val="600"/>
              </a:spcBef>
              <a:buClr>
                <a:srgbClr val="FE8637"/>
              </a:buClr>
              <a:buSzPct val="70000"/>
              <a:buFont typeface="Wingdings" pitchFamily="2" charset="2"/>
              <a:buChar char="q"/>
            </a:pPr>
            <a:r>
              <a:rPr lang="uk-UA" sz="3600" dirty="0">
                <a:solidFill>
                  <a:srgbClr val="C0504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досягнення поставленої мети.</a:t>
            </a:r>
            <a:endParaRPr lang="ru-RU" sz="3600" dirty="0">
              <a:solidFill>
                <a:srgbClr val="C0504D">
                  <a:lumMod val="5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1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7" y="620688"/>
            <a:ext cx="6696744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В.О.Сухомлинський</a:t>
            </a:r>
          </a:p>
          <a:p>
            <a:pPr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Я не знаю,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яким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буде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світ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, коли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підростуть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мої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учні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цілі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цінності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будуть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актуальні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тоді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тому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намагаюся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b="1" i="1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запалити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єдиним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прагненням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–</a:t>
            </a:r>
          </a:p>
          <a:p>
            <a:pPr algn="ctr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прагненням</a:t>
            </a:r>
            <a:r>
              <a:rPr lang="ru-RU" sz="4000" b="1" i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учитися</a:t>
            </a:r>
            <a:r>
              <a:rPr lang="ru-RU" sz="4000" b="1" i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dirty="0">
              <a:solidFill>
                <a:srgbClr val="C0504D">
                  <a:lumMod val="7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793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3767" y="764704"/>
            <a:ext cx="59046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uk-UA" sz="48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Потреба стати 		    школярем</a:t>
            </a:r>
            <a:endParaRPr lang="ru-RU" sz="48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23728" y="2334364"/>
            <a:ext cx="6480720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4800" b="1" dirty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4800" b="1" dirty="0" smtClean="0">
                <a:solidFill>
                  <a:srgbClr val="F79646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Оцінка - </a:t>
            </a:r>
            <a:r>
              <a:rPr lang="ru-RU" sz="32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32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вчителів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знайти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правильний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підхід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кожної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дитини</a:t>
            </a:r>
            <a:r>
              <a:rPr lang="ru-RU" sz="32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200" b="1" dirty="0" err="1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вміння</a:t>
            </a:r>
            <a:r>
              <a:rPr lang="ru-RU" sz="3200" b="1" dirty="0" smtClean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плекати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душі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вогник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прагнення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3200" b="1" dirty="0" err="1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3200" b="1" dirty="0">
                <a:solidFill>
                  <a:srgbClr val="C0504D">
                    <a:lumMod val="75000"/>
                  </a:srgb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1912266" y="5212075"/>
            <a:ext cx="6692181" cy="1033272"/>
          </a:xfrm>
          <a:prstGeom prst="horizont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– авторитет, носій вимог.</a:t>
            </a:r>
            <a:endParaRPr lang="ru-RU" sz="32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298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222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ольга</cp:lastModifiedBy>
  <cp:revision>37</cp:revision>
  <dcterms:created xsi:type="dcterms:W3CDTF">2014-12-21T19:42:57Z</dcterms:created>
  <dcterms:modified xsi:type="dcterms:W3CDTF">2017-07-07T16:50:11Z</dcterms:modified>
</cp:coreProperties>
</file>