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7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5EEA-598A-4EFE-A549-D7040190AF84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48C5-8573-4E96-B84E-B3D226D4CDA1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8846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5EEA-598A-4EFE-A549-D7040190AF84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48C5-8573-4E96-B84E-B3D226D4CD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302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5EEA-598A-4EFE-A549-D7040190AF84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48C5-8573-4E96-B84E-B3D226D4CD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3484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5EEA-598A-4EFE-A549-D7040190AF84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48C5-8573-4E96-B84E-B3D226D4CDA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70310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5EEA-598A-4EFE-A549-D7040190AF84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48C5-8573-4E96-B84E-B3D226D4CD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8906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5EEA-598A-4EFE-A549-D7040190AF84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48C5-8573-4E96-B84E-B3D226D4CDA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216623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5EEA-598A-4EFE-A549-D7040190AF84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48C5-8573-4E96-B84E-B3D226D4CD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1681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5EEA-598A-4EFE-A549-D7040190AF84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48C5-8573-4E96-B84E-B3D226D4CD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48276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5EEA-598A-4EFE-A549-D7040190AF84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48C5-8573-4E96-B84E-B3D226D4CD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782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5EEA-598A-4EFE-A549-D7040190AF84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48C5-8573-4E96-B84E-B3D226D4CD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6820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5EEA-598A-4EFE-A549-D7040190AF84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48C5-8573-4E96-B84E-B3D226D4CD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79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5EEA-598A-4EFE-A549-D7040190AF84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48C5-8573-4E96-B84E-B3D226D4CD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6895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5EEA-598A-4EFE-A549-D7040190AF84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48C5-8573-4E96-B84E-B3D226D4CD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032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5EEA-598A-4EFE-A549-D7040190AF84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48C5-8573-4E96-B84E-B3D226D4CD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370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5EEA-598A-4EFE-A549-D7040190AF84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48C5-8573-4E96-B84E-B3D226D4CD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918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5EEA-598A-4EFE-A549-D7040190AF84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48C5-8573-4E96-B84E-B3D226D4CD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009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5EEA-598A-4EFE-A549-D7040190AF84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848C5-8573-4E96-B84E-B3D226D4CD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316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CA05EEA-598A-4EFE-A549-D7040190AF84}" type="datetimeFigureOut">
              <a:rPr lang="ru-RU" smtClean="0"/>
              <a:t>06.02.2016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9B848C5-8573-4E96-B84E-B3D226D4CD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36375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  <p:sldLayoutId id="2147483772" r:id="rId16"/>
    <p:sldLayoutId id="214748377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6606" y="852053"/>
            <a:ext cx="7649297" cy="2836719"/>
          </a:xfrm>
        </p:spPr>
        <p:txBody>
          <a:bodyPr>
            <a:noAutofit/>
          </a:bodyPr>
          <a:lstStyle/>
          <a:p>
            <a:pPr algn="ctr"/>
            <a:r>
              <a:rPr lang="uk-UA" sz="6000" b="1" dirty="0" smtClean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уроку:</a:t>
            </a:r>
            <a:br>
              <a:rPr lang="uk-UA" sz="6000" b="1" dirty="0" smtClean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6000" b="1" dirty="0" smtClean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6000" b="1" dirty="0" smtClean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6000" b="1" dirty="0">
              <a:solidFill>
                <a:srgbClr val="CC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09255" y="2165278"/>
            <a:ext cx="978823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9600" b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«Любов до свого народу»</a:t>
            </a:r>
            <a:endParaRPr lang="ru-RU" sz="9600" b="1" dirty="0">
              <a:solidFill>
                <a:srgbClr val="66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953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443" y="0"/>
            <a:ext cx="9135020" cy="6857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182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8209" y="-109105"/>
            <a:ext cx="11502736" cy="7325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4800" b="1" dirty="0" smtClean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Патріот</a:t>
            </a:r>
            <a:r>
              <a:rPr lang="uk-UA" sz="5400" b="1" dirty="0" smtClean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200" b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це той, хто:</a:t>
            </a:r>
          </a:p>
          <a:p>
            <a:pPr marL="457200" indent="-457200" algn="just">
              <a:buFontTx/>
              <a:buChar char="-"/>
            </a:pPr>
            <a:r>
              <a:rPr lang="uk-UA" sz="3200" b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любить Батьківщину;</a:t>
            </a:r>
          </a:p>
          <a:p>
            <a:pPr marL="457200" indent="-457200" algn="just">
              <a:buFontTx/>
              <a:buChar char="-"/>
            </a:pPr>
            <a:r>
              <a:rPr lang="uk-UA" sz="3200" b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захищає її;</a:t>
            </a:r>
          </a:p>
          <a:p>
            <a:pPr marL="457200" indent="-457200" algn="just">
              <a:buFontTx/>
              <a:buChar char="-"/>
            </a:pPr>
            <a:r>
              <a:rPr lang="uk-UA" sz="3200" b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допомагає іншим людям;</a:t>
            </a:r>
          </a:p>
          <a:p>
            <a:pPr marL="457200" indent="-457200" algn="just">
              <a:buFontTx/>
              <a:buChar char="-"/>
            </a:pPr>
            <a:r>
              <a:rPr lang="uk-UA" sz="3200" b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готовий іти на самопожертву заради свого народу;</a:t>
            </a:r>
          </a:p>
          <a:p>
            <a:pPr marL="457200" indent="-457200" algn="just">
              <a:buFontTx/>
              <a:buChar char="-"/>
            </a:pPr>
            <a:r>
              <a:rPr lang="uk-UA" sz="3200" b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знає та любить рідну мову;</a:t>
            </a:r>
          </a:p>
          <a:p>
            <a:pPr marL="457200" indent="-457200" algn="just">
              <a:buFontTx/>
              <a:buChar char="-"/>
            </a:pPr>
            <a:r>
              <a:rPr lang="uk-UA" sz="3200" b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поважає національні символи;</a:t>
            </a:r>
          </a:p>
          <a:p>
            <a:pPr marL="457200" indent="-457200" algn="just">
              <a:buFontTx/>
              <a:buChar char="-"/>
            </a:pPr>
            <a:r>
              <a:rPr lang="uk-UA" sz="3200" b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працює або навчається на благо суспільства;</a:t>
            </a:r>
          </a:p>
          <a:p>
            <a:pPr marL="457200" indent="-457200" algn="just">
              <a:buFontTx/>
              <a:buChar char="-"/>
            </a:pPr>
            <a:r>
              <a:rPr lang="uk-UA" sz="3200" b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примножує культурні досягнення;</a:t>
            </a:r>
          </a:p>
          <a:p>
            <a:pPr marL="457200" indent="-457200" algn="just">
              <a:buFontTx/>
              <a:buChar char="-"/>
            </a:pPr>
            <a:r>
              <a:rPr lang="uk-UA" sz="3200" b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вивчає народні традиції;</a:t>
            </a:r>
          </a:p>
          <a:p>
            <a:pPr marL="457200" indent="-457200" algn="just">
              <a:buFontTx/>
              <a:buChar char="-"/>
            </a:pPr>
            <a:r>
              <a:rPr lang="uk-UA" sz="3200" b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живе за біблійними заповідями;</a:t>
            </a:r>
          </a:p>
          <a:p>
            <a:pPr marL="457200" indent="-457200" algn="just">
              <a:buFontTx/>
              <a:buChar char="-"/>
            </a:pPr>
            <a:r>
              <a:rPr lang="uk-UA" sz="3200" b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бережно ставиться до всього, що його оточує;</a:t>
            </a:r>
          </a:p>
          <a:p>
            <a:pPr marL="457200" indent="-457200" algn="just">
              <a:buFontTx/>
              <a:buChar char="-"/>
            </a:pPr>
            <a:r>
              <a:rPr lang="uk-UA" sz="3200" b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сприяє взаєморозумінню між людьми.</a:t>
            </a:r>
          </a:p>
          <a:p>
            <a:pPr marL="457200" indent="-457200" algn="just">
              <a:buFontTx/>
              <a:buChar char="-"/>
            </a:pPr>
            <a:endParaRPr lang="ru-RU" sz="3200" b="1" dirty="0">
              <a:solidFill>
                <a:srgbClr val="CC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12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8760" y="290946"/>
            <a:ext cx="1102475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b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питай у держави, що вона зробила для тебе, а запитай у себе, що ти зробив для держави</a:t>
            </a:r>
            <a:endParaRPr lang="ru-RU" sz="4800" b="1" dirty="0" smtClean="0">
              <a:solidFill>
                <a:srgbClr val="66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5400" b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</a:t>
            </a:r>
            <a:r>
              <a:rPr lang="uk-UA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Джон Кеннеді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8761" y="3929494"/>
            <a:ext cx="11024755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b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Можна все на світі вибирати, сину, вибрати не можна тільки Батьківщину</a:t>
            </a:r>
            <a:endParaRPr lang="ru-RU" sz="4800" b="1" dirty="0">
              <a:solidFill>
                <a:srgbClr val="66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5400" b="1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5400" b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</a:t>
            </a:r>
            <a:r>
              <a:rPr lang="uk-UA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 Симоненко</a:t>
            </a:r>
          </a:p>
        </p:txBody>
      </p:sp>
    </p:spTree>
    <p:extLst>
      <p:ext uri="{BB962C8B-B14F-4D97-AF65-F5344CB8AC3E}">
        <p14:creationId xmlns:p14="http://schemas.microsoft.com/office/powerpoint/2010/main" val="15377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056606" y="852053"/>
            <a:ext cx="7649297" cy="2836719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6000" b="1" dirty="0" err="1" smtClean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</a:t>
            </a:r>
            <a:r>
              <a:rPr lang="uk-UA" sz="6000" b="1" dirty="0" smtClean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уроку:</a:t>
            </a:r>
            <a:br>
              <a:rPr lang="uk-UA" sz="6000" b="1" dirty="0" smtClean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6000" b="1" dirty="0" smtClean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6000" b="1" dirty="0" smtClean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6000" b="1" dirty="0">
              <a:solidFill>
                <a:srgbClr val="CC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236" y="2270412"/>
            <a:ext cx="1102475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пояснити зміст понять «громадянин» і «патріот», </a:t>
            </a:r>
          </a:p>
          <a:p>
            <a:pPr algn="ctr"/>
            <a:r>
              <a:rPr lang="uk-UA" sz="3600" b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дослідити проблему морального вибору людини,</a:t>
            </a:r>
          </a:p>
          <a:p>
            <a:pPr algn="ctr"/>
            <a:r>
              <a:rPr lang="uk-UA" sz="3600" b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вчитись вести дискусію, висловлювати свою думку,</a:t>
            </a:r>
          </a:p>
          <a:p>
            <a:pPr algn="ctr"/>
            <a:r>
              <a:rPr lang="uk-UA" sz="3600" b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сприяти формуванню християнської моралі </a:t>
            </a:r>
          </a:p>
          <a:p>
            <a:pPr algn="ctr"/>
            <a:r>
              <a:rPr lang="uk-UA" sz="3600" b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 патріотизму    </a:t>
            </a:r>
            <a:endParaRPr lang="ru-RU" sz="3600" b="1" dirty="0">
              <a:solidFill>
                <a:srgbClr val="66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211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056606" y="852053"/>
            <a:ext cx="7649297" cy="2836719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6000" b="1" dirty="0" smtClean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br>
              <a:rPr lang="uk-UA" sz="6000" b="1" dirty="0" smtClean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6000" b="1" dirty="0" smtClean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6000" b="1" dirty="0" smtClean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6000" b="1" dirty="0">
              <a:solidFill>
                <a:srgbClr val="CC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236" y="2270412"/>
            <a:ext cx="1102475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eriod"/>
            </a:pPr>
            <a:r>
              <a:rPr lang="uk-UA" sz="4000" b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Громадянин і патріот</a:t>
            </a:r>
          </a:p>
          <a:p>
            <a:pPr marL="742950" indent="-742950">
              <a:buAutoNum type="arabicPeriod"/>
            </a:pPr>
            <a:r>
              <a:rPr lang="uk-UA" sz="4000" b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Біблійне розуміння патріотизму</a:t>
            </a:r>
          </a:p>
          <a:p>
            <a:pPr marL="742950" indent="-742950">
              <a:buAutoNum type="arabicPeriod"/>
            </a:pPr>
            <a:r>
              <a:rPr lang="uk-UA" sz="4000" b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Народна творчість, відомі діячі та поети про любов до свого народу та Батьківщини</a:t>
            </a:r>
            <a:endParaRPr lang="ru-RU" sz="4000" b="1" dirty="0">
              <a:solidFill>
                <a:srgbClr val="66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094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настраиваемая 3">
            <a:hlinkClick r:id="" action="ppaction://noaction" highlightClick="1"/>
          </p:cNvPr>
          <p:cNvSpPr/>
          <p:nvPr/>
        </p:nvSpPr>
        <p:spPr>
          <a:xfrm>
            <a:off x="2192482" y="1932708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dirty="0" smtClean="0">
                <a:solidFill>
                  <a:schemeClr val="bg1"/>
                </a:solidFill>
              </a:rPr>
              <a:t>1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Управляющая кнопка: настраиваемая 4">
            <a:hlinkClick r:id="" action="ppaction://noaction" highlightClick="1"/>
          </p:cNvPr>
          <p:cNvSpPr/>
          <p:nvPr/>
        </p:nvSpPr>
        <p:spPr>
          <a:xfrm>
            <a:off x="2774805" y="1932701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страиваемая 5">
            <a:hlinkClick r:id="" action="ppaction://noaction" highlightClick="1"/>
          </p:cNvPr>
          <p:cNvSpPr/>
          <p:nvPr/>
        </p:nvSpPr>
        <p:spPr>
          <a:xfrm>
            <a:off x="3345005" y="1932701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страиваемая 6">
            <a:hlinkClick r:id="" action="ppaction://noaction" highlightClick="1"/>
          </p:cNvPr>
          <p:cNvSpPr/>
          <p:nvPr/>
        </p:nvSpPr>
        <p:spPr>
          <a:xfrm>
            <a:off x="3917372" y="1932701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noaction" highlightClick="1"/>
          </p:cNvPr>
          <p:cNvSpPr/>
          <p:nvPr/>
        </p:nvSpPr>
        <p:spPr>
          <a:xfrm>
            <a:off x="4489739" y="1932703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страиваемая 8">
            <a:hlinkClick r:id="" action="ppaction://noaction" highlightClick="1"/>
          </p:cNvPr>
          <p:cNvSpPr/>
          <p:nvPr/>
        </p:nvSpPr>
        <p:spPr>
          <a:xfrm>
            <a:off x="5070764" y="1932702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настраиваемая 9">
            <a:hlinkClick r:id="" action="ppaction://noaction" highlightClick="1"/>
          </p:cNvPr>
          <p:cNvSpPr/>
          <p:nvPr/>
        </p:nvSpPr>
        <p:spPr>
          <a:xfrm>
            <a:off x="5650926" y="1932702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настраиваемая 10">
            <a:hlinkClick r:id="" action="ppaction://noaction" highlightClick="1"/>
          </p:cNvPr>
          <p:cNvSpPr/>
          <p:nvPr/>
        </p:nvSpPr>
        <p:spPr>
          <a:xfrm>
            <a:off x="2192482" y="2452250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dirty="0">
                <a:solidFill>
                  <a:schemeClr val="bg1"/>
                </a:solidFill>
              </a:rPr>
              <a:t>2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Управляющая кнопка: настраиваемая 11">
            <a:hlinkClick r:id="" action="ppaction://noaction" highlightClick="1"/>
          </p:cNvPr>
          <p:cNvSpPr/>
          <p:nvPr/>
        </p:nvSpPr>
        <p:spPr>
          <a:xfrm>
            <a:off x="2776105" y="2455717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настраиваемая 12">
            <a:hlinkClick r:id="" action="ppaction://noaction" highlightClick="1"/>
          </p:cNvPr>
          <p:cNvSpPr/>
          <p:nvPr/>
        </p:nvSpPr>
        <p:spPr>
          <a:xfrm>
            <a:off x="3347605" y="2452249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настраиваемая 13">
            <a:hlinkClick r:id="" action="ppaction://noaction" highlightClick="1"/>
          </p:cNvPr>
          <p:cNvSpPr/>
          <p:nvPr/>
        </p:nvSpPr>
        <p:spPr>
          <a:xfrm>
            <a:off x="3920401" y="2452246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настраиваемая 14">
            <a:hlinkClick r:id="" action="ppaction://noaction" highlightClick="1"/>
          </p:cNvPr>
          <p:cNvSpPr/>
          <p:nvPr/>
        </p:nvSpPr>
        <p:spPr>
          <a:xfrm>
            <a:off x="4489739" y="2452244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Управляющая кнопка: настраиваемая 15">
            <a:hlinkClick r:id="" action="ppaction://noaction" highlightClick="1"/>
          </p:cNvPr>
          <p:cNvSpPr/>
          <p:nvPr/>
        </p:nvSpPr>
        <p:spPr>
          <a:xfrm>
            <a:off x="5069897" y="2452246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Управляющая кнопка: настраиваемая 16">
            <a:hlinkClick r:id="" action="ppaction://noaction" highlightClick="1"/>
          </p:cNvPr>
          <p:cNvSpPr/>
          <p:nvPr/>
        </p:nvSpPr>
        <p:spPr>
          <a:xfrm>
            <a:off x="5654387" y="2452246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Управляющая кнопка: настраиваемая 17">
            <a:hlinkClick r:id="" action="ppaction://noaction" highlightClick="1"/>
          </p:cNvPr>
          <p:cNvSpPr/>
          <p:nvPr/>
        </p:nvSpPr>
        <p:spPr>
          <a:xfrm>
            <a:off x="2192482" y="2978727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dirty="0" smtClean="0">
                <a:solidFill>
                  <a:schemeClr val="bg1"/>
                </a:solidFill>
              </a:rPr>
              <a:t>3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9" name="Управляющая кнопка: настраиваемая 18">
            <a:hlinkClick r:id="" action="ppaction://noaction" highlightClick="1"/>
          </p:cNvPr>
          <p:cNvSpPr/>
          <p:nvPr/>
        </p:nvSpPr>
        <p:spPr>
          <a:xfrm>
            <a:off x="2772642" y="2978727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правляющая кнопка: настраиваемая 19">
            <a:hlinkClick r:id="" action="ppaction://noaction" highlightClick="1"/>
          </p:cNvPr>
          <p:cNvSpPr/>
          <p:nvPr/>
        </p:nvSpPr>
        <p:spPr>
          <a:xfrm>
            <a:off x="3347605" y="2980648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Управляющая кнопка: настраиваемая 20">
            <a:hlinkClick r:id="" action="ppaction://noaction" highlightClick="1"/>
          </p:cNvPr>
          <p:cNvSpPr/>
          <p:nvPr/>
        </p:nvSpPr>
        <p:spPr>
          <a:xfrm>
            <a:off x="3919538" y="2978725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Управляющая кнопка: настраиваемая 21">
            <a:hlinkClick r:id="" action="ppaction://noaction" highlightClick="1"/>
          </p:cNvPr>
          <p:cNvSpPr/>
          <p:nvPr/>
        </p:nvSpPr>
        <p:spPr>
          <a:xfrm>
            <a:off x="4488013" y="2978725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Управляющая кнопка: настраиваемая 22">
            <a:hlinkClick r:id="" action="ppaction://noaction" highlightClick="1"/>
          </p:cNvPr>
          <p:cNvSpPr/>
          <p:nvPr/>
        </p:nvSpPr>
        <p:spPr>
          <a:xfrm>
            <a:off x="5056044" y="2978725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правляющая кнопка: настраиваемая 23">
            <a:hlinkClick r:id="" action="ppaction://noaction" highlightClick="1"/>
          </p:cNvPr>
          <p:cNvSpPr/>
          <p:nvPr/>
        </p:nvSpPr>
        <p:spPr>
          <a:xfrm>
            <a:off x="5641397" y="2978725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Управляющая кнопка: настраиваемая 24">
            <a:hlinkClick r:id="" action="ppaction://noaction" highlightClick="1"/>
          </p:cNvPr>
          <p:cNvSpPr/>
          <p:nvPr/>
        </p:nvSpPr>
        <p:spPr>
          <a:xfrm>
            <a:off x="6222426" y="2978725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Управляющая кнопка: настраиваемая 25">
            <a:hlinkClick r:id="" action="ppaction://noaction" highlightClick="1"/>
          </p:cNvPr>
          <p:cNvSpPr/>
          <p:nvPr/>
        </p:nvSpPr>
        <p:spPr>
          <a:xfrm>
            <a:off x="6809507" y="2978725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Управляющая кнопка: настраиваемая 26">
            <a:hlinkClick r:id="" action="ppaction://noaction" highlightClick="1"/>
          </p:cNvPr>
          <p:cNvSpPr/>
          <p:nvPr/>
        </p:nvSpPr>
        <p:spPr>
          <a:xfrm>
            <a:off x="7396588" y="2978725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Управляющая кнопка: настраиваемая 27">
            <a:hlinkClick r:id="" action="ppaction://noaction" highlightClick="1"/>
          </p:cNvPr>
          <p:cNvSpPr/>
          <p:nvPr/>
        </p:nvSpPr>
        <p:spPr>
          <a:xfrm>
            <a:off x="7983669" y="2978725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Управляющая кнопка: настраиваемая 28">
            <a:hlinkClick r:id="" action="ppaction://noaction" highlightClick="1"/>
          </p:cNvPr>
          <p:cNvSpPr/>
          <p:nvPr/>
        </p:nvSpPr>
        <p:spPr>
          <a:xfrm>
            <a:off x="3348901" y="3505202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Управляющая кнопка: настраиваемая 29">
            <a:hlinkClick r:id="" action="ppaction://noaction" highlightClick="1"/>
          </p:cNvPr>
          <p:cNvSpPr/>
          <p:nvPr/>
        </p:nvSpPr>
        <p:spPr>
          <a:xfrm>
            <a:off x="2772639" y="3505201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Управляющая кнопка: настраиваемая 30">
            <a:hlinkClick r:id="" action="ppaction://noaction" highlightClick="1"/>
          </p:cNvPr>
          <p:cNvSpPr/>
          <p:nvPr/>
        </p:nvSpPr>
        <p:spPr>
          <a:xfrm>
            <a:off x="2197677" y="3505204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dirty="0" smtClean="0">
                <a:solidFill>
                  <a:schemeClr val="bg1"/>
                </a:solidFill>
              </a:rPr>
              <a:t>4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2" name="Управляющая кнопка: настраиваемая 31">
            <a:hlinkClick r:id="" action="ppaction://noaction" highlightClick="1"/>
          </p:cNvPr>
          <p:cNvSpPr/>
          <p:nvPr/>
        </p:nvSpPr>
        <p:spPr>
          <a:xfrm>
            <a:off x="2760182" y="4537358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Управляющая кнопка: настраиваемая 32">
            <a:hlinkClick r:id="" action="ppaction://noaction" highlightClick="1"/>
          </p:cNvPr>
          <p:cNvSpPr/>
          <p:nvPr/>
        </p:nvSpPr>
        <p:spPr>
          <a:xfrm>
            <a:off x="2195904" y="4537355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dirty="0">
                <a:solidFill>
                  <a:schemeClr val="bg1"/>
                </a:solidFill>
              </a:rPr>
              <a:t>6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4" name="Управляющая кнопка: настраиваемая 33">
            <a:hlinkClick r:id="" action="ppaction://noaction" highlightClick="1"/>
          </p:cNvPr>
          <p:cNvSpPr/>
          <p:nvPr/>
        </p:nvSpPr>
        <p:spPr>
          <a:xfrm>
            <a:off x="9666824" y="4024740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Управляющая кнопка: настраиваемая 34">
            <a:hlinkClick r:id="" action="ppaction://noaction" highlightClick="1"/>
          </p:cNvPr>
          <p:cNvSpPr/>
          <p:nvPr/>
        </p:nvSpPr>
        <p:spPr>
          <a:xfrm>
            <a:off x="9092502" y="4017812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Управляющая кнопка: настраиваемая 35">
            <a:hlinkClick r:id="" action="ppaction://noaction" highlightClick="1"/>
          </p:cNvPr>
          <p:cNvSpPr/>
          <p:nvPr/>
        </p:nvSpPr>
        <p:spPr>
          <a:xfrm>
            <a:off x="8516021" y="4017813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Управляющая кнопка: настраиваемая 36">
            <a:hlinkClick r:id="" action="ppaction://noaction" highlightClick="1"/>
          </p:cNvPr>
          <p:cNvSpPr/>
          <p:nvPr/>
        </p:nvSpPr>
        <p:spPr>
          <a:xfrm>
            <a:off x="7939540" y="4017813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Управляющая кнопка: настраиваемая 37">
            <a:hlinkClick r:id="" action="ppaction://noaction" highlightClick="1"/>
          </p:cNvPr>
          <p:cNvSpPr/>
          <p:nvPr/>
        </p:nvSpPr>
        <p:spPr>
          <a:xfrm>
            <a:off x="7355697" y="4017814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Управляющая кнопка: настраиваемая 38">
            <a:hlinkClick r:id="" action="ppaction://noaction" highlightClick="1"/>
          </p:cNvPr>
          <p:cNvSpPr/>
          <p:nvPr/>
        </p:nvSpPr>
        <p:spPr>
          <a:xfrm>
            <a:off x="6771854" y="4017815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Управляющая кнопка: настраиваемая 39">
            <a:hlinkClick r:id="" action="ppaction://noaction" highlightClick="1"/>
          </p:cNvPr>
          <p:cNvSpPr/>
          <p:nvPr/>
        </p:nvSpPr>
        <p:spPr>
          <a:xfrm>
            <a:off x="6207053" y="4024740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Управляющая кнопка: настраиваемая 40">
            <a:hlinkClick r:id="" action="ppaction://noaction" highlightClick="1"/>
          </p:cNvPr>
          <p:cNvSpPr/>
          <p:nvPr/>
        </p:nvSpPr>
        <p:spPr>
          <a:xfrm>
            <a:off x="5632525" y="4024740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Управляющая кнопка: настраиваемая 41">
            <a:hlinkClick r:id="" action="ppaction://noaction" highlightClick="1"/>
          </p:cNvPr>
          <p:cNvSpPr/>
          <p:nvPr/>
        </p:nvSpPr>
        <p:spPr>
          <a:xfrm>
            <a:off x="5056044" y="4017815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Управляющая кнопка: настраиваемая 42">
            <a:hlinkClick r:id="" action="ppaction://noaction" highlightClick="1"/>
          </p:cNvPr>
          <p:cNvSpPr/>
          <p:nvPr/>
        </p:nvSpPr>
        <p:spPr>
          <a:xfrm>
            <a:off x="4493417" y="4017816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Управляющая кнопка: настраиваемая 43">
            <a:hlinkClick r:id="" action="ppaction://noaction" highlightClick="1"/>
          </p:cNvPr>
          <p:cNvSpPr/>
          <p:nvPr/>
        </p:nvSpPr>
        <p:spPr>
          <a:xfrm>
            <a:off x="3921696" y="4017816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Управляющая кнопка: настраиваемая 44">
            <a:hlinkClick r:id="" action="ppaction://noaction" highlightClick="1"/>
          </p:cNvPr>
          <p:cNvSpPr/>
          <p:nvPr/>
        </p:nvSpPr>
        <p:spPr>
          <a:xfrm>
            <a:off x="3342410" y="4017816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Управляющая кнопка: настраиваемая 45">
            <a:hlinkClick r:id="" action="ppaction://noaction" highlightClick="1"/>
          </p:cNvPr>
          <p:cNvSpPr/>
          <p:nvPr/>
        </p:nvSpPr>
        <p:spPr>
          <a:xfrm>
            <a:off x="2774373" y="4024746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Управляющая кнопка: настраиваемая 46">
            <a:hlinkClick r:id="" action="ppaction://noaction" highlightClick="1"/>
          </p:cNvPr>
          <p:cNvSpPr/>
          <p:nvPr/>
        </p:nvSpPr>
        <p:spPr>
          <a:xfrm>
            <a:off x="2192482" y="4017817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dirty="0" smtClean="0">
                <a:solidFill>
                  <a:schemeClr val="bg1"/>
                </a:solidFill>
              </a:rPr>
              <a:t>5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8" name="Управляющая кнопка: настраиваемая 47">
            <a:hlinkClick r:id="" action="ppaction://noaction" highlightClick="1"/>
          </p:cNvPr>
          <p:cNvSpPr/>
          <p:nvPr/>
        </p:nvSpPr>
        <p:spPr>
          <a:xfrm>
            <a:off x="4486703" y="3498271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Управляющая кнопка: настраиваемая 48">
            <a:hlinkClick r:id="" action="ppaction://noaction" highlightClick="1"/>
          </p:cNvPr>
          <p:cNvSpPr/>
          <p:nvPr/>
        </p:nvSpPr>
        <p:spPr>
          <a:xfrm>
            <a:off x="3916937" y="3498271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Управляющая кнопка: настраиваемая 49">
            <a:hlinkClick r:id="" action="ppaction://noaction" highlightClick="1"/>
          </p:cNvPr>
          <p:cNvSpPr/>
          <p:nvPr/>
        </p:nvSpPr>
        <p:spPr>
          <a:xfrm>
            <a:off x="6771854" y="5036122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Управляющая кнопка: настраиваемая 50">
            <a:hlinkClick r:id="" action="ppaction://noaction" highlightClick="1"/>
          </p:cNvPr>
          <p:cNvSpPr/>
          <p:nvPr/>
        </p:nvSpPr>
        <p:spPr>
          <a:xfrm>
            <a:off x="6212564" y="5036122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Управляющая кнопка: настраиваемая 51">
            <a:hlinkClick r:id="" action="ppaction://noaction" highlightClick="1"/>
          </p:cNvPr>
          <p:cNvSpPr/>
          <p:nvPr/>
        </p:nvSpPr>
        <p:spPr>
          <a:xfrm>
            <a:off x="5641397" y="5043041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Управляющая кнопка: настраиваемая 52">
            <a:hlinkClick r:id="" action="ppaction://noaction" highlightClick="1"/>
          </p:cNvPr>
          <p:cNvSpPr/>
          <p:nvPr/>
        </p:nvSpPr>
        <p:spPr>
          <a:xfrm>
            <a:off x="5070764" y="5036123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Управляющая кнопка: настраиваемая 53">
            <a:hlinkClick r:id="" action="ppaction://noaction" highlightClick="1"/>
          </p:cNvPr>
          <p:cNvSpPr/>
          <p:nvPr/>
        </p:nvSpPr>
        <p:spPr>
          <a:xfrm>
            <a:off x="4498392" y="5036124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Управляющая кнопка: настраиваемая 54">
            <a:hlinkClick r:id="" action="ppaction://noaction" highlightClick="1"/>
          </p:cNvPr>
          <p:cNvSpPr/>
          <p:nvPr/>
        </p:nvSpPr>
        <p:spPr>
          <a:xfrm>
            <a:off x="3920401" y="5043041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Управляющая кнопка: настраиваемая 55">
            <a:hlinkClick r:id="" action="ppaction://noaction" highlightClick="1"/>
          </p:cNvPr>
          <p:cNvSpPr/>
          <p:nvPr/>
        </p:nvSpPr>
        <p:spPr>
          <a:xfrm>
            <a:off x="3345005" y="5049971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Управляющая кнопка: настраиваемая 56">
            <a:hlinkClick r:id="" action="ppaction://noaction" highlightClick="1"/>
          </p:cNvPr>
          <p:cNvSpPr/>
          <p:nvPr/>
        </p:nvSpPr>
        <p:spPr>
          <a:xfrm>
            <a:off x="2769177" y="5049961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Управляющая кнопка: настраиваемая 57">
            <a:hlinkClick r:id="" action="ppaction://noaction" highlightClick="1"/>
          </p:cNvPr>
          <p:cNvSpPr/>
          <p:nvPr/>
        </p:nvSpPr>
        <p:spPr>
          <a:xfrm>
            <a:off x="2205010" y="5049951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dirty="0" smtClean="0">
                <a:solidFill>
                  <a:schemeClr val="bg1"/>
                </a:solidFill>
              </a:rPr>
              <a:t>7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9" name="Управляющая кнопка: настраиваемая 58">
            <a:hlinkClick r:id="" action="ppaction://noaction" highlightClick="1"/>
          </p:cNvPr>
          <p:cNvSpPr/>
          <p:nvPr/>
        </p:nvSpPr>
        <p:spPr>
          <a:xfrm>
            <a:off x="6212897" y="4537357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Управляющая кнопка: настраиваемая 59">
            <a:hlinkClick r:id="" action="ppaction://noaction" highlightClick="1"/>
          </p:cNvPr>
          <p:cNvSpPr/>
          <p:nvPr/>
        </p:nvSpPr>
        <p:spPr>
          <a:xfrm>
            <a:off x="5642063" y="4537357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Управляющая кнопка: настраиваемая 60">
            <a:hlinkClick r:id="" action="ppaction://noaction" highlightClick="1"/>
          </p:cNvPr>
          <p:cNvSpPr/>
          <p:nvPr/>
        </p:nvSpPr>
        <p:spPr>
          <a:xfrm>
            <a:off x="5063755" y="4544288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Управляющая кнопка: настраиваемая 61">
            <a:hlinkClick r:id="" action="ppaction://noaction" highlightClick="1"/>
          </p:cNvPr>
          <p:cNvSpPr/>
          <p:nvPr/>
        </p:nvSpPr>
        <p:spPr>
          <a:xfrm>
            <a:off x="4499588" y="4544288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Управляющая кнопка: настраиваемая 62">
            <a:hlinkClick r:id="" action="ppaction://noaction" highlightClick="1"/>
          </p:cNvPr>
          <p:cNvSpPr/>
          <p:nvPr/>
        </p:nvSpPr>
        <p:spPr>
          <a:xfrm>
            <a:off x="3913910" y="4537357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Управляющая кнопка: настраиваемая 63">
            <a:hlinkClick r:id="" action="ppaction://noaction" highlightClick="1"/>
          </p:cNvPr>
          <p:cNvSpPr/>
          <p:nvPr/>
        </p:nvSpPr>
        <p:spPr>
          <a:xfrm>
            <a:off x="3348901" y="4544288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Управляющая кнопка: настраиваемая 64">
            <a:hlinkClick r:id="" action="ppaction://noaction" highlightClick="1"/>
          </p:cNvPr>
          <p:cNvSpPr/>
          <p:nvPr/>
        </p:nvSpPr>
        <p:spPr>
          <a:xfrm>
            <a:off x="9060766" y="5036121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Управляющая кнопка: настраиваемая 65">
            <a:hlinkClick r:id="" action="ppaction://noaction" highlightClick="1"/>
          </p:cNvPr>
          <p:cNvSpPr/>
          <p:nvPr/>
        </p:nvSpPr>
        <p:spPr>
          <a:xfrm>
            <a:off x="8475412" y="5036122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Управляющая кнопка: настраиваемая 66">
            <a:hlinkClick r:id="" action="ppaction://noaction" highlightClick="1"/>
          </p:cNvPr>
          <p:cNvSpPr/>
          <p:nvPr/>
        </p:nvSpPr>
        <p:spPr>
          <a:xfrm>
            <a:off x="7906507" y="5043045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Управляющая кнопка: настраиваемая 67">
            <a:hlinkClick r:id="" action="ppaction://noaction" highlightClick="1"/>
          </p:cNvPr>
          <p:cNvSpPr/>
          <p:nvPr/>
        </p:nvSpPr>
        <p:spPr>
          <a:xfrm>
            <a:off x="7347550" y="5043040"/>
            <a:ext cx="571500" cy="519545"/>
          </a:xfrm>
          <a:prstGeom prst="actionButtonBlank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Заголовок 1"/>
          <p:cNvSpPr txBox="1">
            <a:spLocks/>
          </p:cNvSpPr>
          <p:nvPr/>
        </p:nvSpPr>
        <p:spPr>
          <a:xfrm>
            <a:off x="2296391" y="1652155"/>
            <a:ext cx="7335875" cy="1839181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6000" b="1" dirty="0" err="1" smtClean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акрокросворд</a:t>
            </a:r>
            <a:r>
              <a:rPr lang="uk-UA" sz="6000" b="1" dirty="0" smtClean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6000" b="1" dirty="0" smtClean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6000" b="1" dirty="0" smtClean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6000" b="1" dirty="0" smtClean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6000" b="1" dirty="0">
              <a:solidFill>
                <a:srgbClr val="CC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131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254034" y="-1288475"/>
            <a:ext cx="7649297" cy="2836719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6000" b="1" dirty="0" smtClean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Ключовий вірш</a:t>
            </a:r>
            <a:endParaRPr lang="ru-RU" sz="6000" b="1" dirty="0">
              <a:solidFill>
                <a:srgbClr val="CC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4236" y="2270412"/>
            <a:ext cx="1102475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5400" b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Ніхто більшої любові не має над ту, як хто свою душу поклав би за друзів своїх</a:t>
            </a:r>
            <a:endParaRPr lang="ru-RU" sz="5400" b="1" dirty="0">
              <a:solidFill>
                <a:srgbClr val="66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5400" b="1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5400" b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Івана 14:15</a:t>
            </a:r>
          </a:p>
        </p:txBody>
      </p:sp>
    </p:spTree>
    <p:extLst>
      <p:ext uri="{BB962C8B-B14F-4D97-AF65-F5344CB8AC3E}">
        <p14:creationId xmlns:p14="http://schemas.microsoft.com/office/powerpoint/2010/main" val="3249789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9382" y="192231"/>
            <a:ext cx="11502736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5400" b="1" dirty="0" smtClean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Громадянин </a:t>
            </a:r>
            <a:r>
              <a:rPr lang="uk-UA" sz="4000" b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особа, що належить до </a:t>
            </a:r>
            <a:r>
              <a:rPr lang="uk-UA" sz="4000" b="1" dirty="0" err="1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насе-лення</a:t>
            </a:r>
            <a:r>
              <a:rPr lang="uk-UA" sz="4000" b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певної держави, користується її правами та виконує </a:t>
            </a:r>
            <a:r>
              <a:rPr lang="uk-UA" sz="4000" b="1" dirty="0" err="1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обов</a:t>
            </a:r>
            <a:r>
              <a:rPr lang="en-US" sz="4000" b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uk-UA" sz="4000" b="1" dirty="0" err="1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язки</a:t>
            </a:r>
            <a:r>
              <a:rPr lang="uk-UA" sz="4000" b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встановлені законами цієї держави </a:t>
            </a:r>
            <a:endParaRPr lang="ru-RU" sz="5400" b="1" dirty="0">
              <a:solidFill>
                <a:srgbClr val="CC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9382" y="3513858"/>
            <a:ext cx="11502736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5400" b="1" dirty="0" smtClean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Патріот </a:t>
            </a:r>
            <a:r>
              <a:rPr lang="uk-UA" sz="4000" b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особа, що любить і шанує свою Віт-</a:t>
            </a:r>
            <a:r>
              <a:rPr lang="uk-UA" sz="4000" b="1" dirty="0" err="1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чизну</a:t>
            </a:r>
            <a:r>
              <a:rPr lang="uk-UA" sz="4000" b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рідний народ, землю, розбудовує її само-відданою працею, готова заради них на подвиг</a:t>
            </a:r>
            <a:endParaRPr lang="ru-RU" sz="5400" b="1" dirty="0">
              <a:solidFill>
                <a:srgbClr val="CC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084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9971" y="-256984"/>
            <a:ext cx="6015038" cy="7438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04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499" y="-19627"/>
            <a:ext cx="9294091" cy="6877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218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4717" y="4343"/>
            <a:ext cx="5602865" cy="6853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890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68</TotalTime>
  <Words>253</Words>
  <Application>Microsoft Office PowerPoint</Application>
  <PresentationFormat>Широкоэкранный</PresentationFormat>
  <Paragraphs>42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Century Gothic</vt:lpstr>
      <vt:lpstr>Times New Roman</vt:lpstr>
      <vt:lpstr>Wingdings 3</vt:lpstr>
      <vt:lpstr>Сектор</vt:lpstr>
      <vt:lpstr>Тема уроку: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уроку:</dc:title>
  <dc:creator>Super</dc:creator>
  <cp:lastModifiedBy>Super</cp:lastModifiedBy>
  <cp:revision>11</cp:revision>
  <dcterms:created xsi:type="dcterms:W3CDTF">2016-02-06T14:40:48Z</dcterms:created>
  <dcterms:modified xsi:type="dcterms:W3CDTF">2016-02-06T17:17:55Z</dcterms:modified>
</cp:coreProperties>
</file>