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1339-0628-4A14-A8D9-230459607AE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8A6A-795C-489A-AD89-05DF0676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1339-0628-4A14-A8D9-230459607AE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8A6A-795C-489A-AD89-05DF0676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1339-0628-4A14-A8D9-230459607AE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8A6A-795C-489A-AD89-05DF0676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1339-0628-4A14-A8D9-230459607AE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8A6A-795C-489A-AD89-05DF0676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1339-0628-4A14-A8D9-230459607AE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8A6A-795C-489A-AD89-05DF0676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1339-0628-4A14-A8D9-230459607AE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8A6A-795C-489A-AD89-05DF0676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1339-0628-4A14-A8D9-230459607AE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8A6A-795C-489A-AD89-05DF0676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1339-0628-4A14-A8D9-230459607AE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8A6A-795C-489A-AD89-05DF0676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1339-0628-4A14-A8D9-230459607AE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8A6A-795C-489A-AD89-05DF0676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1339-0628-4A14-A8D9-230459607AE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8A6A-795C-489A-AD89-05DF0676D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1339-0628-4A14-A8D9-230459607AE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1C8A6A-795C-489A-AD89-05DF0676D7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4D1339-0628-4A14-A8D9-230459607AE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1C8A6A-795C-489A-AD89-05DF0676D7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211551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У казковому місті Алфавіт у великому будиночку живуть букви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14348" y="5343083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1231030974_pic_id31717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8501122" cy="447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578647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А тепер послухай і повтори віршик: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Автобус їде по алеї, 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Акація цвіте в садку.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А ми, </a:t>
            </a:r>
            <a:r>
              <a:rPr lang="uk-UA" dirty="0" err="1" smtClean="0">
                <a:latin typeface="Comic Sans MS" pitchFamily="66" charset="0"/>
              </a:rPr>
              <a:t>зібравшися</a:t>
            </a:r>
            <a:r>
              <a:rPr lang="uk-UA" dirty="0" smtClean="0">
                <a:latin typeface="Comic Sans MS" pitchFamily="66" charset="0"/>
              </a:rPr>
              <a:t> під нею, 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Абетку вивчимо легку.</a:t>
            </a:r>
            <a:br>
              <a:rPr lang="uk-UA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1649e2ef412a71bd6ff6c102f9b73a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49e2ef412a71bd6ff6c102f9b73a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04138">
            <a:off x="7201315" y="1629158"/>
            <a:ext cx="1523994" cy="152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А тепер напиши у зошиті букву А </a:t>
            </a:r>
            <a:r>
              <a:rPr lang="uk-UA" dirty="0" err="1" smtClean="0">
                <a:latin typeface="Comic Sans MS" pitchFamily="66" charset="0"/>
              </a:rPr>
              <a:t>а</a:t>
            </a:r>
            <a:r>
              <a:rPr lang="uk-UA" dirty="0" smtClean="0">
                <a:latin typeface="Comic Sans MS" pitchFamily="66" charset="0"/>
              </a:rPr>
              <a:t> велику і маленьку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3495">
            <a:off x="206103" y="2297934"/>
            <a:ext cx="428625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Bukva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2124">
            <a:off x="4799861" y="2537237"/>
            <a:ext cx="4073032" cy="36745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305800" cy="857256"/>
          </a:xfrm>
        </p:spPr>
        <p:txBody>
          <a:bodyPr/>
          <a:lstStyle/>
          <a:p>
            <a:r>
              <a:rPr lang="uk-UA" dirty="0" smtClean="0"/>
              <a:t>Спробуй прочитати…</a:t>
            </a:r>
            <a:endParaRPr lang="ru-RU" dirty="0"/>
          </a:p>
        </p:txBody>
      </p:sp>
      <p:pic>
        <p:nvPicPr>
          <p:cNvPr id="3" name="Рисунок 2" descr="0007-007--A-a-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8143932" cy="551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А тепер попробуй скласти схему до таких слів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Рисунок 6" descr="07-300x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071678"/>
            <a:ext cx="6786610" cy="4301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lp187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071678"/>
            <a:ext cx="6572296" cy="440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picture-2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857364"/>
            <a:ext cx="6357982" cy="4591876"/>
          </a:xfrm>
          <a:prstGeom prst="rect">
            <a:avLst/>
          </a:prstGeom>
        </p:spPr>
      </p:pic>
      <p:pic>
        <p:nvPicPr>
          <p:cNvPr id="10" name="Рисунок 9" descr="smiling_star-218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714620"/>
            <a:ext cx="471490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305800" cy="52864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 тепер дай відповіді на декілька запитань:</a:t>
            </a:r>
            <a:br>
              <a:rPr lang="uk-UA" dirty="0" smtClean="0"/>
            </a:br>
            <a:r>
              <a:rPr lang="uk-UA" dirty="0" smtClean="0"/>
              <a:t>* Яку букву ми сьогодні вивчили?</a:t>
            </a:r>
            <a:br>
              <a:rPr lang="uk-UA" dirty="0" smtClean="0"/>
            </a:br>
            <a:r>
              <a:rPr lang="uk-UA" dirty="0" smtClean="0"/>
              <a:t>* Буква А </a:t>
            </a:r>
            <a:r>
              <a:rPr lang="uk-UA" dirty="0" err="1" smtClean="0"/>
              <a:t>а</a:t>
            </a:r>
            <a:r>
              <a:rPr lang="uk-UA" dirty="0" smtClean="0"/>
              <a:t> голосна чи    приголосна?</a:t>
            </a:r>
            <a:br>
              <a:rPr lang="uk-UA" dirty="0" smtClean="0"/>
            </a:br>
            <a:r>
              <a:rPr lang="uk-UA" dirty="0" smtClean="0"/>
              <a:t>* Назви три слова, які починаються з букви А </a:t>
            </a:r>
            <a:r>
              <a:rPr lang="uk-UA" dirty="0" err="1" smtClean="0"/>
              <a:t>а</a:t>
            </a:r>
            <a:r>
              <a:rPr lang="uk-UA" dirty="0" smtClean="0"/>
              <a:t>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3" name="Рисунок 2" descr="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2428868"/>
            <a:ext cx="2247900" cy="36957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Всього букв в українському алфавіті 33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4ee6aa4c7a8405981a659c8ff74e65a1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6572296" cy="4724622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6072198" cy="514353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Comic Sans MS" pitchFamily="66" charset="0"/>
              </a:rPr>
              <a:t>Є букви </a:t>
            </a:r>
            <a:r>
              <a:rPr lang="uk-UA" sz="4400" dirty="0" smtClean="0">
                <a:latin typeface="Comic Sans MS" pitchFamily="66" charset="0"/>
              </a:rPr>
              <a:t>голосні і приголосні. </a:t>
            </a: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Голосні це ті які ми можемо проспівати.  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А приголосні вимовляємо </a:t>
            </a:r>
            <a:r>
              <a:rPr lang="uk-UA" dirty="0" smtClean="0">
                <a:latin typeface="Comic Sans MS" pitchFamily="66" charset="0"/>
              </a:rPr>
              <a:t>коротко  </a:t>
            </a:r>
            <a:r>
              <a:rPr lang="uk-UA" dirty="0" smtClean="0">
                <a:latin typeface="Comic Sans MS" pitchFamily="66" charset="0"/>
              </a:rPr>
              <a:t>і твердо.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9322" y="714356"/>
            <a:ext cx="2943230" cy="5643602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7772400" cy="1643074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latin typeface="Comic Sans MS" pitchFamily="66" charset="0"/>
              </a:rPr>
              <a:t>Перша буква, з якою ми познайомимось – буква </a:t>
            </a:r>
            <a:r>
              <a:rPr lang="uk-UA" dirty="0" err="1" smtClean="0">
                <a:latin typeface="Comic Sans MS" pitchFamily="66" charset="0"/>
              </a:rPr>
              <a:t>Аа</a:t>
            </a:r>
            <a:r>
              <a:rPr lang="uk-UA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14348" y="6057463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bukv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285992"/>
            <a:ext cx="7286676" cy="435955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43306" y="500042"/>
            <a:ext cx="5500694" cy="53578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Буква А </a:t>
            </a:r>
            <a:r>
              <a:rPr lang="uk-UA" dirty="0" err="1" smtClean="0">
                <a:latin typeface="Comic Sans MS" pitchFamily="66" charset="0"/>
              </a:rPr>
              <a:t>а</a:t>
            </a:r>
            <a:r>
              <a:rPr lang="uk-UA" dirty="0" smtClean="0">
                <a:latin typeface="Comic Sans MS" pitchFamily="66" charset="0"/>
              </a:rPr>
              <a:t> – перша буква українського алфавіту.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Буква А </a:t>
            </a:r>
            <a:r>
              <a:rPr lang="uk-UA" dirty="0" err="1" smtClean="0">
                <a:latin typeface="Comic Sans MS" pitchFamily="66" charset="0"/>
              </a:rPr>
              <a:t>а</a:t>
            </a:r>
            <a:r>
              <a:rPr lang="uk-UA" dirty="0" smtClean="0">
                <a:latin typeface="Comic Sans MS" pitchFamily="66" charset="0"/>
              </a:rPr>
              <a:t> голосна і позначає звук 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3637388" cy="578647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277578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Comic Sans MS" pitchFamily="66" charset="0"/>
              </a:rPr>
              <a:t>В нашій мові є дуже багато слів які починаються 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на букву А </a:t>
            </a:r>
            <a:r>
              <a:rPr lang="uk-UA" dirty="0" err="1" smtClean="0">
                <a:latin typeface="Comic Sans MS" pitchFamily="66" charset="0"/>
              </a:rPr>
              <a:t>а</a:t>
            </a:r>
            <a:r>
              <a:rPr lang="uk-UA" dirty="0" smtClean="0">
                <a:latin typeface="Comic Sans MS" pitchFamily="66" charset="0"/>
              </a:rPr>
              <a:t>.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Спробуй назвати їх…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428736"/>
            <a:ext cx="1809750" cy="2533650"/>
          </a:xfrm>
          <a:prstGeom prst="rect">
            <a:avLst/>
          </a:prstGeom>
        </p:spPr>
      </p:pic>
      <p:pic>
        <p:nvPicPr>
          <p:cNvPr id="4" name="Рисунок 3" descr="a170ed9719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00438"/>
            <a:ext cx="5715040" cy="311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0589">
            <a:off x="580832" y="521300"/>
            <a:ext cx="3577090" cy="2752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покраска ав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3373">
            <a:off x="4823456" y="803969"/>
            <a:ext cx="365760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4560">
            <a:off x="6236013" y="4500248"/>
            <a:ext cx="2590800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абрико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96951">
            <a:off x="446750" y="3567970"/>
            <a:ext cx="2726044" cy="234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857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35483">
            <a:off x="3531527" y="3798634"/>
            <a:ext cx="2288523" cy="275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Буква А схожа на вежу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12970073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875445" cy="46868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5074" y="1920085"/>
            <a:ext cx="2471726" cy="937411"/>
          </a:xfrm>
        </p:spPr>
        <p:txBody>
          <a:bodyPr/>
          <a:lstStyle/>
          <a:p>
            <a:r>
              <a:rPr lang="uk-UA" dirty="0" smtClean="0"/>
              <a:t>А пишеться вона ось так</a:t>
            </a:r>
            <a:endParaRPr lang="ru-RU" dirty="0"/>
          </a:p>
        </p:txBody>
      </p:sp>
      <p:pic>
        <p:nvPicPr>
          <p:cNvPr id="7" name="Рисунок 6" descr="images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857496"/>
            <a:ext cx="2714644" cy="375217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Спробуй знайти серед цих малюнків слова з буквою А </a:t>
            </a:r>
            <a:r>
              <a:rPr lang="uk-UA" dirty="0" err="1" smtClean="0">
                <a:latin typeface="Comic Sans MS" pitchFamily="66" charset="0"/>
              </a:rPr>
              <a:t>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lisova-abetka-zarembo-e-bukva-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47048"/>
            <a:ext cx="4143404" cy="482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_4cecc43cd08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714488"/>
            <a:ext cx="3850323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106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У казковому місті Алфавіт у великому будиночку живуть букви</vt:lpstr>
      <vt:lpstr>Всього букв в українському алфавіті 33</vt:lpstr>
      <vt:lpstr>Є букви голосні і приголосні.  Голосні це ті які ми можемо проспівати.   А приголосні вимовляємо коротко  і твердо.</vt:lpstr>
      <vt:lpstr>Перша буква, з якою ми познайомимось – буква Аа </vt:lpstr>
      <vt:lpstr>Буква А а – перша буква українського алфавіту. Буква А а голосна і позначає звук а </vt:lpstr>
      <vt:lpstr>В нашій мові є дуже багато слів які починаються  на букву А а. Спробуй назвати їх…</vt:lpstr>
      <vt:lpstr>Слайд 7</vt:lpstr>
      <vt:lpstr>Буква А схожа на вежу</vt:lpstr>
      <vt:lpstr>Спробуй знайти серед цих малюнків слова з буквою А а</vt:lpstr>
      <vt:lpstr>А тепер послухай і повтори віршик:  Автобус їде по алеї,  Акація цвіте в садку. А ми, зібравшися під нею,  Абетку вивчимо легку. </vt:lpstr>
      <vt:lpstr>А тепер напиши у зошиті букву А а велику і маленьку</vt:lpstr>
      <vt:lpstr>Спробуй прочитати…</vt:lpstr>
      <vt:lpstr>А тепер попробуй скласти схему до таких слів</vt:lpstr>
      <vt:lpstr>А тепер дай відповіді на декілька запитань: * Яку букву ми сьогодні вивчили? * Буква А а голосна чи    приголосна? * Назви три слова, які починаються з букви А а.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казковому місті Алфавіт у великому будиночку живуть букви</dc:title>
  <dc:creator>Admin</dc:creator>
  <cp:lastModifiedBy>user</cp:lastModifiedBy>
  <cp:revision>15</cp:revision>
  <dcterms:created xsi:type="dcterms:W3CDTF">2013-07-25T07:12:35Z</dcterms:created>
  <dcterms:modified xsi:type="dcterms:W3CDTF">2017-07-04T17:29:04Z</dcterms:modified>
</cp:coreProperties>
</file>