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59" r:id="rId4"/>
    <p:sldId id="269" r:id="rId5"/>
    <p:sldId id="270" r:id="rId6"/>
    <p:sldId id="266" r:id="rId7"/>
    <p:sldId id="268" r:id="rId8"/>
    <p:sldId id="263" r:id="rId9"/>
    <p:sldId id="261" r:id="rId10"/>
    <p:sldId id="260" r:id="rId11"/>
    <p:sldId id="267" r:id="rId12"/>
    <p:sldId id="264" r:id="rId13"/>
    <p:sldId id="265" r:id="rId14"/>
    <p:sldId id="271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CCFF"/>
    <a:srgbClr val="33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90ED5-6CF0-4100-8FC5-C8C7D5813F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7FA9D-2952-4320-B35B-5DEB7BE73D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FDAAE-EEF0-41AD-A490-EBF4B50DEF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5B339-6AAD-4F1A-B7F9-58D27297B6D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BBA8ED-17EC-4C1F-A3C5-1433B1FC1F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AF898-5B36-4867-A54F-C507746C25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858F2-EDCC-484B-9D22-6653CBF6F0A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E7628-6382-40B0-B575-11AA7A3D4E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A2777C-1D0D-4F7A-A30E-BA800E3C9F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62877D-A941-409D-A1F2-0FBAC606E5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B196A-1A9E-44CC-82A7-DE205E9D94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E28FF64-8B41-4B84-811F-6AB803367C1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Картинки по запросу морская тематика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143000" y="457201"/>
            <a:ext cx="7239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Спеціалізована школа </a:t>
            </a:r>
            <a:r>
              <a:rPr lang="uk-UA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І-ІІІступенів</a:t>
            </a:r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№3 </a:t>
            </a:r>
          </a:p>
          <a:p>
            <a:pPr algn="ctr"/>
            <a:r>
              <a:rPr lang="uk-UA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м.Маріуполя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38400" y="3048000"/>
            <a:ext cx="3886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Шепотіленко Г.Г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1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5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Розв'язуємо</a:t>
            </a:r>
            <a:r>
              <a:rPr lang="ru-RU" sz="5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5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нерівності</a:t>
            </a:r>
            <a:endParaRPr lang="uk-UA" sz="54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381000"/>
            <a:ext cx="2209800" cy="1335088"/>
          </a:xfrm>
          <a:prstGeom prst="rect">
            <a:avLst/>
          </a:prstGeom>
          <a:noFill/>
        </p:spPr>
      </p:pic>
      <p:pic>
        <p:nvPicPr>
          <p:cNvPr id="9219" name="Picture 3" descr="84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600" y="4114800"/>
            <a:ext cx="1985963" cy="2171700"/>
          </a:xfrm>
          <a:prstGeom prst="rect">
            <a:avLst/>
          </a:prstGeom>
          <a:noFill/>
        </p:spPr>
      </p:pic>
      <p:pic>
        <p:nvPicPr>
          <p:cNvPr id="9220" name="Picture 4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304800"/>
            <a:ext cx="2209800" cy="1335088"/>
          </a:xfrm>
          <a:prstGeom prst="rect">
            <a:avLst/>
          </a:prstGeom>
          <a:noFill/>
        </p:spPr>
      </p:pic>
      <p:pic>
        <p:nvPicPr>
          <p:cNvPr id="9221" name="Picture 5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81000"/>
            <a:ext cx="2209800" cy="1335088"/>
          </a:xfrm>
          <a:prstGeom prst="rect">
            <a:avLst/>
          </a:prstGeom>
          <a:noFill/>
        </p:spPr>
      </p:pic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486400" y="5410200"/>
            <a:ext cx="3657600" cy="1295400"/>
          </a:xfrm>
          <a:prstGeom prst="wave">
            <a:avLst>
              <a:gd name="adj1" fmla="val 13005"/>
              <a:gd name="adj2" fmla="val 0"/>
            </a:avLst>
          </a:prstGeom>
          <a:gradFill rotWithShape="1">
            <a:gsLst>
              <a:gs pos="0">
                <a:srgbClr val="33CCFF"/>
              </a:gs>
              <a:gs pos="50000">
                <a:schemeClr val="bg1"/>
              </a:gs>
              <a:gs pos="100000">
                <a:srgbClr val="33CC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9223" name="WordArt 7"/>
          <p:cNvSpPr>
            <a:spLocks noChangeArrowheads="1" noChangeShapeType="1" noTextEdit="1"/>
          </p:cNvSpPr>
          <p:nvPr/>
        </p:nvSpPr>
        <p:spPr bwMode="auto">
          <a:xfrm rot="513871">
            <a:off x="6096000" y="5715000"/>
            <a:ext cx="210502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Х - 5 = 9</a:t>
            </a:r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533400" y="17526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Від'ємник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6781800" y="17526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Зменшуване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9226" name="Group 10"/>
          <p:cNvGrpSpPr>
            <a:grpSpLocks/>
          </p:cNvGrpSpPr>
          <p:nvPr/>
        </p:nvGrpSpPr>
        <p:grpSpPr bwMode="auto">
          <a:xfrm>
            <a:off x="6858000" y="2362200"/>
            <a:ext cx="1325563" cy="1371600"/>
            <a:chOff x="1920" y="1584"/>
            <a:chExt cx="835" cy="864"/>
          </a:xfrm>
        </p:grpSpPr>
        <p:pic>
          <p:nvPicPr>
            <p:cNvPr id="9227" name="Picture 11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9228" name="Text Box 12">
              <a:hlinkClick r:id="" action="ppaction://hlinkshowjump?jump=nextslide"/>
            </p:cNvPr>
            <p:cNvSpPr txBox="1">
              <a:spLocks noChangeArrowheads="1"/>
            </p:cNvSpPr>
            <p:nvPr/>
          </p:nvSpPr>
          <p:spPr bwMode="auto">
            <a:xfrm>
              <a:off x="2208" y="1824"/>
              <a:ext cx="4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chemeClr val="bg1"/>
                  </a:solidFill>
                </a:rPr>
                <a:t>14</a:t>
              </a:r>
            </a:p>
          </p:txBody>
        </p:sp>
      </p:grpSp>
      <p:grpSp>
        <p:nvGrpSpPr>
          <p:cNvPr id="9229" name="Group 13"/>
          <p:cNvGrpSpPr>
            <a:grpSpLocks/>
          </p:cNvGrpSpPr>
          <p:nvPr/>
        </p:nvGrpSpPr>
        <p:grpSpPr bwMode="auto">
          <a:xfrm>
            <a:off x="5562600" y="2971800"/>
            <a:ext cx="1325563" cy="1371600"/>
            <a:chOff x="1920" y="1584"/>
            <a:chExt cx="835" cy="864"/>
          </a:xfrm>
        </p:grpSpPr>
        <p:pic>
          <p:nvPicPr>
            <p:cNvPr id="9230" name="Picture 14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9231" name="Text Box 15"/>
            <p:cNvSpPr txBox="1">
              <a:spLocks noChangeArrowheads="1"/>
            </p:cNvSpPr>
            <p:nvPr/>
          </p:nvSpPr>
          <p:spPr bwMode="auto">
            <a:xfrm>
              <a:off x="2208" y="1855"/>
              <a:ext cx="25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grpSp>
        <p:nvGrpSpPr>
          <p:cNvPr id="9232" name="Group 16"/>
          <p:cNvGrpSpPr>
            <a:grpSpLocks/>
          </p:cNvGrpSpPr>
          <p:nvPr/>
        </p:nvGrpSpPr>
        <p:grpSpPr bwMode="auto">
          <a:xfrm>
            <a:off x="7467600" y="3810000"/>
            <a:ext cx="1325563" cy="1371600"/>
            <a:chOff x="1920" y="1584"/>
            <a:chExt cx="835" cy="864"/>
          </a:xfrm>
        </p:grpSpPr>
        <p:pic>
          <p:nvPicPr>
            <p:cNvPr id="9233" name="Picture 17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9234" name="Text Box 18"/>
            <p:cNvSpPr txBox="1">
              <a:spLocks noChangeArrowheads="1"/>
            </p:cNvSpPr>
            <p:nvPr/>
          </p:nvSpPr>
          <p:spPr bwMode="auto">
            <a:xfrm>
              <a:off x="2208" y="1824"/>
              <a:ext cx="4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chemeClr val="bg1"/>
                  </a:solidFill>
                </a:rPr>
                <a:t>13</a:t>
              </a:r>
            </a:p>
          </p:txBody>
        </p:sp>
      </p:grpSp>
      <p:sp>
        <p:nvSpPr>
          <p:cNvPr id="9235" name="AutoShape 19"/>
          <p:cNvSpPr>
            <a:spLocks noChangeArrowheads="1"/>
          </p:cNvSpPr>
          <p:nvPr/>
        </p:nvSpPr>
        <p:spPr bwMode="auto">
          <a:xfrm>
            <a:off x="3733800" y="16764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Доданок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92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2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3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35"/>
                  </p:tgtEl>
                </p:cond>
              </p:nextCondLst>
            </p:seq>
          </p:childTnLst>
        </p:cTn>
      </p:par>
    </p:tnLst>
    <p:bldLst>
      <p:bldP spid="9224" grpId="0" animBg="1"/>
      <p:bldP spid="9225" grpId="0" animBg="1"/>
      <p:bldP spid="92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381000"/>
            <a:ext cx="2209800" cy="1335088"/>
          </a:xfrm>
          <a:prstGeom prst="rect">
            <a:avLst/>
          </a:prstGeom>
          <a:noFill/>
        </p:spPr>
      </p:pic>
      <p:pic>
        <p:nvPicPr>
          <p:cNvPr id="16387" name="Picture 3" descr="84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600" y="4114800"/>
            <a:ext cx="1985963" cy="2171700"/>
          </a:xfrm>
          <a:prstGeom prst="rect">
            <a:avLst/>
          </a:prstGeom>
          <a:noFill/>
        </p:spPr>
      </p:pic>
      <p:pic>
        <p:nvPicPr>
          <p:cNvPr id="16388" name="Picture 4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304800"/>
            <a:ext cx="2209800" cy="1335088"/>
          </a:xfrm>
          <a:prstGeom prst="rect">
            <a:avLst/>
          </a:prstGeom>
          <a:noFill/>
        </p:spPr>
      </p:pic>
      <p:pic>
        <p:nvPicPr>
          <p:cNvPr id="16389" name="Picture 5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81000"/>
            <a:ext cx="2209800" cy="1335088"/>
          </a:xfrm>
          <a:prstGeom prst="rect">
            <a:avLst/>
          </a:prstGeom>
          <a:noFill/>
        </p:spPr>
      </p:pic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486400" y="5410200"/>
            <a:ext cx="3657600" cy="1295400"/>
          </a:xfrm>
          <a:prstGeom prst="wave">
            <a:avLst>
              <a:gd name="adj1" fmla="val 13005"/>
              <a:gd name="adj2" fmla="val 0"/>
            </a:avLst>
          </a:prstGeom>
          <a:gradFill rotWithShape="1">
            <a:gsLst>
              <a:gs pos="0">
                <a:srgbClr val="33CCFF"/>
              </a:gs>
              <a:gs pos="50000">
                <a:schemeClr val="bg1"/>
              </a:gs>
              <a:gs pos="100000">
                <a:srgbClr val="33CC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6391" name="WordArt 7"/>
          <p:cNvSpPr>
            <a:spLocks noChangeArrowheads="1" noChangeShapeType="1" noTextEdit="1"/>
          </p:cNvSpPr>
          <p:nvPr/>
        </p:nvSpPr>
        <p:spPr bwMode="auto">
          <a:xfrm rot="513871">
            <a:off x="6096000" y="5715000"/>
            <a:ext cx="210502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9 + С = 18</a:t>
            </a:r>
          </a:p>
        </p:txBody>
      </p:sp>
      <p:sp>
        <p:nvSpPr>
          <p:cNvPr id="16392" name="AutoShape 8"/>
          <p:cNvSpPr>
            <a:spLocks noChangeArrowheads="1"/>
          </p:cNvSpPr>
          <p:nvPr/>
        </p:nvSpPr>
        <p:spPr bwMode="auto">
          <a:xfrm>
            <a:off x="533400" y="17526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Від'ємник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>
            <a:off x="3733800" y="16764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Доданок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16394" name="Group 10"/>
          <p:cNvGrpSpPr>
            <a:grpSpLocks/>
          </p:cNvGrpSpPr>
          <p:nvPr/>
        </p:nvGrpSpPr>
        <p:grpSpPr bwMode="auto">
          <a:xfrm>
            <a:off x="5105400" y="3200400"/>
            <a:ext cx="1325563" cy="1371600"/>
            <a:chOff x="1920" y="1584"/>
            <a:chExt cx="835" cy="864"/>
          </a:xfrm>
        </p:grpSpPr>
        <p:pic>
          <p:nvPicPr>
            <p:cNvPr id="16395" name="Picture 11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6396" name="Text Box 12">
              <a:hlinkClick r:id="" action="ppaction://hlinkshowjump?jump=nextslide"/>
            </p:cNvPr>
            <p:cNvSpPr txBox="1">
              <a:spLocks noChangeArrowheads="1"/>
            </p:cNvSpPr>
            <p:nvPr/>
          </p:nvSpPr>
          <p:spPr bwMode="auto">
            <a:xfrm>
              <a:off x="2208" y="1824"/>
              <a:ext cx="2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chemeClr val="bg1"/>
                  </a:solidFill>
                </a:rPr>
                <a:t>9</a:t>
              </a:r>
            </a:p>
          </p:txBody>
        </p:sp>
      </p:grpSp>
      <p:grpSp>
        <p:nvGrpSpPr>
          <p:cNvPr id="16397" name="Group 13"/>
          <p:cNvGrpSpPr>
            <a:grpSpLocks/>
          </p:cNvGrpSpPr>
          <p:nvPr/>
        </p:nvGrpSpPr>
        <p:grpSpPr bwMode="auto">
          <a:xfrm>
            <a:off x="2590800" y="2819400"/>
            <a:ext cx="1325563" cy="1371600"/>
            <a:chOff x="1920" y="1584"/>
            <a:chExt cx="835" cy="864"/>
          </a:xfrm>
        </p:grpSpPr>
        <p:pic>
          <p:nvPicPr>
            <p:cNvPr id="16398" name="Picture 14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6399" name="Text Box 15"/>
            <p:cNvSpPr txBox="1">
              <a:spLocks noChangeArrowheads="1"/>
            </p:cNvSpPr>
            <p:nvPr/>
          </p:nvSpPr>
          <p:spPr bwMode="auto">
            <a:xfrm>
              <a:off x="2208" y="1855"/>
              <a:ext cx="25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dirty="0">
                  <a:solidFill>
                    <a:schemeClr val="bg1"/>
                  </a:solidFill>
                </a:rPr>
                <a:t>8</a:t>
              </a:r>
            </a:p>
          </p:txBody>
        </p:sp>
      </p:grpSp>
      <p:grpSp>
        <p:nvGrpSpPr>
          <p:cNvPr id="16400" name="Group 16"/>
          <p:cNvGrpSpPr>
            <a:grpSpLocks/>
          </p:cNvGrpSpPr>
          <p:nvPr/>
        </p:nvGrpSpPr>
        <p:grpSpPr bwMode="auto">
          <a:xfrm>
            <a:off x="3810000" y="2895600"/>
            <a:ext cx="1325563" cy="1371600"/>
            <a:chOff x="1920" y="1584"/>
            <a:chExt cx="835" cy="864"/>
          </a:xfrm>
        </p:grpSpPr>
        <p:pic>
          <p:nvPicPr>
            <p:cNvPr id="16401" name="Picture 17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6402" name="Text Box 18"/>
            <p:cNvSpPr txBox="1">
              <a:spLocks noChangeArrowheads="1"/>
            </p:cNvSpPr>
            <p:nvPr/>
          </p:nvSpPr>
          <p:spPr bwMode="auto">
            <a:xfrm>
              <a:off x="2208" y="1824"/>
              <a:ext cx="2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16403" name="AutoShape 19"/>
          <p:cNvSpPr>
            <a:spLocks noChangeArrowheads="1"/>
          </p:cNvSpPr>
          <p:nvPr/>
        </p:nvSpPr>
        <p:spPr bwMode="auto">
          <a:xfrm>
            <a:off x="6781800" y="18288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Зменшуване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3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64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0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63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6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03"/>
                  </p:tgtEl>
                </p:cond>
              </p:nextCondLst>
            </p:seq>
          </p:childTnLst>
        </p:cTn>
      </p:par>
    </p:tnLst>
    <p:bldLst>
      <p:bldP spid="16392" grpId="0" animBg="1"/>
      <p:bldP spid="16393" grpId="0" animBg="1"/>
      <p:bldP spid="1640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381000"/>
            <a:ext cx="2209800" cy="1335088"/>
          </a:xfrm>
          <a:prstGeom prst="rect">
            <a:avLst/>
          </a:prstGeom>
          <a:noFill/>
        </p:spPr>
      </p:pic>
      <p:pic>
        <p:nvPicPr>
          <p:cNvPr id="13315" name="Picture 3" descr="84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600" y="4114800"/>
            <a:ext cx="1985963" cy="2171700"/>
          </a:xfrm>
          <a:prstGeom prst="rect">
            <a:avLst/>
          </a:prstGeom>
          <a:noFill/>
        </p:spPr>
      </p:pic>
      <p:pic>
        <p:nvPicPr>
          <p:cNvPr id="13316" name="Picture 4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304800"/>
            <a:ext cx="2209800" cy="1335088"/>
          </a:xfrm>
          <a:prstGeom prst="rect">
            <a:avLst/>
          </a:prstGeom>
          <a:noFill/>
        </p:spPr>
      </p:pic>
      <p:pic>
        <p:nvPicPr>
          <p:cNvPr id="13317" name="Picture 5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81000"/>
            <a:ext cx="2209800" cy="1335088"/>
          </a:xfrm>
          <a:prstGeom prst="rect">
            <a:avLst/>
          </a:prstGeom>
          <a:noFill/>
        </p:spPr>
      </p:pic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5486400" y="5410200"/>
            <a:ext cx="3657600" cy="1295400"/>
          </a:xfrm>
          <a:prstGeom prst="wave">
            <a:avLst>
              <a:gd name="adj1" fmla="val 13005"/>
              <a:gd name="adj2" fmla="val 0"/>
            </a:avLst>
          </a:prstGeom>
          <a:gradFill rotWithShape="1">
            <a:gsLst>
              <a:gs pos="0">
                <a:srgbClr val="33CCFF"/>
              </a:gs>
              <a:gs pos="50000">
                <a:schemeClr val="bg1"/>
              </a:gs>
              <a:gs pos="100000">
                <a:srgbClr val="33CC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3319" name="WordArt 7"/>
          <p:cNvSpPr>
            <a:spLocks noChangeArrowheads="1" noChangeShapeType="1" noTextEdit="1"/>
          </p:cNvSpPr>
          <p:nvPr/>
        </p:nvSpPr>
        <p:spPr bwMode="auto">
          <a:xfrm rot="513871">
            <a:off x="6096000" y="5715000"/>
            <a:ext cx="210502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У - 7 = 12</a:t>
            </a: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533400" y="17526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Від'ємник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auto">
          <a:xfrm>
            <a:off x="6781800" y="17526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Зменшуване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13322" name="Group 10"/>
          <p:cNvGrpSpPr>
            <a:grpSpLocks/>
          </p:cNvGrpSpPr>
          <p:nvPr/>
        </p:nvGrpSpPr>
        <p:grpSpPr bwMode="auto">
          <a:xfrm>
            <a:off x="6553200" y="2362200"/>
            <a:ext cx="1325563" cy="1371600"/>
            <a:chOff x="1920" y="1584"/>
            <a:chExt cx="835" cy="864"/>
          </a:xfrm>
        </p:grpSpPr>
        <p:pic>
          <p:nvPicPr>
            <p:cNvPr id="13323" name="Picture 11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3324" name="Text Box 12">
              <a:hlinkClick r:id="" action="ppaction://hlinkshowjump?jump=nextslide"/>
            </p:cNvPr>
            <p:cNvSpPr txBox="1">
              <a:spLocks noChangeArrowheads="1"/>
            </p:cNvSpPr>
            <p:nvPr/>
          </p:nvSpPr>
          <p:spPr bwMode="auto">
            <a:xfrm>
              <a:off x="2208" y="1824"/>
              <a:ext cx="4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chemeClr val="bg1"/>
                  </a:solidFill>
                </a:rPr>
                <a:t>19</a:t>
              </a:r>
            </a:p>
          </p:txBody>
        </p:sp>
      </p:grpSp>
      <p:grpSp>
        <p:nvGrpSpPr>
          <p:cNvPr id="13325" name="Group 13"/>
          <p:cNvGrpSpPr>
            <a:grpSpLocks/>
          </p:cNvGrpSpPr>
          <p:nvPr/>
        </p:nvGrpSpPr>
        <p:grpSpPr bwMode="auto">
          <a:xfrm>
            <a:off x="5562600" y="2971800"/>
            <a:ext cx="1325563" cy="1371600"/>
            <a:chOff x="1920" y="1584"/>
            <a:chExt cx="835" cy="864"/>
          </a:xfrm>
        </p:grpSpPr>
        <p:pic>
          <p:nvPicPr>
            <p:cNvPr id="13326" name="Picture 14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3327" name="Text Box 15"/>
            <p:cNvSpPr txBox="1">
              <a:spLocks noChangeArrowheads="1"/>
            </p:cNvSpPr>
            <p:nvPr/>
          </p:nvSpPr>
          <p:spPr bwMode="auto">
            <a:xfrm>
              <a:off x="2208" y="1855"/>
              <a:ext cx="25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dirty="0">
                  <a:solidFill>
                    <a:schemeClr val="bg1"/>
                  </a:solidFill>
                </a:rPr>
                <a:t>5</a:t>
              </a:r>
            </a:p>
          </p:txBody>
        </p:sp>
      </p:grpSp>
      <p:grpSp>
        <p:nvGrpSpPr>
          <p:cNvPr id="13328" name="Group 16"/>
          <p:cNvGrpSpPr>
            <a:grpSpLocks/>
          </p:cNvGrpSpPr>
          <p:nvPr/>
        </p:nvGrpSpPr>
        <p:grpSpPr bwMode="auto">
          <a:xfrm>
            <a:off x="7818438" y="2362200"/>
            <a:ext cx="1325562" cy="1371600"/>
            <a:chOff x="1920" y="1584"/>
            <a:chExt cx="835" cy="864"/>
          </a:xfrm>
        </p:grpSpPr>
        <p:pic>
          <p:nvPicPr>
            <p:cNvPr id="13329" name="Picture 17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3330" name="Text Box 18"/>
            <p:cNvSpPr txBox="1">
              <a:spLocks noChangeArrowheads="1"/>
            </p:cNvSpPr>
            <p:nvPr/>
          </p:nvSpPr>
          <p:spPr bwMode="auto">
            <a:xfrm>
              <a:off x="2208" y="1824"/>
              <a:ext cx="2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chemeClr val="bg1"/>
                  </a:solidFill>
                </a:rPr>
                <a:t>6</a:t>
              </a:r>
            </a:p>
          </p:txBody>
        </p:sp>
      </p:grpSp>
      <p:sp>
        <p:nvSpPr>
          <p:cNvPr id="13331" name="AutoShape 19"/>
          <p:cNvSpPr>
            <a:spLocks noChangeArrowheads="1"/>
          </p:cNvSpPr>
          <p:nvPr/>
        </p:nvSpPr>
        <p:spPr bwMode="auto">
          <a:xfrm>
            <a:off x="3733800" y="16764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Доданок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3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3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2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33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2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33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33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31"/>
                  </p:tgtEl>
                </p:cond>
              </p:nextCondLst>
            </p:seq>
          </p:childTnLst>
        </p:cTn>
      </p:par>
    </p:tnLst>
    <p:bldLst>
      <p:bldP spid="13320" grpId="0" animBg="1"/>
      <p:bldP spid="13321" grpId="0" animBg="1"/>
      <p:bldP spid="133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381000"/>
            <a:ext cx="2209800" cy="1335088"/>
          </a:xfrm>
          <a:prstGeom prst="rect">
            <a:avLst/>
          </a:prstGeom>
          <a:noFill/>
        </p:spPr>
      </p:pic>
      <p:pic>
        <p:nvPicPr>
          <p:cNvPr id="14339" name="Picture 3" descr="84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600" y="4114800"/>
            <a:ext cx="1985963" cy="2171700"/>
          </a:xfrm>
          <a:prstGeom prst="rect">
            <a:avLst/>
          </a:prstGeom>
          <a:noFill/>
        </p:spPr>
      </p:pic>
      <p:pic>
        <p:nvPicPr>
          <p:cNvPr id="14340" name="Picture 4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304800"/>
            <a:ext cx="2209800" cy="1335088"/>
          </a:xfrm>
          <a:prstGeom prst="rect">
            <a:avLst/>
          </a:prstGeom>
          <a:noFill/>
        </p:spPr>
      </p:pic>
      <p:pic>
        <p:nvPicPr>
          <p:cNvPr id="14341" name="Picture 5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81000"/>
            <a:ext cx="2209800" cy="1335088"/>
          </a:xfrm>
          <a:prstGeom prst="rect">
            <a:avLst/>
          </a:prstGeom>
          <a:noFill/>
        </p:spPr>
      </p:pic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5486400" y="5410200"/>
            <a:ext cx="3657600" cy="1295400"/>
          </a:xfrm>
          <a:prstGeom prst="wave">
            <a:avLst>
              <a:gd name="adj1" fmla="val 13005"/>
              <a:gd name="adj2" fmla="val 0"/>
            </a:avLst>
          </a:prstGeom>
          <a:gradFill rotWithShape="1">
            <a:gsLst>
              <a:gs pos="0">
                <a:srgbClr val="33CCFF"/>
              </a:gs>
              <a:gs pos="50000">
                <a:schemeClr val="bg1"/>
              </a:gs>
              <a:gs pos="100000">
                <a:srgbClr val="33CC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4343" name="WordArt 7"/>
          <p:cNvSpPr>
            <a:spLocks noChangeArrowheads="1" noChangeShapeType="1" noTextEdit="1"/>
          </p:cNvSpPr>
          <p:nvPr/>
        </p:nvSpPr>
        <p:spPr bwMode="auto">
          <a:xfrm rot="513871">
            <a:off x="6096000" y="5715000"/>
            <a:ext cx="210502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15 - У = 5</a:t>
            </a:r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6705600" y="18288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Зменшуване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533400" y="18288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Від'ємник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14346" name="Group 10"/>
          <p:cNvGrpSpPr>
            <a:grpSpLocks/>
          </p:cNvGrpSpPr>
          <p:nvPr/>
        </p:nvGrpSpPr>
        <p:grpSpPr bwMode="auto">
          <a:xfrm>
            <a:off x="3124200" y="2819400"/>
            <a:ext cx="1325563" cy="1371600"/>
            <a:chOff x="1920" y="1584"/>
            <a:chExt cx="835" cy="864"/>
          </a:xfrm>
        </p:grpSpPr>
        <p:pic>
          <p:nvPicPr>
            <p:cNvPr id="14347" name="Picture 11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4348" name="Text Box 12">
              <a:hlinkClick r:id="" action="ppaction://hlinkshowjump?jump=nextslide"/>
            </p:cNvPr>
            <p:cNvSpPr txBox="1">
              <a:spLocks noChangeArrowheads="1"/>
            </p:cNvSpPr>
            <p:nvPr/>
          </p:nvSpPr>
          <p:spPr bwMode="auto">
            <a:xfrm>
              <a:off x="2208" y="1824"/>
              <a:ext cx="4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chemeClr val="bg1"/>
                  </a:solidFill>
                </a:rPr>
                <a:t>10</a:t>
              </a:r>
            </a:p>
          </p:txBody>
        </p:sp>
      </p:grpSp>
      <p:grpSp>
        <p:nvGrpSpPr>
          <p:cNvPr id="14349" name="Group 13"/>
          <p:cNvGrpSpPr>
            <a:grpSpLocks/>
          </p:cNvGrpSpPr>
          <p:nvPr/>
        </p:nvGrpSpPr>
        <p:grpSpPr bwMode="auto">
          <a:xfrm>
            <a:off x="304800" y="2667000"/>
            <a:ext cx="1325563" cy="1371600"/>
            <a:chOff x="1920" y="1584"/>
            <a:chExt cx="835" cy="864"/>
          </a:xfrm>
        </p:grpSpPr>
        <p:pic>
          <p:nvPicPr>
            <p:cNvPr id="14350" name="Picture 14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4351" name="Text Box 15"/>
            <p:cNvSpPr txBox="1">
              <a:spLocks noChangeArrowheads="1"/>
            </p:cNvSpPr>
            <p:nvPr/>
          </p:nvSpPr>
          <p:spPr bwMode="auto">
            <a:xfrm>
              <a:off x="2208" y="1855"/>
              <a:ext cx="25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dirty="0">
                  <a:solidFill>
                    <a:schemeClr val="bg1"/>
                  </a:solidFill>
                </a:rPr>
                <a:t>9</a:t>
              </a:r>
            </a:p>
          </p:txBody>
        </p:sp>
      </p:grpSp>
      <p:grpSp>
        <p:nvGrpSpPr>
          <p:cNvPr id="14352" name="Group 16"/>
          <p:cNvGrpSpPr>
            <a:grpSpLocks/>
          </p:cNvGrpSpPr>
          <p:nvPr/>
        </p:nvGrpSpPr>
        <p:grpSpPr bwMode="auto">
          <a:xfrm>
            <a:off x="1676400" y="2362200"/>
            <a:ext cx="1325563" cy="1371600"/>
            <a:chOff x="1920" y="1584"/>
            <a:chExt cx="835" cy="864"/>
          </a:xfrm>
        </p:grpSpPr>
        <p:pic>
          <p:nvPicPr>
            <p:cNvPr id="14353" name="Picture 17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4354" name="Text Box 18"/>
            <p:cNvSpPr txBox="1">
              <a:spLocks noChangeArrowheads="1"/>
            </p:cNvSpPr>
            <p:nvPr/>
          </p:nvSpPr>
          <p:spPr bwMode="auto">
            <a:xfrm>
              <a:off x="2208" y="1824"/>
              <a:ext cx="4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chemeClr val="bg1"/>
                  </a:solidFill>
                </a:rPr>
                <a:t>20</a:t>
              </a:r>
            </a:p>
          </p:txBody>
        </p:sp>
      </p:grpSp>
      <p:sp>
        <p:nvSpPr>
          <p:cNvPr id="14355" name="AutoShape 19"/>
          <p:cNvSpPr>
            <a:spLocks noChangeArrowheads="1"/>
          </p:cNvSpPr>
          <p:nvPr/>
        </p:nvSpPr>
        <p:spPr bwMode="auto">
          <a:xfrm>
            <a:off x="3733800" y="16764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Доданок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4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4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5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43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43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55"/>
                  </p:tgtEl>
                </p:cond>
              </p:nextCondLst>
            </p:seq>
          </p:childTnLst>
        </p:cTn>
      </p:par>
    </p:tnLst>
    <p:bldLst>
      <p:bldP spid="14344" grpId="0" animBg="1"/>
      <p:bldP spid="14345" grpId="0" animBg="1"/>
      <p:bldP spid="1435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3" descr="8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600" y="4114800"/>
            <a:ext cx="1985963" cy="2171700"/>
          </a:xfrm>
          <a:prstGeom prst="rect">
            <a:avLst/>
          </a:prstGeom>
          <a:noFill/>
        </p:spPr>
      </p:pic>
      <p:pic>
        <p:nvPicPr>
          <p:cNvPr id="20500" name="Picture 20" descr="8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4876800"/>
            <a:ext cx="2362200" cy="1776413"/>
          </a:xfrm>
          <a:prstGeom prst="rect">
            <a:avLst/>
          </a:prstGeom>
          <a:noFill/>
        </p:spPr>
      </p:pic>
      <p:sp>
        <p:nvSpPr>
          <p:cNvPr id="20501" name="WordArt 21"/>
          <p:cNvSpPr>
            <a:spLocks noChangeArrowheads="1" noChangeShapeType="1" noTextEdit="1"/>
          </p:cNvSpPr>
          <p:nvPr/>
        </p:nvSpPr>
        <p:spPr bwMode="auto">
          <a:xfrm>
            <a:off x="2667000" y="2286000"/>
            <a:ext cx="3581400" cy="1428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19050">
                  <a:solidFill>
                    <a:srgbClr val="000099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МОЛОДЦІ !</a:t>
            </a:r>
            <a:endParaRPr lang="ru-RU" sz="3600" kern="10" dirty="0">
              <a:ln w="19050">
                <a:solidFill>
                  <a:srgbClr val="000099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1" grpId="0" animBg="1"/>
      <p:bldP spid="2050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Картинки по запросу морская тематика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09600" y="533400"/>
            <a:ext cx="7467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Arial"/>
                <a:cs typeface="Arial"/>
              </a:rPr>
              <a:t>Віддати</a:t>
            </a:r>
            <a:r>
              <a:rPr lang="ru-RU" sz="44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uk-UA" sz="44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Arial"/>
                <a:cs typeface="Arial"/>
              </a:rPr>
              <a:t>швартові</a:t>
            </a:r>
            <a:r>
              <a:rPr lang="ru-RU" sz="44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Arial"/>
                <a:cs typeface="Arial"/>
              </a:rPr>
              <a:t>!</a:t>
            </a:r>
            <a:endParaRPr lang="ru-RU" sz="4400" b="1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6" name="Picture 5" descr="119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1" y="1742370"/>
            <a:ext cx="3429000" cy="2246313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52400" y="3657600"/>
            <a:ext cx="8763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Arial"/>
                <a:cs typeface="Arial"/>
              </a:rPr>
              <a:t>Знайди</a:t>
            </a:r>
            <a:r>
              <a:rPr lang="ru-RU" sz="44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uk-UA" sz="44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Arial"/>
                <a:cs typeface="Arial"/>
              </a:rPr>
              <a:t>невідомий </a:t>
            </a:r>
            <a:r>
              <a:rPr lang="ru-RU" sz="44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Arial"/>
                <a:cs typeface="Arial"/>
              </a:rPr>
              <a:t>компонент </a:t>
            </a:r>
            <a:endParaRPr lang="ru-RU" sz="4400" b="1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00206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381000"/>
            <a:ext cx="2209800" cy="1335088"/>
          </a:xfrm>
          <a:prstGeom prst="rect">
            <a:avLst/>
          </a:prstGeom>
          <a:noFill/>
        </p:spPr>
      </p:pic>
      <p:pic>
        <p:nvPicPr>
          <p:cNvPr id="8198" name="Picture 6" descr="84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600" y="4114800"/>
            <a:ext cx="1985963" cy="2171700"/>
          </a:xfrm>
          <a:prstGeom prst="rect">
            <a:avLst/>
          </a:prstGeom>
          <a:noFill/>
        </p:spPr>
      </p:pic>
      <p:pic>
        <p:nvPicPr>
          <p:cNvPr id="8199" name="Picture 7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304800"/>
            <a:ext cx="2209800" cy="1335088"/>
          </a:xfrm>
          <a:prstGeom prst="rect">
            <a:avLst/>
          </a:prstGeom>
          <a:noFill/>
        </p:spPr>
      </p:pic>
      <p:pic>
        <p:nvPicPr>
          <p:cNvPr id="8200" name="Picture 8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81000"/>
            <a:ext cx="2209800" cy="1335088"/>
          </a:xfrm>
          <a:prstGeom prst="rect">
            <a:avLst/>
          </a:prstGeom>
          <a:noFill/>
        </p:spPr>
      </p:pic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5486400" y="5410200"/>
            <a:ext cx="3657600" cy="1295400"/>
          </a:xfrm>
          <a:prstGeom prst="wave">
            <a:avLst>
              <a:gd name="adj1" fmla="val 13005"/>
              <a:gd name="adj2" fmla="val 0"/>
            </a:avLst>
          </a:prstGeom>
          <a:gradFill rotWithShape="1">
            <a:gsLst>
              <a:gs pos="0">
                <a:srgbClr val="33CCFF"/>
              </a:gs>
              <a:gs pos="50000">
                <a:schemeClr val="bg1"/>
              </a:gs>
              <a:gs pos="100000">
                <a:srgbClr val="33CC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8202" name="WordArt 10"/>
          <p:cNvSpPr>
            <a:spLocks noChangeArrowheads="1" noChangeShapeType="1" noTextEdit="1"/>
          </p:cNvSpPr>
          <p:nvPr/>
        </p:nvSpPr>
        <p:spPr bwMode="auto">
          <a:xfrm rot="513871">
            <a:off x="6096000" y="5715000"/>
            <a:ext cx="210502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Х + 5 = </a:t>
            </a:r>
            <a:r>
              <a:rPr lang="ru-RU" sz="36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13</a:t>
            </a:r>
            <a:endParaRPr lang="ru-RU" sz="3600" b="1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>
            <a:off x="533400" y="17526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Зменшувальне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8206" name="AutoShape 14"/>
          <p:cNvSpPr>
            <a:spLocks noChangeArrowheads="1"/>
          </p:cNvSpPr>
          <p:nvPr/>
        </p:nvSpPr>
        <p:spPr bwMode="auto">
          <a:xfrm>
            <a:off x="3733800" y="16764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Доданок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8209" name="Group 17"/>
          <p:cNvGrpSpPr>
            <a:grpSpLocks/>
          </p:cNvGrpSpPr>
          <p:nvPr/>
        </p:nvGrpSpPr>
        <p:grpSpPr bwMode="auto">
          <a:xfrm>
            <a:off x="3048000" y="2514600"/>
            <a:ext cx="1325563" cy="1371600"/>
            <a:chOff x="1920" y="1584"/>
            <a:chExt cx="835" cy="864"/>
          </a:xfrm>
        </p:grpSpPr>
        <p:pic>
          <p:nvPicPr>
            <p:cNvPr id="8207" name="Picture 15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8208" name="Text Box 16">
              <a:hlinkClick r:id="" action="ppaction://hlinkshowjump?jump=nextslide"/>
            </p:cNvPr>
            <p:cNvSpPr txBox="1">
              <a:spLocks noChangeArrowheads="1"/>
            </p:cNvSpPr>
            <p:nvPr/>
          </p:nvSpPr>
          <p:spPr bwMode="auto">
            <a:xfrm>
              <a:off x="2208" y="1824"/>
              <a:ext cx="2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chemeClr val="bg1"/>
                  </a:solidFill>
                </a:rPr>
                <a:t>8</a:t>
              </a:r>
            </a:p>
          </p:txBody>
        </p:sp>
      </p:grpSp>
      <p:grpSp>
        <p:nvGrpSpPr>
          <p:cNvPr id="8210" name="Group 18"/>
          <p:cNvGrpSpPr>
            <a:grpSpLocks/>
          </p:cNvGrpSpPr>
          <p:nvPr/>
        </p:nvGrpSpPr>
        <p:grpSpPr bwMode="auto">
          <a:xfrm>
            <a:off x="4419600" y="2514600"/>
            <a:ext cx="1325563" cy="1371600"/>
            <a:chOff x="1920" y="1584"/>
            <a:chExt cx="835" cy="864"/>
          </a:xfrm>
        </p:grpSpPr>
        <p:pic>
          <p:nvPicPr>
            <p:cNvPr id="8211" name="Picture 19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8212" name="Text Box 20"/>
            <p:cNvSpPr txBox="1">
              <a:spLocks noChangeArrowheads="1"/>
            </p:cNvSpPr>
            <p:nvPr/>
          </p:nvSpPr>
          <p:spPr bwMode="auto">
            <a:xfrm>
              <a:off x="2208" y="1855"/>
              <a:ext cx="40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dirty="0">
                  <a:solidFill>
                    <a:schemeClr val="bg1"/>
                  </a:solidFill>
                </a:rPr>
                <a:t>17</a:t>
              </a:r>
            </a:p>
          </p:txBody>
        </p:sp>
      </p:grpSp>
      <p:grpSp>
        <p:nvGrpSpPr>
          <p:cNvPr id="8216" name="Group 24"/>
          <p:cNvGrpSpPr>
            <a:grpSpLocks/>
          </p:cNvGrpSpPr>
          <p:nvPr/>
        </p:nvGrpSpPr>
        <p:grpSpPr bwMode="auto">
          <a:xfrm>
            <a:off x="5867400" y="2590800"/>
            <a:ext cx="1325563" cy="1371600"/>
            <a:chOff x="1920" y="1584"/>
            <a:chExt cx="835" cy="864"/>
          </a:xfrm>
        </p:grpSpPr>
        <p:pic>
          <p:nvPicPr>
            <p:cNvPr id="8217" name="Picture 25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8218" name="Text Box 26"/>
            <p:cNvSpPr txBox="1">
              <a:spLocks noChangeArrowheads="1"/>
            </p:cNvSpPr>
            <p:nvPr/>
          </p:nvSpPr>
          <p:spPr bwMode="auto">
            <a:xfrm>
              <a:off x="2208" y="1824"/>
              <a:ext cx="2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chemeClr val="bg1"/>
                  </a:solidFill>
                </a:rPr>
                <a:t>9</a:t>
              </a:r>
            </a:p>
          </p:txBody>
        </p:sp>
      </p:grpSp>
      <p:sp>
        <p:nvSpPr>
          <p:cNvPr id="8219" name="AutoShape 27"/>
          <p:cNvSpPr>
            <a:spLocks noChangeArrowheads="1"/>
          </p:cNvSpPr>
          <p:nvPr/>
        </p:nvSpPr>
        <p:spPr bwMode="auto">
          <a:xfrm>
            <a:off x="6781800" y="18288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Від'ємник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0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2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1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1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0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19"/>
                  </p:tgtEl>
                </p:cond>
              </p:nextCondLst>
            </p:seq>
          </p:childTnLst>
        </p:cTn>
      </p:par>
    </p:tnLst>
    <p:bldLst>
      <p:bldP spid="8203" grpId="0" animBg="1"/>
      <p:bldP spid="8206" grpId="0" animBg="1"/>
      <p:bldP spid="82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381000"/>
            <a:ext cx="2209800" cy="1335088"/>
          </a:xfrm>
          <a:prstGeom prst="rect">
            <a:avLst/>
          </a:prstGeom>
          <a:noFill/>
        </p:spPr>
      </p:pic>
      <p:pic>
        <p:nvPicPr>
          <p:cNvPr id="18435" name="Picture 3" descr="84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600" y="4114800"/>
            <a:ext cx="1985963" cy="2171700"/>
          </a:xfrm>
          <a:prstGeom prst="rect">
            <a:avLst/>
          </a:prstGeom>
          <a:noFill/>
        </p:spPr>
      </p:pic>
      <p:pic>
        <p:nvPicPr>
          <p:cNvPr id="18436" name="Picture 4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304800"/>
            <a:ext cx="2209800" cy="1335088"/>
          </a:xfrm>
          <a:prstGeom prst="rect">
            <a:avLst/>
          </a:prstGeom>
          <a:noFill/>
        </p:spPr>
      </p:pic>
      <p:pic>
        <p:nvPicPr>
          <p:cNvPr id="18437" name="Picture 5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81000"/>
            <a:ext cx="2209800" cy="1335088"/>
          </a:xfrm>
          <a:prstGeom prst="rect">
            <a:avLst/>
          </a:prstGeom>
          <a:noFill/>
        </p:spPr>
      </p:pic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5486400" y="5410200"/>
            <a:ext cx="3657600" cy="1295400"/>
          </a:xfrm>
          <a:prstGeom prst="wave">
            <a:avLst>
              <a:gd name="adj1" fmla="val 13005"/>
              <a:gd name="adj2" fmla="val 0"/>
            </a:avLst>
          </a:prstGeom>
          <a:gradFill rotWithShape="1">
            <a:gsLst>
              <a:gs pos="0">
                <a:srgbClr val="33CCFF"/>
              </a:gs>
              <a:gs pos="50000">
                <a:schemeClr val="bg1"/>
              </a:gs>
              <a:gs pos="100000">
                <a:srgbClr val="33CC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8439" name="WordArt 7"/>
          <p:cNvSpPr>
            <a:spLocks noChangeArrowheads="1" noChangeShapeType="1" noTextEdit="1"/>
          </p:cNvSpPr>
          <p:nvPr/>
        </p:nvSpPr>
        <p:spPr bwMode="auto">
          <a:xfrm rot="513871">
            <a:off x="6096000" y="5715000"/>
            <a:ext cx="210502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Р - 9 = 3</a:t>
            </a:r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>
            <a:off x="533400" y="17526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Від'ємник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8441" name="AutoShape 9"/>
          <p:cNvSpPr>
            <a:spLocks noChangeArrowheads="1"/>
          </p:cNvSpPr>
          <p:nvPr/>
        </p:nvSpPr>
        <p:spPr bwMode="auto">
          <a:xfrm>
            <a:off x="6781800" y="17526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Зменшуване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18442" name="Group 10"/>
          <p:cNvGrpSpPr>
            <a:grpSpLocks/>
          </p:cNvGrpSpPr>
          <p:nvPr/>
        </p:nvGrpSpPr>
        <p:grpSpPr bwMode="auto">
          <a:xfrm>
            <a:off x="7543800" y="2209800"/>
            <a:ext cx="1325563" cy="1371600"/>
            <a:chOff x="1920" y="1584"/>
            <a:chExt cx="835" cy="864"/>
          </a:xfrm>
        </p:grpSpPr>
        <p:pic>
          <p:nvPicPr>
            <p:cNvPr id="18443" name="Picture 11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8444" name="Text Box 12">
              <a:hlinkClick r:id="" action="ppaction://hlinkshowjump?jump=nextslide"/>
            </p:cNvPr>
            <p:cNvSpPr txBox="1">
              <a:spLocks noChangeArrowheads="1"/>
            </p:cNvSpPr>
            <p:nvPr/>
          </p:nvSpPr>
          <p:spPr bwMode="auto">
            <a:xfrm>
              <a:off x="2208" y="1824"/>
              <a:ext cx="4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chemeClr val="bg1"/>
                  </a:solidFill>
                </a:rPr>
                <a:t>12</a:t>
              </a:r>
            </a:p>
          </p:txBody>
        </p:sp>
      </p:grpSp>
      <p:grpSp>
        <p:nvGrpSpPr>
          <p:cNvPr id="18445" name="Group 13"/>
          <p:cNvGrpSpPr>
            <a:grpSpLocks/>
          </p:cNvGrpSpPr>
          <p:nvPr/>
        </p:nvGrpSpPr>
        <p:grpSpPr bwMode="auto">
          <a:xfrm>
            <a:off x="4495800" y="2895600"/>
            <a:ext cx="1325563" cy="1371600"/>
            <a:chOff x="1920" y="1584"/>
            <a:chExt cx="835" cy="864"/>
          </a:xfrm>
        </p:grpSpPr>
        <p:pic>
          <p:nvPicPr>
            <p:cNvPr id="18446" name="Picture 14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8447" name="Text Box 15"/>
            <p:cNvSpPr txBox="1">
              <a:spLocks noChangeArrowheads="1"/>
            </p:cNvSpPr>
            <p:nvPr/>
          </p:nvSpPr>
          <p:spPr bwMode="auto">
            <a:xfrm>
              <a:off x="2208" y="1855"/>
              <a:ext cx="40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dirty="0">
                  <a:solidFill>
                    <a:schemeClr val="bg1"/>
                  </a:solidFill>
                </a:rPr>
                <a:t>13</a:t>
              </a:r>
            </a:p>
          </p:txBody>
        </p:sp>
      </p:grpSp>
      <p:grpSp>
        <p:nvGrpSpPr>
          <p:cNvPr id="18448" name="Group 16"/>
          <p:cNvGrpSpPr>
            <a:grpSpLocks/>
          </p:cNvGrpSpPr>
          <p:nvPr/>
        </p:nvGrpSpPr>
        <p:grpSpPr bwMode="auto">
          <a:xfrm>
            <a:off x="7086600" y="3352800"/>
            <a:ext cx="1325563" cy="1371600"/>
            <a:chOff x="1920" y="1584"/>
            <a:chExt cx="835" cy="864"/>
          </a:xfrm>
        </p:grpSpPr>
        <p:pic>
          <p:nvPicPr>
            <p:cNvPr id="18449" name="Picture 17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8450" name="Text Box 18"/>
            <p:cNvSpPr txBox="1">
              <a:spLocks noChangeArrowheads="1"/>
            </p:cNvSpPr>
            <p:nvPr/>
          </p:nvSpPr>
          <p:spPr bwMode="auto">
            <a:xfrm>
              <a:off x="2208" y="1824"/>
              <a:ext cx="2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chemeClr val="bg1"/>
                  </a:solidFill>
                </a:rPr>
                <a:t>6</a:t>
              </a:r>
            </a:p>
          </p:txBody>
        </p:sp>
      </p:grpSp>
      <p:sp>
        <p:nvSpPr>
          <p:cNvPr id="18451" name="AutoShape 19"/>
          <p:cNvSpPr>
            <a:spLocks noChangeArrowheads="1"/>
          </p:cNvSpPr>
          <p:nvPr/>
        </p:nvSpPr>
        <p:spPr bwMode="auto">
          <a:xfrm>
            <a:off x="3733800" y="16764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Доданок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4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8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4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84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8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51"/>
                  </p:tgtEl>
                </p:cond>
              </p:nextCondLst>
            </p:seq>
          </p:childTnLst>
        </p:cTn>
      </p:par>
    </p:tnLst>
    <p:bldLst>
      <p:bldP spid="18440" grpId="0" animBg="1"/>
      <p:bldP spid="18441" grpId="0" animBg="1"/>
      <p:bldP spid="184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381000"/>
            <a:ext cx="2209800" cy="1335088"/>
          </a:xfrm>
          <a:prstGeom prst="rect">
            <a:avLst/>
          </a:prstGeom>
          <a:noFill/>
        </p:spPr>
      </p:pic>
      <p:pic>
        <p:nvPicPr>
          <p:cNvPr id="19459" name="Picture 3" descr="84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600" y="4114800"/>
            <a:ext cx="1985963" cy="2171700"/>
          </a:xfrm>
          <a:prstGeom prst="rect">
            <a:avLst/>
          </a:prstGeom>
          <a:noFill/>
        </p:spPr>
      </p:pic>
      <p:pic>
        <p:nvPicPr>
          <p:cNvPr id="19460" name="Picture 4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304800"/>
            <a:ext cx="2209800" cy="1335088"/>
          </a:xfrm>
          <a:prstGeom prst="rect">
            <a:avLst/>
          </a:prstGeom>
          <a:noFill/>
        </p:spPr>
      </p:pic>
      <p:pic>
        <p:nvPicPr>
          <p:cNvPr id="19461" name="Picture 5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81000"/>
            <a:ext cx="2209800" cy="1335088"/>
          </a:xfrm>
          <a:prstGeom prst="rect">
            <a:avLst/>
          </a:prstGeom>
          <a:noFill/>
        </p:spPr>
      </p:pic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5486400" y="5410200"/>
            <a:ext cx="3657600" cy="1295400"/>
          </a:xfrm>
          <a:prstGeom prst="wave">
            <a:avLst>
              <a:gd name="adj1" fmla="val 13005"/>
              <a:gd name="adj2" fmla="val 0"/>
            </a:avLst>
          </a:prstGeom>
          <a:gradFill rotWithShape="1">
            <a:gsLst>
              <a:gs pos="0">
                <a:srgbClr val="33CCFF"/>
              </a:gs>
              <a:gs pos="50000">
                <a:schemeClr val="bg1"/>
              </a:gs>
              <a:gs pos="100000">
                <a:srgbClr val="33CC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9463" name="WordArt 7"/>
          <p:cNvSpPr>
            <a:spLocks noChangeArrowheads="1" noChangeShapeType="1" noTextEdit="1"/>
          </p:cNvSpPr>
          <p:nvPr/>
        </p:nvSpPr>
        <p:spPr bwMode="auto">
          <a:xfrm rot="513871">
            <a:off x="6096000" y="5715000"/>
            <a:ext cx="210502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20 - А = 10</a:t>
            </a:r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>
            <a:off x="6705600" y="18288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Зменшуване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9465" name="AutoShape 9"/>
          <p:cNvSpPr>
            <a:spLocks noChangeArrowheads="1"/>
          </p:cNvSpPr>
          <p:nvPr/>
        </p:nvSpPr>
        <p:spPr bwMode="auto">
          <a:xfrm>
            <a:off x="533400" y="18288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Від'ємник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19466" name="Group 10"/>
          <p:cNvGrpSpPr>
            <a:grpSpLocks/>
          </p:cNvGrpSpPr>
          <p:nvPr/>
        </p:nvGrpSpPr>
        <p:grpSpPr bwMode="auto">
          <a:xfrm>
            <a:off x="3124200" y="2819400"/>
            <a:ext cx="1325563" cy="1371600"/>
            <a:chOff x="1920" y="1584"/>
            <a:chExt cx="835" cy="864"/>
          </a:xfrm>
        </p:grpSpPr>
        <p:pic>
          <p:nvPicPr>
            <p:cNvPr id="19467" name="Picture 11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9468" name="Text Box 12">
              <a:hlinkClick r:id="" action="ppaction://hlinkshowjump?jump=nextslide"/>
            </p:cNvPr>
            <p:cNvSpPr txBox="1">
              <a:spLocks noChangeArrowheads="1"/>
            </p:cNvSpPr>
            <p:nvPr/>
          </p:nvSpPr>
          <p:spPr bwMode="auto">
            <a:xfrm>
              <a:off x="2208" y="1824"/>
              <a:ext cx="4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chemeClr val="bg1"/>
                  </a:solidFill>
                </a:rPr>
                <a:t>10</a:t>
              </a:r>
            </a:p>
          </p:txBody>
        </p:sp>
      </p:grpSp>
      <p:grpSp>
        <p:nvGrpSpPr>
          <p:cNvPr id="19469" name="Group 13"/>
          <p:cNvGrpSpPr>
            <a:grpSpLocks/>
          </p:cNvGrpSpPr>
          <p:nvPr/>
        </p:nvGrpSpPr>
        <p:grpSpPr bwMode="auto">
          <a:xfrm>
            <a:off x="304800" y="2667000"/>
            <a:ext cx="1325563" cy="1371600"/>
            <a:chOff x="1920" y="1584"/>
            <a:chExt cx="835" cy="864"/>
          </a:xfrm>
        </p:grpSpPr>
        <p:pic>
          <p:nvPicPr>
            <p:cNvPr id="19470" name="Picture 14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9471" name="Text Box 15"/>
            <p:cNvSpPr txBox="1">
              <a:spLocks noChangeArrowheads="1"/>
            </p:cNvSpPr>
            <p:nvPr/>
          </p:nvSpPr>
          <p:spPr bwMode="auto">
            <a:xfrm>
              <a:off x="2208" y="1855"/>
              <a:ext cx="40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dirty="0">
                  <a:solidFill>
                    <a:schemeClr val="bg1"/>
                  </a:solidFill>
                </a:rPr>
                <a:t>40</a:t>
              </a:r>
            </a:p>
          </p:txBody>
        </p:sp>
      </p:grpSp>
      <p:grpSp>
        <p:nvGrpSpPr>
          <p:cNvPr id="19472" name="Group 16"/>
          <p:cNvGrpSpPr>
            <a:grpSpLocks/>
          </p:cNvGrpSpPr>
          <p:nvPr/>
        </p:nvGrpSpPr>
        <p:grpSpPr bwMode="auto">
          <a:xfrm>
            <a:off x="1676400" y="2362200"/>
            <a:ext cx="1325563" cy="1371600"/>
            <a:chOff x="1920" y="1584"/>
            <a:chExt cx="835" cy="864"/>
          </a:xfrm>
        </p:grpSpPr>
        <p:pic>
          <p:nvPicPr>
            <p:cNvPr id="19473" name="Picture 17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9474" name="Text Box 18"/>
            <p:cNvSpPr txBox="1">
              <a:spLocks noChangeArrowheads="1"/>
            </p:cNvSpPr>
            <p:nvPr/>
          </p:nvSpPr>
          <p:spPr bwMode="auto">
            <a:xfrm>
              <a:off x="2208" y="1824"/>
              <a:ext cx="4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chemeClr val="bg1"/>
                  </a:solidFill>
                </a:rPr>
                <a:t>30</a:t>
              </a:r>
            </a:p>
          </p:txBody>
        </p:sp>
      </p:grpSp>
      <p:sp>
        <p:nvSpPr>
          <p:cNvPr id="19475" name="AutoShape 19"/>
          <p:cNvSpPr>
            <a:spLocks noChangeArrowheads="1"/>
          </p:cNvSpPr>
          <p:nvPr/>
        </p:nvSpPr>
        <p:spPr bwMode="auto">
          <a:xfrm>
            <a:off x="3733800" y="16764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Доданок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94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94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7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94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94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75"/>
                  </p:tgtEl>
                </p:cond>
              </p:nextCondLst>
            </p:seq>
          </p:childTnLst>
        </p:cTn>
      </p:par>
    </p:tnLst>
    <p:bldLst>
      <p:bldP spid="19464" grpId="0" animBg="1"/>
      <p:bldP spid="19465" grpId="0" animBg="1"/>
      <p:bldP spid="1947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381000"/>
            <a:ext cx="2209800" cy="1335088"/>
          </a:xfrm>
          <a:prstGeom prst="rect">
            <a:avLst/>
          </a:prstGeom>
          <a:noFill/>
        </p:spPr>
      </p:pic>
      <p:pic>
        <p:nvPicPr>
          <p:cNvPr id="15363" name="Picture 3" descr="84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600" y="4114800"/>
            <a:ext cx="1985963" cy="2171700"/>
          </a:xfrm>
          <a:prstGeom prst="rect">
            <a:avLst/>
          </a:prstGeom>
          <a:noFill/>
        </p:spPr>
      </p:pic>
      <p:pic>
        <p:nvPicPr>
          <p:cNvPr id="15364" name="Picture 4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304800"/>
            <a:ext cx="2209800" cy="1335088"/>
          </a:xfrm>
          <a:prstGeom prst="rect">
            <a:avLst/>
          </a:prstGeom>
          <a:noFill/>
        </p:spPr>
      </p:pic>
      <p:pic>
        <p:nvPicPr>
          <p:cNvPr id="15365" name="Picture 5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81000"/>
            <a:ext cx="2209800" cy="1335088"/>
          </a:xfrm>
          <a:prstGeom prst="rect">
            <a:avLst/>
          </a:prstGeom>
          <a:noFill/>
        </p:spPr>
      </p:pic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5486400" y="5410200"/>
            <a:ext cx="3657600" cy="1295400"/>
          </a:xfrm>
          <a:prstGeom prst="wave">
            <a:avLst>
              <a:gd name="adj1" fmla="val 13005"/>
              <a:gd name="adj2" fmla="val 0"/>
            </a:avLst>
          </a:prstGeom>
          <a:gradFill rotWithShape="1">
            <a:gsLst>
              <a:gs pos="0">
                <a:srgbClr val="33CCFF"/>
              </a:gs>
              <a:gs pos="50000">
                <a:schemeClr val="bg1"/>
              </a:gs>
              <a:gs pos="100000">
                <a:srgbClr val="33CC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5367" name="WordArt 7"/>
          <p:cNvSpPr>
            <a:spLocks noChangeArrowheads="1" noChangeShapeType="1" noTextEdit="1"/>
          </p:cNvSpPr>
          <p:nvPr/>
        </p:nvSpPr>
        <p:spPr bwMode="auto">
          <a:xfrm rot="513871">
            <a:off x="6096000" y="5715000"/>
            <a:ext cx="210502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К + 3 = 11</a:t>
            </a:r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533400" y="17526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Зменшуване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5369" name="AutoShape 9"/>
          <p:cNvSpPr>
            <a:spLocks noChangeArrowheads="1"/>
          </p:cNvSpPr>
          <p:nvPr/>
        </p:nvSpPr>
        <p:spPr bwMode="auto">
          <a:xfrm>
            <a:off x="3733800" y="16764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Доданок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15370" name="Group 10"/>
          <p:cNvGrpSpPr>
            <a:grpSpLocks/>
          </p:cNvGrpSpPr>
          <p:nvPr/>
        </p:nvGrpSpPr>
        <p:grpSpPr bwMode="auto">
          <a:xfrm>
            <a:off x="4648200" y="3048000"/>
            <a:ext cx="1325563" cy="1371600"/>
            <a:chOff x="1920" y="1584"/>
            <a:chExt cx="835" cy="864"/>
          </a:xfrm>
        </p:grpSpPr>
        <p:pic>
          <p:nvPicPr>
            <p:cNvPr id="15371" name="Picture 11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5372" name="Text Box 12">
              <a:hlinkClick r:id="" action="ppaction://hlinkshowjump?jump=nextslide"/>
            </p:cNvPr>
            <p:cNvSpPr txBox="1">
              <a:spLocks noChangeArrowheads="1"/>
            </p:cNvSpPr>
            <p:nvPr/>
          </p:nvSpPr>
          <p:spPr bwMode="auto">
            <a:xfrm>
              <a:off x="2208" y="1824"/>
              <a:ext cx="2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chemeClr val="bg1"/>
                  </a:solidFill>
                </a:rPr>
                <a:t>8</a:t>
              </a:r>
            </a:p>
          </p:txBody>
        </p:sp>
      </p:grpSp>
      <p:grpSp>
        <p:nvGrpSpPr>
          <p:cNvPr id="15373" name="Group 13"/>
          <p:cNvGrpSpPr>
            <a:grpSpLocks/>
          </p:cNvGrpSpPr>
          <p:nvPr/>
        </p:nvGrpSpPr>
        <p:grpSpPr bwMode="auto">
          <a:xfrm>
            <a:off x="3733800" y="2286000"/>
            <a:ext cx="1325563" cy="1371600"/>
            <a:chOff x="1920" y="1584"/>
            <a:chExt cx="835" cy="864"/>
          </a:xfrm>
        </p:grpSpPr>
        <p:pic>
          <p:nvPicPr>
            <p:cNvPr id="15374" name="Picture 14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5375" name="Text Box 15"/>
            <p:cNvSpPr txBox="1">
              <a:spLocks noChangeArrowheads="1"/>
            </p:cNvSpPr>
            <p:nvPr/>
          </p:nvSpPr>
          <p:spPr bwMode="auto">
            <a:xfrm>
              <a:off x="2208" y="1855"/>
              <a:ext cx="40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dirty="0">
                  <a:solidFill>
                    <a:schemeClr val="bg1"/>
                  </a:solidFill>
                </a:rPr>
                <a:t>14</a:t>
              </a:r>
            </a:p>
          </p:txBody>
        </p:sp>
      </p:grpSp>
      <p:grpSp>
        <p:nvGrpSpPr>
          <p:cNvPr id="15376" name="Group 16"/>
          <p:cNvGrpSpPr>
            <a:grpSpLocks/>
          </p:cNvGrpSpPr>
          <p:nvPr/>
        </p:nvGrpSpPr>
        <p:grpSpPr bwMode="auto">
          <a:xfrm>
            <a:off x="2514600" y="2819400"/>
            <a:ext cx="1325563" cy="1371600"/>
            <a:chOff x="1920" y="1584"/>
            <a:chExt cx="835" cy="864"/>
          </a:xfrm>
        </p:grpSpPr>
        <p:pic>
          <p:nvPicPr>
            <p:cNvPr id="15377" name="Picture 17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5378" name="Text Box 18"/>
            <p:cNvSpPr txBox="1">
              <a:spLocks noChangeArrowheads="1"/>
            </p:cNvSpPr>
            <p:nvPr/>
          </p:nvSpPr>
          <p:spPr bwMode="auto">
            <a:xfrm>
              <a:off x="2208" y="1824"/>
              <a:ext cx="2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15379" name="AutoShape 19"/>
          <p:cNvSpPr>
            <a:spLocks noChangeArrowheads="1"/>
          </p:cNvSpPr>
          <p:nvPr/>
        </p:nvSpPr>
        <p:spPr bwMode="auto">
          <a:xfrm>
            <a:off x="6781800" y="18288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Від'ємник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3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53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53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53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53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9"/>
                  </p:tgtEl>
                </p:cond>
              </p:nextCondLst>
            </p:seq>
          </p:childTnLst>
        </p:cTn>
      </p:par>
    </p:tnLst>
    <p:bldLst>
      <p:bldP spid="15368" grpId="0" animBg="1"/>
      <p:bldP spid="15369" grpId="0" animBg="1"/>
      <p:bldP spid="1537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381000"/>
            <a:ext cx="2209800" cy="1335088"/>
          </a:xfrm>
          <a:prstGeom prst="rect">
            <a:avLst/>
          </a:prstGeom>
          <a:noFill/>
        </p:spPr>
      </p:pic>
      <p:pic>
        <p:nvPicPr>
          <p:cNvPr id="17411" name="Picture 3" descr="84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600" y="4114800"/>
            <a:ext cx="1985963" cy="2171700"/>
          </a:xfrm>
          <a:prstGeom prst="rect">
            <a:avLst/>
          </a:prstGeom>
          <a:noFill/>
        </p:spPr>
      </p:pic>
      <p:pic>
        <p:nvPicPr>
          <p:cNvPr id="17412" name="Picture 4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304800"/>
            <a:ext cx="2209800" cy="1335088"/>
          </a:xfrm>
          <a:prstGeom prst="rect">
            <a:avLst/>
          </a:prstGeom>
          <a:noFill/>
        </p:spPr>
      </p:pic>
      <p:pic>
        <p:nvPicPr>
          <p:cNvPr id="17413" name="Picture 5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81000"/>
            <a:ext cx="2209800" cy="1335088"/>
          </a:xfrm>
          <a:prstGeom prst="rect">
            <a:avLst/>
          </a:prstGeom>
          <a:noFill/>
        </p:spPr>
      </p:pic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5486400" y="5410200"/>
            <a:ext cx="3657600" cy="1295400"/>
          </a:xfrm>
          <a:prstGeom prst="wave">
            <a:avLst>
              <a:gd name="adj1" fmla="val 13005"/>
              <a:gd name="adj2" fmla="val 0"/>
            </a:avLst>
          </a:prstGeom>
          <a:gradFill rotWithShape="1">
            <a:gsLst>
              <a:gs pos="0">
                <a:srgbClr val="33CCFF"/>
              </a:gs>
              <a:gs pos="50000">
                <a:schemeClr val="bg1"/>
              </a:gs>
              <a:gs pos="100000">
                <a:srgbClr val="33CC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7415" name="WordArt 7"/>
          <p:cNvSpPr>
            <a:spLocks noChangeArrowheads="1" noChangeShapeType="1" noTextEdit="1"/>
          </p:cNvSpPr>
          <p:nvPr/>
        </p:nvSpPr>
        <p:spPr bwMode="auto">
          <a:xfrm rot="513871">
            <a:off x="6096000" y="5715000"/>
            <a:ext cx="210502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К - 7 = 6</a:t>
            </a:r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>
            <a:off x="533400" y="17526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Від'ємник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6781800" y="17526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Зменшуване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17418" name="Group 10"/>
          <p:cNvGrpSpPr>
            <a:grpSpLocks/>
          </p:cNvGrpSpPr>
          <p:nvPr/>
        </p:nvGrpSpPr>
        <p:grpSpPr bwMode="auto">
          <a:xfrm>
            <a:off x="6858000" y="2362200"/>
            <a:ext cx="1325563" cy="1371600"/>
            <a:chOff x="1920" y="1584"/>
            <a:chExt cx="835" cy="864"/>
          </a:xfrm>
        </p:grpSpPr>
        <p:pic>
          <p:nvPicPr>
            <p:cNvPr id="17419" name="Picture 11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7420" name="Text Box 12">
              <a:hlinkClick r:id="" action="ppaction://hlinkshowjump?jump=nextslide"/>
            </p:cNvPr>
            <p:cNvSpPr txBox="1">
              <a:spLocks noChangeArrowheads="1"/>
            </p:cNvSpPr>
            <p:nvPr/>
          </p:nvSpPr>
          <p:spPr bwMode="auto">
            <a:xfrm>
              <a:off x="2208" y="1824"/>
              <a:ext cx="4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chemeClr val="bg1"/>
                  </a:solidFill>
                </a:rPr>
                <a:t>13</a:t>
              </a:r>
            </a:p>
          </p:txBody>
        </p:sp>
      </p:grpSp>
      <p:grpSp>
        <p:nvGrpSpPr>
          <p:cNvPr id="17421" name="Group 13"/>
          <p:cNvGrpSpPr>
            <a:grpSpLocks/>
          </p:cNvGrpSpPr>
          <p:nvPr/>
        </p:nvGrpSpPr>
        <p:grpSpPr bwMode="auto">
          <a:xfrm>
            <a:off x="5562600" y="2971800"/>
            <a:ext cx="1325563" cy="1371600"/>
            <a:chOff x="1920" y="1584"/>
            <a:chExt cx="835" cy="864"/>
          </a:xfrm>
        </p:grpSpPr>
        <p:pic>
          <p:nvPicPr>
            <p:cNvPr id="17422" name="Picture 14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7423" name="Text Box 15"/>
            <p:cNvSpPr txBox="1">
              <a:spLocks noChangeArrowheads="1"/>
            </p:cNvSpPr>
            <p:nvPr/>
          </p:nvSpPr>
          <p:spPr bwMode="auto">
            <a:xfrm>
              <a:off x="2208" y="1855"/>
              <a:ext cx="25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7424" name="Group 16"/>
          <p:cNvGrpSpPr>
            <a:grpSpLocks/>
          </p:cNvGrpSpPr>
          <p:nvPr/>
        </p:nvGrpSpPr>
        <p:grpSpPr bwMode="auto">
          <a:xfrm>
            <a:off x="7467600" y="3810000"/>
            <a:ext cx="1325563" cy="1371600"/>
            <a:chOff x="1920" y="1584"/>
            <a:chExt cx="835" cy="864"/>
          </a:xfrm>
        </p:grpSpPr>
        <p:pic>
          <p:nvPicPr>
            <p:cNvPr id="17425" name="Picture 17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7426" name="Text Box 18"/>
            <p:cNvSpPr txBox="1">
              <a:spLocks noChangeArrowheads="1"/>
            </p:cNvSpPr>
            <p:nvPr/>
          </p:nvSpPr>
          <p:spPr bwMode="auto">
            <a:xfrm>
              <a:off x="2208" y="1824"/>
              <a:ext cx="4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chemeClr val="bg1"/>
                  </a:solidFill>
                </a:rPr>
                <a:t>14</a:t>
              </a:r>
            </a:p>
          </p:txBody>
        </p:sp>
      </p:grpSp>
      <p:sp>
        <p:nvSpPr>
          <p:cNvPr id="17427" name="AutoShape 19"/>
          <p:cNvSpPr>
            <a:spLocks noChangeArrowheads="1"/>
          </p:cNvSpPr>
          <p:nvPr/>
        </p:nvSpPr>
        <p:spPr bwMode="auto">
          <a:xfrm>
            <a:off x="3733800" y="16764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Доданок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4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4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2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4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2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74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74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27"/>
                  </p:tgtEl>
                </p:cond>
              </p:nextCondLst>
            </p:seq>
          </p:childTnLst>
        </p:cTn>
      </p:par>
    </p:tnLst>
    <p:bldLst>
      <p:bldP spid="17416" grpId="0" animBg="1"/>
      <p:bldP spid="17417" grpId="0" animBg="1"/>
      <p:bldP spid="174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381000"/>
            <a:ext cx="2209800" cy="1335088"/>
          </a:xfrm>
          <a:prstGeom prst="rect">
            <a:avLst/>
          </a:prstGeom>
          <a:noFill/>
        </p:spPr>
      </p:pic>
      <p:pic>
        <p:nvPicPr>
          <p:cNvPr id="12291" name="Picture 3" descr="84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600" y="4114800"/>
            <a:ext cx="1985963" cy="2171700"/>
          </a:xfrm>
          <a:prstGeom prst="rect">
            <a:avLst/>
          </a:prstGeom>
          <a:noFill/>
        </p:spPr>
      </p:pic>
      <p:pic>
        <p:nvPicPr>
          <p:cNvPr id="12292" name="Picture 4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304800"/>
            <a:ext cx="2209800" cy="1335088"/>
          </a:xfrm>
          <a:prstGeom prst="rect">
            <a:avLst/>
          </a:prstGeom>
          <a:noFill/>
        </p:spPr>
      </p:pic>
      <p:pic>
        <p:nvPicPr>
          <p:cNvPr id="12293" name="Picture 5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81000"/>
            <a:ext cx="2209800" cy="1335088"/>
          </a:xfrm>
          <a:prstGeom prst="rect">
            <a:avLst/>
          </a:prstGeom>
          <a:noFill/>
        </p:spPr>
      </p:pic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486400" y="5410200"/>
            <a:ext cx="3657600" cy="1295400"/>
          </a:xfrm>
          <a:prstGeom prst="wave">
            <a:avLst>
              <a:gd name="adj1" fmla="val 13005"/>
              <a:gd name="adj2" fmla="val 0"/>
            </a:avLst>
          </a:prstGeom>
          <a:gradFill rotWithShape="1">
            <a:gsLst>
              <a:gs pos="0">
                <a:srgbClr val="33CCFF"/>
              </a:gs>
              <a:gs pos="50000">
                <a:schemeClr val="bg1"/>
              </a:gs>
              <a:gs pos="100000">
                <a:srgbClr val="33CC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2295" name="WordArt 7"/>
          <p:cNvSpPr>
            <a:spLocks noChangeArrowheads="1" noChangeShapeType="1" noTextEdit="1"/>
          </p:cNvSpPr>
          <p:nvPr/>
        </p:nvSpPr>
        <p:spPr bwMode="auto">
          <a:xfrm rot="513871">
            <a:off x="6096000" y="5715000"/>
            <a:ext cx="210502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У + 6 = 11</a:t>
            </a:r>
          </a:p>
        </p:txBody>
      </p:sp>
      <p:sp>
        <p:nvSpPr>
          <p:cNvPr id="12296" name="AutoShape 8"/>
          <p:cNvSpPr>
            <a:spLocks noChangeArrowheads="1"/>
          </p:cNvSpPr>
          <p:nvPr/>
        </p:nvSpPr>
        <p:spPr bwMode="auto">
          <a:xfrm>
            <a:off x="533400" y="17526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Зменшуване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3733800" y="16764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Доданок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12298" name="Group 10"/>
          <p:cNvGrpSpPr>
            <a:grpSpLocks/>
          </p:cNvGrpSpPr>
          <p:nvPr/>
        </p:nvGrpSpPr>
        <p:grpSpPr bwMode="auto">
          <a:xfrm>
            <a:off x="3048000" y="2514600"/>
            <a:ext cx="1325563" cy="1371600"/>
            <a:chOff x="1920" y="1584"/>
            <a:chExt cx="835" cy="864"/>
          </a:xfrm>
        </p:grpSpPr>
        <p:pic>
          <p:nvPicPr>
            <p:cNvPr id="12299" name="Picture 11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2300" name="Text Box 12">
              <a:hlinkClick r:id="" action="ppaction://hlinkshowjump?jump=nextslide"/>
            </p:cNvPr>
            <p:cNvSpPr txBox="1">
              <a:spLocks noChangeArrowheads="1"/>
            </p:cNvSpPr>
            <p:nvPr/>
          </p:nvSpPr>
          <p:spPr bwMode="auto">
            <a:xfrm>
              <a:off x="2208" y="1824"/>
              <a:ext cx="2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chemeClr val="bg1"/>
                  </a:solidFill>
                </a:rPr>
                <a:t>5</a:t>
              </a:r>
            </a:p>
          </p:txBody>
        </p:sp>
      </p:grpSp>
      <p:grpSp>
        <p:nvGrpSpPr>
          <p:cNvPr id="12301" name="Group 13"/>
          <p:cNvGrpSpPr>
            <a:grpSpLocks/>
          </p:cNvGrpSpPr>
          <p:nvPr/>
        </p:nvGrpSpPr>
        <p:grpSpPr bwMode="auto">
          <a:xfrm>
            <a:off x="4419600" y="2514600"/>
            <a:ext cx="1325563" cy="1371600"/>
            <a:chOff x="1920" y="1584"/>
            <a:chExt cx="835" cy="864"/>
          </a:xfrm>
        </p:grpSpPr>
        <p:pic>
          <p:nvPicPr>
            <p:cNvPr id="12302" name="Picture 14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2303" name="Text Box 15"/>
            <p:cNvSpPr txBox="1">
              <a:spLocks noChangeArrowheads="1"/>
            </p:cNvSpPr>
            <p:nvPr/>
          </p:nvSpPr>
          <p:spPr bwMode="auto">
            <a:xfrm>
              <a:off x="2208" y="1855"/>
              <a:ext cx="40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dirty="0">
                  <a:solidFill>
                    <a:schemeClr val="bg1"/>
                  </a:solidFill>
                </a:rPr>
                <a:t>17</a:t>
              </a:r>
            </a:p>
          </p:txBody>
        </p:sp>
      </p:grpSp>
      <p:grpSp>
        <p:nvGrpSpPr>
          <p:cNvPr id="12304" name="Group 16"/>
          <p:cNvGrpSpPr>
            <a:grpSpLocks/>
          </p:cNvGrpSpPr>
          <p:nvPr/>
        </p:nvGrpSpPr>
        <p:grpSpPr bwMode="auto">
          <a:xfrm>
            <a:off x="5867400" y="2590800"/>
            <a:ext cx="1325563" cy="1371600"/>
            <a:chOff x="1920" y="1584"/>
            <a:chExt cx="835" cy="864"/>
          </a:xfrm>
        </p:grpSpPr>
        <p:pic>
          <p:nvPicPr>
            <p:cNvPr id="12305" name="Picture 17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2306" name="Text Box 18"/>
            <p:cNvSpPr txBox="1">
              <a:spLocks noChangeArrowheads="1"/>
            </p:cNvSpPr>
            <p:nvPr/>
          </p:nvSpPr>
          <p:spPr bwMode="auto">
            <a:xfrm>
              <a:off x="2208" y="1824"/>
              <a:ext cx="2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chemeClr val="bg1"/>
                  </a:solidFill>
                </a:rPr>
                <a:t>6</a:t>
              </a:r>
            </a:p>
          </p:txBody>
        </p:sp>
      </p:grpSp>
      <p:sp>
        <p:nvSpPr>
          <p:cNvPr id="12307" name="AutoShape 19"/>
          <p:cNvSpPr>
            <a:spLocks noChangeArrowheads="1"/>
          </p:cNvSpPr>
          <p:nvPr/>
        </p:nvSpPr>
        <p:spPr bwMode="auto">
          <a:xfrm>
            <a:off x="6781800" y="18288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Від'ємник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2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9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3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0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0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22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9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23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07"/>
                  </p:tgtEl>
                </p:cond>
              </p:nextCondLst>
            </p:seq>
          </p:childTnLst>
        </p:cTn>
      </p:par>
    </p:tnLst>
    <p:bldLst>
      <p:bldP spid="12296" grpId="0" animBg="1"/>
      <p:bldP spid="12297" grpId="0" animBg="1"/>
      <p:bldP spid="1230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381000"/>
            <a:ext cx="2209800" cy="1335088"/>
          </a:xfrm>
          <a:prstGeom prst="rect">
            <a:avLst/>
          </a:prstGeom>
          <a:noFill/>
        </p:spPr>
      </p:pic>
      <p:pic>
        <p:nvPicPr>
          <p:cNvPr id="10243" name="Picture 3" descr="84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600" y="4114800"/>
            <a:ext cx="1985963" cy="2171700"/>
          </a:xfrm>
          <a:prstGeom prst="rect">
            <a:avLst/>
          </a:prstGeom>
          <a:noFill/>
        </p:spPr>
      </p:pic>
      <p:pic>
        <p:nvPicPr>
          <p:cNvPr id="10244" name="Picture 4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304800"/>
            <a:ext cx="2209800" cy="1335088"/>
          </a:xfrm>
          <a:prstGeom prst="rect">
            <a:avLst/>
          </a:prstGeom>
          <a:noFill/>
        </p:spPr>
      </p:pic>
      <p:pic>
        <p:nvPicPr>
          <p:cNvPr id="10245" name="Picture 5" descr="5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81000"/>
            <a:ext cx="2209800" cy="1335088"/>
          </a:xfrm>
          <a:prstGeom prst="rect">
            <a:avLst/>
          </a:prstGeom>
          <a:noFill/>
        </p:spPr>
      </p:pic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5486400" y="5410200"/>
            <a:ext cx="3657600" cy="1295400"/>
          </a:xfrm>
          <a:prstGeom prst="wave">
            <a:avLst>
              <a:gd name="adj1" fmla="val 13005"/>
              <a:gd name="adj2" fmla="val 0"/>
            </a:avLst>
          </a:prstGeom>
          <a:gradFill rotWithShape="1">
            <a:gsLst>
              <a:gs pos="0">
                <a:srgbClr val="33CCFF"/>
              </a:gs>
              <a:gs pos="50000">
                <a:schemeClr val="bg1"/>
              </a:gs>
              <a:gs pos="100000">
                <a:srgbClr val="33CC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0247" name="WordArt 7"/>
          <p:cNvSpPr>
            <a:spLocks noChangeArrowheads="1" noChangeShapeType="1" noTextEdit="1"/>
          </p:cNvSpPr>
          <p:nvPr/>
        </p:nvSpPr>
        <p:spPr bwMode="auto">
          <a:xfrm rot="513871">
            <a:off x="6096000" y="5715000"/>
            <a:ext cx="210502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16 - Х = 8</a:t>
            </a: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6705600" y="18288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Зменшуване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533400" y="18288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Від'ємник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10250" name="Group 10"/>
          <p:cNvGrpSpPr>
            <a:grpSpLocks/>
          </p:cNvGrpSpPr>
          <p:nvPr/>
        </p:nvGrpSpPr>
        <p:grpSpPr bwMode="auto">
          <a:xfrm>
            <a:off x="2514600" y="4114800"/>
            <a:ext cx="1325563" cy="1371600"/>
            <a:chOff x="1920" y="1584"/>
            <a:chExt cx="835" cy="864"/>
          </a:xfrm>
        </p:grpSpPr>
        <p:pic>
          <p:nvPicPr>
            <p:cNvPr id="10251" name="Picture 11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0252" name="Text Box 12">
              <a:hlinkClick r:id="" action="ppaction://hlinkshowjump?jump=nextslide"/>
            </p:cNvPr>
            <p:cNvSpPr txBox="1">
              <a:spLocks noChangeArrowheads="1"/>
            </p:cNvSpPr>
            <p:nvPr/>
          </p:nvSpPr>
          <p:spPr bwMode="auto">
            <a:xfrm>
              <a:off x="2208" y="1824"/>
              <a:ext cx="2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chemeClr val="bg1"/>
                  </a:solidFill>
                </a:rPr>
                <a:t>8</a:t>
              </a:r>
            </a:p>
          </p:txBody>
        </p:sp>
      </p:grpSp>
      <p:grpSp>
        <p:nvGrpSpPr>
          <p:cNvPr id="10253" name="Group 13"/>
          <p:cNvGrpSpPr>
            <a:grpSpLocks/>
          </p:cNvGrpSpPr>
          <p:nvPr/>
        </p:nvGrpSpPr>
        <p:grpSpPr bwMode="auto">
          <a:xfrm>
            <a:off x="533400" y="2743200"/>
            <a:ext cx="1325563" cy="1371600"/>
            <a:chOff x="1920" y="1584"/>
            <a:chExt cx="835" cy="864"/>
          </a:xfrm>
        </p:grpSpPr>
        <p:pic>
          <p:nvPicPr>
            <p:cNvPr id="10254" name="Picture 14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0255" name="Text Box 15"/>
            <p:cNvSpPr txBox="1">
              <a:spLocks noChangeArrowheads="1"/>
            </p:cNvSpPr>
            <p:nvPr/>
          </p:nvSpPr>
          <p:spPr bwMode="auto">
            <a:xfrm>
              <a:off x="2208" y="1855"/>
              <a:ext cx="25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dirty="0">
                  <a:solidFill>
                    <a:schemeClr val="bg1"/>
                  </a:solidFill>
                </a:rPr>
                <a:t>9</a:t>
              </a:r>
            </a:p>
          </p:txBody>
        </p:sp>
      </p:grpSp>
      <p:grpSp>
        <p:nvGrpSpPr>
          <p:cNvPr id="10256" name="Group 16"/>
          <p:cNvGrpSpPr>
            <a:grpSpLocks/>
          </p:cNvGrpSpPr>
          <p:nvPr/>
        </p:nvGrpSpPr>
        <p:grpSpPr bwMode="auto">
          <a:xfrm>
            <a:off x="1905000" y="2895600"/>
            <a:ext cx="1325563" cy="1371600"/>
            <a:chOff x="1920" y="1584"/>
            <a:chExt cx="835" cy="864"/>
          </a:xfrm>
        </p:grpSpPr>
        <p:pic>
          <p:nvPicPr>
            <p:cNvPr id="10257" name="Picture 17" descr="1c2807e7a9b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20" y="1584"/>
              <a:ext cx="835" cy="864"/>
            </a:xfrm>
            <a:prstGeom prst="rect">
              <a:avLst/>
            </a:prstGeom>
            <a:noFill/>
          </p:spPr>
        </p:pic>
        <p:sp>
          <p:nvSpPr>
            <p:cNvPr id="10258" name="Text Box 18"/>
            <p:cNvSpPr txBox="1">
              <a:spLocks noChangeArrowheads="1"/>
            </p:cNvSpPr>
            <p:nvPr/>
          </p:nvSpPr>
          <p:spPr bwMode="auto">
            <a:xfrm>
              <a:off x="2208" y="1824"/>
              <a:ext cx="4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chemeClr val="bg1"/>
                  </a:solidFill>
                </a:rPr>
                <a:t>24</a:t>
              </a:r>
            </a:p>
          </p:txBody>
        </p:sp>
      </p:grpSp>
      <p:sp>
        <p:nvSpPr>
          <p:cNvPr id="10259" name="AutoShape 19"/>
          <p:cNvSpPr>
            <a:spLocks noChangeArrowheads="1"/>
          </p:cNvSpPr>
          <p:nvPr/>
        </p:nvSpPr>
        <p:spPr bwMode="auto">
          <a:xfrm>
            <a:off x="3733800" y="1676400"/>
            <a:ext cx="2133600" cy="533400"/>
          </a:xfrm>
          <a:prstGeom prst="flowChartPunchedTap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Доданок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5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5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02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59"/>
                  </p:tgtEl>
                </p:cond>
              </p:nextCondLst>
            </p:seq>
          </p:childTnLst>
        </p:cTn>
      </p:par>
    </p:tnLst>
    <p:bldLst>
      <p:bldP spid="10248" grpId="0" animBg="1"/>
      <p:bldP spid="10249" grpId="0" animBg="1"/>
      <p:bldP spid="10259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141</Words>
  <Application>Microsoft Office PowerPoint</Application>
  <PresentationFormat>Экран (4:3)</PresentationFormat>
  <Paragraphs>91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</cp:lastModifiedBy>
  <cp:revision>20</cp:revision>
  <cp:lastPrinted>1601-01-01T00:00:00Z</cp:lastPrinted>
  <dcterms:created xsi:type="dcterms:W3CDTF">1601-01-01T00:00:00Z</dcterms:created>
  <dcterms:modified xsi:type="dcterms:W3CDTF">2017-07-27T15:44:34Z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