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2"/>
  </p:handoutMasterIdLst>
  <p:sldIdLst>
    <p:sldId id="256" r:id="rId2"/>
    <p:sldId id="266" r:id="rId3"/>
    <p:sldId id="257" r:id="rId4"/>
    <p:sldId id="259" r:id="rId5"/>
    <p:sldId id="258" r:id="rId6"/>
    <p:sldId id="262" r:id="rId7"/>
    <p:sldId id="261" r:id="rId8"/>
    <p:sldId id="260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C98C14-C2AA-47A1-A880-59EBB3E8110E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22D12A-961C-497E-AA0C-B8559B1D3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5F7CEDA-A6B4-4C9D-BC8C-DD0D6645F1DC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BDDED98-CFEC-473C-925A-C239166E9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7CEDA-A6B4-4C9D-BC8C-DD0D6645F1DC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DED98-CFEC-473C-925A-C239166E9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7CEDA-A6B4-4C9D-BC8C-DD0D6645F1DC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DED98-CFEC-473C-925A-C239166E9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5F7CEDA-A6B4-4C9D-BC8C-DD0D6645F1DC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BDDED98-CFEC-473C-925A-C239166E92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5F7CEDA-A6B4-4C9D-BC8C-DD0D6645F1DC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BDDED98-CFEC-473C-925A-C239166E9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7CEDA-A6B4-4C9D-BC8C-DD0D6645F1DC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DED98-CFEC-473C-925A-C239166E92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7CEDA-A6B4-4C9D-BC8C-DD0D6645F1DC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DED98-CFEC-473C-925A-C239166E92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5F7CEDA-A6B4-4C9D-BC8C-DD0D6645F1DC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BDDED98-CFEC-473C-925A-C239166E92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7CEDA-A6B4-4C9D-BC8C-DD0D6645F1DC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DED98-CFEC-473C-925A-C239166E9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5F7CEDA-A6B4-4C9D-BC8C-DD0D6645F1DC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BDDED98-CFEC-473C-925A-C239166E92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5F7CEDA-A6B4-4C9D-BC8C-DD0D6645F1DC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BDDED98-CFEC-473C-925A-C239166E92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5F7CEDA-A6B4-4C9D-BC8C-DD0D6645F1DC}" type="datetimeFigureOut">
              <a:rPr lang="ru-RU" smtClean="0"/>
              <a:pPr/>
              <a:t>03.12.2015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BDDED98-CFEC-473C-925A-C239166E9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5580_18133330_1-150x1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1268760"/>
            <a:ext cx="5589240" cy="558924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547664" y="908720"/>
            <a:ext cx="7416824" cy="197383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 - </a:t>
            </a:r>
            <a:r>
              <a:rPr lang="ru-RU" sz="7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аукціон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2776843da1f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32896" y="2564904"/>
            <a:ext cx="4111104" cy="4111104"/>
          </a:xfrm>
          <a:prstGeom prst="rect">
            <a:avLst/>
          </a:prstGeom>
        </p:spPr>
      </p:pic>
      <p:pic>
        <p:nvPicPr>
          <p:cNvPr id="6" name="Рисунок 5" descr="img5.jpg"/>
          <p:cNvPicPr>
            <a:picLocks noChangeAspect="1"/>
          </p:cNvPicPr>
          <p:nvPr/>
        </p:nvPicPr>
        <p:blipFill>
          <a:blip r:embed="rId3" cstate="print"/>
          <a:srcRect l="17713" t="22700" r="4326" b="5901"/>
          <a:stretch>
            <a:fillRect/>
          </a:stretch>
        </p:blipFill>
        <p:spPr>
          <a:xfrm>
            <a:off x="1547664" y="260648"/>
            <a:ext cx="4392488" cy="30170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67744" y="4941168"/>
            <a:ext cx="32896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b="1" dirty="0" smtClean="0">
                <a:solidFill>
                  <a:srgbClr val="000099"/>
                </a:solidFill>
                <a:latin typeface="Comic Sans MS" pitchFamily="66" charset="0"/>
              </a:rPr>
              <a:t>ЛОТ №9</a:t>
            </a:r>
            <a:endParaRPr lang="ru-RU" sz="5400" b="1" dirty="0">
              <a:solidFill>
                <a:srgbClr val="0000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oceana_7x50.jpg"/>
          <p:cNvPicPr>
            <a:picLocks noChangeAspect="1"/>
          </p:cNvPicPr>
          <p:nvPr/>
        </p:nvPicPr>
        <p:blipFill>
          <a:blip r:embed="rId2" cstate="print"/>
          <a:srcRect t="12120" b="11413"/>
          <a:stretch>
            <a:fillRect/>
          </a:stretch>
        </p:blipFill>
        <p:spPr>
          <a:xfrm>
            <a:off x="2627784" y="476672"/>
            <a:ext cx="6309320" cy="48245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27784" y="5229200"/>
            <a:ext cx="32896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b="1" dirty="0" smtClean="0">
                <a:solidFill>
                  <a:srgbClr val="000099"/>
                </a:solidFill>
                <a:latin typeface="Comic Sans MS" pitchFamily="66" charset="0"/>
              </a:rPr>
              <a:t>ЛОТ №1</a:t>
            </a:r>
            <a:endParaRPr lang="ru-RU" sz="5400" b="1" dirty="0">
              <a:solidFill>
                <a:srgbClr val="0000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ompas8-01.jpg"/>
          <p:cNvPicPr>
            <a:picLocks noChangeAspect="1"/>
          </p:cNvPicPr>
          <p:nvPr/>
        </p:nvPicPr>
        <p:blipFill>
          <a:blip r:embed="rId2" cstate="print"/>
          <a:srcRect l="11180" r="13221"/>
          <a:stretch>
            <a:fillRect/>
          </a:stretch>
        </p:blipFill>
        <p:spPr>
          <a:xfrm>
            <a:off x="4644008" y="0"/>
            <a:ext cx="4320480" cy="5715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27784" y="5229200"/>
            <a:ext cx="32896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b="1" dirty="0" smtClean="0">
                <a:solidFill>
                  <a:srgbClr val="000099"/>
                </a:solidFill>
                <a:latin typeface="Comic Sans MS" pitchFamily="66" charset="0"/>
              </a:rPr>
              <a:t>ЛОТ №2</a:t>
            </a:r>
            <a:endParaRPr lang="ru-RU" sz="5400" b="1" dirty="0">
              <a:solidFill>
                <a:srgbClr val="0000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124744"/>
            <a:ext cx="32896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b="1" dirty="0" smtClean="0">
                <a:solidFill>
                  <a:srgbClr val="000099"/>
                </a:solidFill>
                <a:latin typeface="Comic Sans MS" pitchFamily="66" charset="0"/>
              </a:rPr>
              <a:t>ЛОТ №3</a:t>
            </a:r>
            <a:endParaRPr lang="ru-RU" sz="5400" b="1" dirty="0">
              <a:solidFill>
                <a:srgbClr val="000099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pryrod-55.png"/>
          <p:cNvPicPr>
            <a:picLocks noChangeAspect="1"/>
          </p:cNvPicPr>
          <p:nvPr/>
        </p:nvPicPr>
        <p:blipFill>
          <a:blip r:embed="rId2" cstate="print"/>
          <a:srcRect l="2227" r="56705" b="13380"/>
          <a:stretch>
            <a:fillRect/>
          </a:stretch>
        </p:blipFill>
        <p:spPr>
          <a:xfrm>
            <a:off x="3131840" y="260648"/>
            <a:ext cx="5815077" cy="6309320"/>
          </a:xfrm>
          <a:prstGeom prst="rect">
            <a:avLst/>
          </a:prstGeom>
        </p:spPr>
      </p:pic>
      <p:cxnSp>
        <p:nvCxnSpPr>
          <p:cNvPr id="8" name="Прямая со стрелкой 7"/>
          <p:cNvCxnSpPr/>
          <p:nvPr/>
        </p:nvCxnSpPr>
        <p:spPr>
          <a:xfrm flipV="1">
            <a:off x="7020272" y="836712"/>
            <a:ext cx="1584176" cy="5472608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27784" y="5445224"/>
            <a:ext cx="32896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b="1" dirty="0" smtClean="0">
                <a:solidFill>
                  <a:srgbClr val="000099"/>
                </a:solidFill>
                <a:latin typeface="Comic Sans MS" pitchFamily="66" charset="0"/>
              </a:rPr>
              <a:t>ЛОТ №4</a:t>
            </a:r>
            <a:endParaRPr lang="ru-RU" sz="5400" b="1" dirty="0">
              <a:solidFill>
                <a:srgbClr val="000099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img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260648"/>
            <a:ext cx="6762656" cy="5112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436096" y="5445224"/>
            <a:ext cx="32896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b="1" dirty="0" smtClean="0">
                <a:solidFill>
                  <a:srgbClr val="000099"/>
                </a:solidFill>
                <a:latin typeface="Comic Sans MS" pitchFamily="66" charset="0"/>
              </a:rPr>
              <a:t>ЛОТ №5</a:t>
            </a:r>
            <a:endParaRPr lang="ru-RU" sz="5400" b="1" dirty="0">
              <a:solidFill>
                <a:srgbClr val="000099"/>
              </a:solidFill>
              <a:latin typeface="Comic Sans MS" pitchFamily="66" charset="0"/>
            </a:endParaRPr>
          </a:p>
        </p:txBody>
      </p:sp>
      <p:pic>
        <p:nvPicPr>
          <p:cNvPr id="6" name="Picture 16" descr="image2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404664"/>
            <a:ext cx="5516953" cy="2390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Прямая соединительная линия 10"/>
          <p:cNvCxnSpPr/>
          <p:nvPr/>
        </p:nvCxnSpPr>
        <p:spPr>
          <a:xfrm flipH="1">
            <a:off x="2915816" y="3140968"/>
            <a:ext cx="3312368" cy="158417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3059832" y="3429000"/>
            <a:ext cx="3312368" cy="158417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3491880" y="3645024"/>
            <a:ext cx="5328592" cy="252028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95936" y="4869160"/>
            <a:ext cx="32896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b="1" dirty="0" smtClean="0">
                <a:solidFill>
                  <a:srgbClr val="000099"/>
                </a:solidFill>
                <a:latin typeface="Comic Sans MS" pitchFamily="66" charset="0"/>
              </a:rPr>
              <a:t>ЛОТ №6</a:t>
            </a:r>
            <a:endParaRPr lang="ru-RU" sz="5400" b="1" dirty="0">
              <a:solidFill>
                <a:srgbClr val="000099"/>
              </a:solidFill>
              <a:latin typeface="Comic Sans MS" pitchFamily="66" charset="0"/>
            </a:endParaRPr>
          </a:p>
        </p:txBody>
      </p:sp>
      <p:pic>
        <p:nvPicPr>
          <p:cNvPr id="6" name="Picture 25" descr="image315"/>
          <p:cNvPicPr>
            <a:picLocks noChangeAspect="1" noChangeArrowheads="1"/>
          </p:cNvPicPr>
          <p:nvPr/>
        </p:nvPicPr>
        <p:blipFill>
          <a:blip r:embed="rId2" cstate="print"/>
          <a:srcRect l="79088" t="37158"/>
          <a:stretch>
            <a:fillRect/>
          </a:stretch>
        </p:blipFill>
        <p:spPr bwMode="auto">
          <a:xfrm>
            <a:off x="1835696" y="0"/>
            <a:ext cx="2555294" cy="3767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0" descr="image315"/>
          <p:cNvPicPr>
            <a:picLocks noChangeAspect="1" noChangeArrowheads="1"/>
          </p:cNvPicPr>
          <p:nvPr/>
        </p:nvPicPr>
        <p:blipFill>
          <a:blip r:embed="rId2" cstate="print"/>
          <a:srcRect t="37158" r="75737"/>
          <a:stretch>
            <a:fillRect/>
          </a:stretch>
        </p:blipFill>
        <p:spPr bwMode="auto">
          <a:xfrm>
            <a:off x="4355976" y="0"/>
            <a:ext cx="3004615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7" descr="image262"/>
          <p:cNvPicPr>
            <a:picLocks noChangeAspect="1" noChangeArrowheads="1"/>
          </p:cNvPicPr>
          <p:nvPr/>
        </p:nvPicPr>
        <p:blipFill>
          <a:blip r:embed="rId3" cstate="print"/>
          <a:srcRect r="48041"/>
          <a:stretch>
            <a:fillRect/>
          </a:stretch>
        </p:blipFill>
        <p:spPr bwMode="auto">
          <a:xfrm>
            <a:off x="6876256" y="332656"/>
            <a:ext cx="1602630" cy="4104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07704" y="1052736"/>
            <a:ext cx="32896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b="1" dirty="0" smtClean="0">
                <a:solidFill>
                  <a:srgbClr val="000099"/>
                </a:solidFill>
                <a:latin typeface="Comic Sans MS" pitchFamily="66" charset="0"/>
              </a:rPr>
              <a:t>ЛОТ №7</a:t>
            </a:r>
            <a:endParaRPr lang="ru-RU" sz="5400" b="1" dirty="0">
              <a:solidFill>
                <a:srgbClr val="000099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kants4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3347864" y="225091"/>
            <a:ext cx="4980843" cy="63722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Рисунок 153" descr="49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0" y="0"/>
            <a:ext cx="6858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51720" y="1196752"/>
            <a:ext cx="32896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5400" b="1" dirty="0" smtClean="0">
                <a:solidFill>
                  <a:srgbClr val="000099"/>
                </a:solidFill>
                <a:latin typeface="Comic Sans MS" pitchFamily="66" charset="0"/>
              </a:rPr>
              <a:t>ЛОТ №8</a:t>
            </a:r>
            <a:endParaRPr lang="ru-RU" sz="5400" b="1" dirty="0">
              <a:solidFill>
                <a:srgbClr val="0000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178</TotalTime>
  <Words>30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Minutka15</dc:creator>
  <cp:lastModifiedBy>Minutka15</cp:lastModifiedBy>
  <cp:revision>18</cp:revision>
  <dcterms:created xsi:type="dcterms:W3CDTF">2015-12-01T17:07:17Z</dcterms:created>
  <dcterms:modified xsi:type="dcterms:W3CDTF">2015-12-03T20:37:36Z</dcterms:modified>
</cp:coreProperties>
</file>