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80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FFCC66"/>
    <a:srgbClr val="66FF99"/>
    <a:srgbClr val="99CCFF"/>
    <a:srgbClr val="FF33CC"/>
    <a:srgbClr val="6600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7000" b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6400" y="1066800"/>
            <a:ext cx="7178567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lgerian" pitchFamily="82" charset="0"/>
              </a:rPr>
              <a:t>IRREGULAR </a:t>
            </a:r>
          </a:p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lgerian" pitchFamily="82" charset="0"/>
              </a:rPr>
              <a:t>VERBS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29200" y="5257800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Касьянова Л.В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англійської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КЗ НСЗШ №11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Нікополь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7432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eat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do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8100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304800" y="6019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drink – drank - drunk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6670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eat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do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7338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304800" y="6019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eat – ate - eaten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6670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take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do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733800" y="28194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438400" y="593467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do – did - done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7432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take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see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8100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304800" y="6019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read – read - read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97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7432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take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see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8100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304800" y="6019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have – had - had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8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8194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take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see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8862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0" y="5980837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think- thought - thought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0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971800" y="5334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take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see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40386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457200" y="593467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take- took - taken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743200" y="3810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tell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see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8862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457200" y="593467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come- came - come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8956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tell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see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make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9624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457200" y="593467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see- saw - seen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667000" y="533400"/>
            <a:ext cx="5468403" cy="5357873"/>
            <a:chOff x="2088610" y="457200"/>
            <a:chExt cx="5468403" cy="5357873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357873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406696" y="404297"/>
              <a:ext cx="286185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9913" y="445009"/>
              <a:ext cx="2867594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1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1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tell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1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1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see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1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make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1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7338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457200" y="593467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tell- told - told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0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-bgvawnu8L-4/UO8SUAKiR3I/AAAAAAAAFiY/uikPl9b8JQo/s1600/English+verbs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-16292"/>
            <a:ext cx="7848600" cy="6874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6670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think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tell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see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make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7338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457200" y="593467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make- made - made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cdn.quotesgram.com/img/73/4/1751737590-10267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5818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048000" y="762000"/>
            <a:ext cx="3048000" cy="6096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80000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0" y="762000"/>
            <a:ext cx="3048000" cy="6096000"/>
            <a:chOff x="0" y="685800"/>
            <a:chExt cx="3048000" cy="654911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685800"/>
              <a:ext cx="3048000" cy="6549118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0" y="685800"/>
              <a:ext cx="2971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REGULAR VERBS</a:t>
              </a:r>
              <a:endPara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096000" y="685800"/>
            <a:ext cx="3048000" cy="6172200"/>
            <a:chOff x="6096000" y="685800"/>
            <a:chExt cx="3048000" cy="617220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096000" y="685800"/>
              <a:ext cx="3048000" cy="61722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72200" y="685800"/>
              <a:ext cx="2971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IRREGULAR VERBS</a:t>
              </a:r>
              <a:endPara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124200" y="60198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0400" y="1066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95800" y="1828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play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2800" y="17526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go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14800" y="32766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52800" y="2667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skate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62400" y="4876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76800" y="12192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get up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29000" y="350520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eat</a:t>
            </a:r>
            <a:endParaRPr lang="ru-RU" sz="2400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0" y="2667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want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52800" y="4343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drink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48200" y="42672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95800" y="54102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76600" y="51816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help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29200" y="61722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wash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29200" y="36576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95400" y="1524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660066"/>
                </a:solidFill>
              </a:rPr>
              <a:t>Divide verbs into two groups:</a:t>
            </a:r>
            <a:endParaRPr lang="ru-RU" sz="2400" b="1" i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0.40416 0.044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0.02199 L 0.24583 0.1108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0023 L 0.4125 0.1219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0.42083 -0.066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-0.2875 -0.089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-0.425 0.0108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1.48148E-6 L -0.35833 0.01111 " pathEditMode="relative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0.40833 -0.05556 " pathEditMode="relative" ptsTypes="AA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0.23333 -0.0113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0.39583 -0.0335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1088 L 0.25833 0.0439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0.32084 0.0219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2625 -0.1780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0.25833 0.02199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59259E-6 L 0.39167 -0.0002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81481E-6 L -0.45 -0.22245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" y="-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" descr="http://springdellcenter.org/wp-content/uploads/2014/08/congratulations-430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87217"/>
            <a:ext cx="9144000" cy="4770783"/>
          </a:xfrm>
          <a:prstGeom prst="rect">
            <a:avLst/>
          </a:prstGeom>
          <a:noFill/>
        </p:spPr>
      </p:pic>
      <p:pic>
        <p:nvPicPr>
          <p:cNvPr id="15362" name="Picture 2" descr="http://happy31.ru/upload/medialibrary/96b/96b99fc7d71277499ae3679374d1739b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0"/>
            <a:ext cx="2828276" cy="2971801"/>
          </a:xfrm>
          <a:prstGeom prst="rect">
            <a:avLst/>
          </a:prstGeom>
          <a:noFill/>
        </p:spPr>
      </p:pic>
      <p:pic>
        <p:nvPicPr>
          <p:cNvPr id="28" name="Picture 2" descr="http://happy31.ru/upload/medialibrary/96b/96b99fc7d71277499ae3679374d1739b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28600"/>
            <a:ext cx="2828276" cy="2971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rgbClr val="FFCC6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1219200"/>
            <a:ext cx="586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>
                <a:solidFill>
                  <a:srgbClr val="002060"/>
                </a:solidFill>
                <a:latin typeface="Britannic Bold" pitchFamily="34" charset="0"/>
              </a:rPr>
              <a:t>Spin the pointer and say the other two forms of the irregular verb.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4267200" y="4724400"/>
            <a:ext cx="2362200" cy="1066800"/>
            <a:chOff x="4267200" y="4724400"/>
            <a:chExt cx="2362200" cy="1066800"/>
          </a:xfrm>
        </p:grpSpPr>
        <p:sp>
          <p:nvSpPr>
            <p:cNvPr id="6" name="Блок-схема: альтернативный процесс 5">
              <a:hlinkClick r:id="rId3" action="ppaction://hlinksldjump"/>
            </p:cNvPr>
            <p:cNvSpPr/>
            <p:nvPr/>
          </p:nvSpPr>
          <p:spPr>
            <a:xfrm>
              <a:off x="4267200" y="4724400"/>
              <a:ext cx="2362200" cy="1066800"/>
            </a:xfrm>
            <a:prstGeom prst="flowChartAlternateProcess">
              <a:avLst/>
            </a:prstGeom>
            <a:solidFill>
              <a:srgbClr val="CCFF66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95800" y="4953000"/>
              <a:ext cx="1981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rgbClr val="FF0000"/>
                  </a:solidFill>
                  <a:latin typeface="Arial Black" pitchFamily="34" charset="0"/>
                </a:rPr>
                <a:t>PLAY</a:t>
              </a:r>
              <a:endParaRPr lang="ru-RU" sz="4000" b="1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>
            <a:alpha val="9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2514600" y="3810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get up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drink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write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go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04800" y="60198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go – went - gone</a:t>
            </a:r>
            <a:endParaRPr lang="ru-RU" sz="5400" dirty="0">
              <a:latin typeface="Arial Black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3581400" y="2895600"/>
            <a:ext cx="3276600" cy="533400"/>
            <a:chOff x="3200400" y="2895600"/>
            <a:chExt cx="3276600" cy="53340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6" name="Стрелка вправо 5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Кольцо 6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7" name="Стрелка вправо 16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Кольцо 17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9458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7432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get up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drink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write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810000" y="2895600"/>
            <a:ext cx="3276600" cy="533400"/>
            <a:chOff x="3200400" y="2895600"/>
            <a:chExt cx="3276600" cy="533400"/>
          </a:xfrm>
        </p:grpSpPr>
        <p:grpSp>
          <p:nvGrpSpPr>
            <p:cNvPr id="1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304800" y="6019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drink – drank - drunk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971800" y="3810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get up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eat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write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40386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0" y="5934670"/>
            <a:ext cx="876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write – wrote - written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895600" y="457200"/>
            <a:ext cx="5454530" cy="5410200"/>
            <a:chOff x="2095500" y="457200"/>
            <a:chExt cx="5454530" cy="5410200"/>
          </a:xfrm>
        </p:grpSpPr>
        <p:sp>
          <p:nvSpPr>
            <p:cNvPr id="3" name="Блок-схема: сопоставление 2"/>
            <p:cNvSpPr/>
            <p:nvPr/>
          </p:nvSpPr>
          <p:spPr>
            <a:xfrm>
              <a:off x="3352800" y="457200"/>
              <a:ext cx="2895600" cy="5410200"/>
            </a:xfrm>
            <a:prstGeom prst="flowChartCollat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Блок-схема: сопоставление 3"/>
            <p:cNvSpPr/>
            <p:nvPr/>
          </p:nvSpPr>
          <p:spPr>
            <a:xfrm rot="7198764">
              <a:off x="3385738" y="416401"/>
              <a:ext cx="2889804" cy="5438780"/>
            </a:xfrm>
            <a:prstGeom prst="flowChartCollat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Блок-схема: сопоставление 4"/>
            <p:cNvSpPr/>
            <p:nvPr/>
          </p:nvSpPr>
          <p:spPr>
            <a:xfrm rot="3631470">
              <a:off x="3352800" y="457200"/>
              <a:ext cx="2895600" cy="5410200"/>
            </a:xfrm>
            <a:prstGeom prst="flowChartCollat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609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get up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10200" y="35814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eat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0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have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1981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do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09800" y="36576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read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33800" y="5029200"/>
              <a:ext cx="2057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 smtClean="0">
                  <a:latin typeface="Arial" pitchFamily="34" charset="0"/>
                  <a:cs typeface="Arial" pitchFamily="34" charset="0"/>
                </a:rPr>
                <a:t>come</a:t>
              </a:r>
              <a:endParaRPr lang="ru-RU" sz="4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4"/>
          <p:cNvGrpSpPr/>
          <p:nvPr/>
        </p:nvGrpSpPr>
        <p:grpSpPr>
          <a:xfrm>
            <a:off x="3962400" y="2895600"/>
            <a:ext cx="3276600" cy="533400"/>
            <a:chOff x="3200400" y="2895600"/>
            <a:chExt cx="3276600" cy="5334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4572000" y="2895600"/>
              <a:ext cx="1905000" cy="533400"/>
              <a:chOff x="4572000" y="2895600"/>
              <a:chExt cx="1905000" cy="533400"/>
            </a:xfrm>
            <a:solidFill>
              <a:srgbClr val="FF0000"/>
            </a:solidFill>
          </p:grpSpPr>
          <p:sp>
            <p:nvSpPr>
              <p:cNvPr id="20" name="Стрелка вправо 19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Кольцо 20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Группа 15"/>
            <p:cNvGrpSpPr/>
            <p:nvPr/>
          </p:nvGrpSpPr>
          <p:grpSpPr>
            <a:xfrm rot="10800000">
              <a:off x="3200400" y="2895600"/>
              <a:ext cx="1905000" cy="533400"/>
              <a:chOff x="4572000" y="2895600"/>
              <a:chExt cx="1905000" cy="533400"/>
            </a:xfrm>
            <a:noFill/>
          </p:grpSpPr>
          <p:sp>
            <p:nvSpPr>
              <p:cNvPr id="18" name="Стрелка вправо 17"/>
              <p:cNvSpPr/>
              <p:nvPr/>
            </p:nvSpPr>
            <p:spPr>
              <a:xfrm>
                <a:off x="4724400" y="2895600"/>
                <a:ext cx="1752600" cy="5334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Кольцо 18"/>
              <p:cNvSpPr/>
              <p:nvPr/>
            </p:nvSpPr>
            <p:spPr>
              <a:xfrm>
                <a:off x="4572000" y="2895600"/>
                <a:ext cx="533400" cy="533400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0" y="5934670"/>
            <a:ext cx="891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rial Black" pitchFamily="34" charset="0"/>
              </a:rPr>
              <a:t>get up – got up – got up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23" name="Picture 2" descr="https://2.bp.blogspot.com/-FOELgP3x9zQ/V1W_0nu-1PI/AAAAAAAABLI/F1XlyFZy4b4l4aR9kFlOzd_ThQSjOCyCwCLcB/s1600/veselyie-rebyata-shablon-prevyu-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2" t="1396" r="67109" b="2269"/>
          <a:stretch>
            <a:fillRect/>
          </a:stretch>
        </p:blipFill>
        <p:spPr bwMode="auto">
          <a:xfrm>
            <a:off x="0" y="685800"/>
            <a:ext cx="2209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78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227</Words>
  <Application>Microsoft Office PowerPoint</Application>
  <PresentationFormat>Экран (4:3)</PresentationFormat>
  <Paragraphs>132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Евросеть</dc:creator>
  <cp:lastModifiedBy>Elena</cp:lastModifiedBy>
  <cp:revision>37</cp:revision>
  <dcterms:modified xsi:type="dcterms:W3CDTF">2017-07-17T12:11:24Z</dcterms:modified>
</cp:coreProperties>
</file>