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616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4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844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24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046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156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797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281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488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55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8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A6A95-60AC-469D-9C9D-9943A3753387}" type="datetimeFigureOut">
              <a:rPr lang="ru-RU" smtClean="0"/>
              <a:pPr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41AF-4672-47E5-A7E8-8D6696F6A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76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2852"/>
            <a:ext cx="7772400" cy="6572296"/>
          </a:xfrm>
        </p:spPr>
        <p:txBody>
          <a:bodyPr>
            <a:normAutofit/>
          </a:bodyPr>
          <a:lstStyle/>
          <a:p>
            <a:r>
              <a:rPr lang="ru-RU" sz="8900" b="1" dirty="0" err="1" smtClean="0">
                <a:solidFill>
                  <a:srgbClr val="00B0F0"/>
                </a:solidFill>
              </a:rPr>
              <a:t>Перевірна</a:t>
            </a:r>
            <a:r>
              <a:rPr lang="ru-RU" sz="8900" b="1" dirty="0" smtClean="0">
                <a:solidFill>
                  <a:srgbClr val="00B0F0"/>
                </a:solidFill>
              </a:rPr>
              <a:t> робота</a:t>
            </a:r>
            <a:br>
              <a:rPr lang="ru-RU" sz="8900" b="1" dirty="0" smtClean="0">
                <a:solidFill>
                  <a:srgbClr val="00B0F0"/>
                </a:solidFill>
              </a:rPr>
            </a:br>
            <a:r>
              <a:rPr lang="ru-RU" dirty="0" smtClean="0"/>
              <a:t>1 </a:t>
            </a:r>
            <a:r>
              <a:rPr lang="ru-RU" dirty="0" smtClean="0"/>
              <a:t>семестр</a:t>
            </a:r>
            <a:br>
              <a:rPr lang="ru-RU" dirty="0" smtClean="0"/>
            </a:br>
            <a:r>
              <a:rPr lang="ru-RU" dirty="0" smtClean="0"/>
              <a:t>1 </a:t>
            </a:r>
            <a:r>
              <a:rPr lang="ru-RU" dirty="0" err="1" smtClean="0"/>
              <a:t>клас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b="1" dirty="0" err="1" smtClean="0"/>
              <a:t>Спеціалізована</a:t>
            </a:r>
            <a:r>
              <a:rPr lang="ru-RU" sz="1800" b="1" dirty="0" smtClean="0"/>
              <a:t> школа І-ІІІ ст. №3</a:t>
            </a:r>
            <a:br>
              <a:rPr lang="ru-RU" sz="1800" b="1" dirty="0" smtClean="0"/>
            </a:br>
            <a:r>
              <a:rPr lang="ru-RU" sz="1800" b="1" dirty="0" err="1" smtClean="0"/>
              <a:t>м.Маріуполь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Шепотіленко Г.Г.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8444">
            <a:off x="61495" y="3229375"/>
            <a:ext cx="2855079" cy="33893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54170">
            <a:off x="5842197" y="3257535"/>
            <a:ext cx="3007759" cy="38330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785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3656" y="188640"/>
            <a:ext cx="878470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ЗАДАЧА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/>
          <a:lstStyle/>
          <a:p>
            <a:pPr algn="ctr"/>
            <a:r>
              <a:rPr lang="uk-UA" dirty="0" smtClean="0"/>
              <a:t>І варіант 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 </a:t>
            </a:r>
            <a:r>
              <a:rPr lang="uk-UA" sz="3600" dirty="0" smtClean="0"/>
              <a:t>гільці</a:t>
            </a:r>
            <a:r>
              <a:rPr lang="ru-RU" sz="3600" dirty="0" smtClean="0"/>
              <a:t>  </a:t>
            </a:r>
            <a:r>
              <a:rPr lang="uk-UA" sz="3600" b="1" dirty="0" smtClean="0"/>
              <a:t>було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18</a:t>
            </a:r>
            <a:r>
              <a:rPr lang="ru-RU" sz="3600" dirty="0" smtClean="0"/>
              <a:t> </a:t>
            </a:r>
            <a:r>
              <a:rPr lang="uk-UA" sz="3600" dirty="0" smtClean="0"/>
              <a:t>листочків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3</a:t>
            </a:r>
            <a:r>
              <a:rPr lang="ru-RU" sz="3600" dirty="0" smtClean="0"/>
              <a:t> листочка </a:t>
            </a:r>
            <a:r>
              <a:rPr lang="ru-RU" sz="3600" b="1" dirty="0" smtClean="0"/>
              <a:t>впало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uk-UA" sz="3600" dirty="0" smtClean="0"/>
              <a:t>Скільки</a:t>
            </a:r>
            <a:r>
              <a:rPr lang="ru-RU" sz="3600" dirty="0" smtClean="0"/>
              <a:t> </a:t>
            </a:r>
            <a:r>
              <a:rPr lang="uk-UA" sz="3600" dirty="0" smtClean="0"/>
              <a:t>листочків </a:t>
            </a:r>
            <a:r>
              <a:rPr lang="uk-UA" sz="3600" b="1" dirty="0" smtClean="0"/>
              <a:t>залишилось</a:t>
            </a:r>
            <a:r>
              <a:rPr lang="uk-UA" sz="3600" dirty="0" smtClean="0"/>
              <a:t>?</a:t>
            </a:r>
            <a:endParaRPr lang="uk-UA" sz="36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716016" y="1124744"/>
            <a:ext cx="4041775" cy="639762"/>
          </a:xfrm>
        </p:spPr>
        <p:txBody>
          <a:bodyPr/>
          <a:lstStyle/>
          <a:p>
            <a:pPr algn="ctr"/>
            <a:r>
              <a:rPr lang="uk-UA" dirty="0" smtClean="0"/>
              <a:t>ІІ варіант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Наталка купила </a:t>
            </a:r>
            <a:r>
              <a:rPr lang="ru-RU" sz="3600" dirty="0" smtClean="0">
                <a:solidFill>
                  <a:srgbClr val="FF0000"/>
                </a:solidFill>
              </a:rPr>
              <a:t>15 </a:t>
            </a:r>
            <a:r>
              <a:rPr lang="uk-UA" sz="3600" dirty="0" smtClean="0"/>
              <a:t>зошитів у </a:t>
            </a:r>
            <a:r>
              <a:rPr lang="uk-UA" sz="3600" b="1" dirty="0" smtClean="0"/>
              <a:t>клітку</a:t>
            </a:r>
            <a:r>
              <a:rPr lang="uk-UA" sz="3600" dirty="0" smtClean="0"/>
              <a:t> и </a:t>
            </a:r>
            <a:r>
              <a:rPr lang="uk-UA" sz="3600" dirty="0" smtClean="0">
                <a:solidFill>
                  <a:srgbClr val="FF0000"/>
                </a:solidFill>
              </a:rPr>
              <a:t>4</a:t>
            </a:r>
            <a:r>
              <a:rPr lang="uk-UA" sz="3600" dirty="0" smtClean="0"/>
              <a:t> зошита  у </a:t>
            </a:r>
            <a:r>
              <a:rPr lang="uk-UA" sz="3600" b="1" dirty="0" smtClean="0"/>
              <a:t>лінійку</a:t>
            </a:r>
            <a:r>
              <a:rPr lang="uk-UA" sz="3600" dirty="0" smtClean="0"/>
              <a:t>.</a:t>
            </a:r>
          </a:p>
          <a:p>
            <a:pPr marL="0" indent="0">
              <a:buNone/>
            </a:pPr>
            <a:r>
              <a:rPr lang="uk-UA" sz="3600" dirty="0" smtClean="0"/>
              <a:t>Скільки </a:t>
            </a:r>
            <a:r>
              <a:rPr lang="uk-UA" sz="3600" b="1" dirty="0" smtClean="0"/>
              <a:t>всього</a:t>
            </a:r>
            <a:r>
              <a:rPr lang="uk-UA" sz="3600" dirty="0" smtClean="0"/>
              <a:t> зошитів купила Наталка?</a:t>
            </a:r>
            <a:endParaRPr lang="uk-UA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1124744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77882" y="1114805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62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05002"/>
            <a:ext cx="8733656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Приклади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/>
          <a:lstStyle/>
          <a:p>
            <a:pPr algn="ctr"/>
            <a:r>
              <a:rPr lang="uk-UA" dirty="0" smtClean="0"/>
              <a:t>І варіант 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334245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7-3=  </a:t>
            </a:r>
          </a:p>
          <a:p>
            <a:pPr marL="0" indent="0">
              <a:buNone/>
            </a:pPr>
            <a:r>
              <a:rPr lang="ru-RU" sz="3600" dirty="0" smtClean="0"/>
              <a:t>3-3=</a:t>
            </a:r>
          </a:p>
          <a:p>
            <a:pPr marL="0" indent="0">
              <a:buNone/>
            </a:pPr>
            <a:r>
              <a:rPr lang="ru-RU" sz="3600" dirty="0" smtClean="0"/>
              <a:t>9-4=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7+3=</a:t>
            </a:r>
          </a:p>
          <a:p>
            <a:pPr marL="0" indent="0">
              <a:buNone/>
            </a:pPr>
            <a:r>
              <a:rPr lang="ru-RU" sz="3600" dirty="0" smtClean="0"/>
              <a:t>5+2=</a:t>
            </a:r>
          </a:p>
          <a:p>
            <a:pPr marL="0" indent="0">
              <a:buNone/>
            </a:pPr>
            <a:r>
              <a:rPr lang="ru-RU" sz="3600" dirty="0" smtClean="0"/>
              <a:t>0+4=                                </a:t>
            </a:r>
            <a:endParaRPr lang="ru-RU" sz="36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716016" y="1124744"/>
            <a:ext cx="4041775" cy="639762"/>
          </a:xfrm>
        </p:spPr>
        <p:txBody>
          <a:bodyPr/>
          <a:lstStyle/>
          <a:p>
            <a:pPr algn="ctr"/>
            <a:r>
              <a:rPr lang="uk-UA" dirty="0" smtClean="0"/>
              <a:t>ІІ варіант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7543" y="4149080"/>
            <a:ext cx="3675829" cy="21902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9=7</a:t>
            </a:r>
            <a:r>
              <a:rPr lang="ru-RU" sz="3600" dirty="0" smtClean="0"/>
              <a:t>+…      10=4</a:t>
            </a:r>
            <a:r>
              <a:rPr lang="ru-RU" sz="3600" dirty="0" smtClean="0"/>
              <a:t>+…                             </a:t>
            </a:r>
            <a:endParaRPr lang="ru-RU" sz="3600" dirty="0"/>
          </a:p>
        </p:txBody>
      </p:sp>
      <p:sp>
        <p:nvSpPr>
          <p:cNvPr id="12" name="Объект 8"/>
          <p:cNvSpPr txBox="1">
            <a:spLocks/>
          </p:cNvSpPr>
          <p:nvPr/>
        </p:nvSpPr>
        <p:spPr>
          <a:xfrm>
            <a:off x="4649788" y="2174875"/>
            <a:ext cx="4040188" cy="233424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9-2=</a:t>
            </a:r>
          </a:p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4-4</a:t>
            </a:r>
            <a:r>
              <a:rPr lang="ru-RU" sz="3600" dirty="0" smtClean="0"/>
              <a:t>=  </a:t>
            </a:r>
            <a:endParaRPr lang="ru-RU" sz="3600" dirty="0" smtClean="0"/>
          </a:p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8-2=</a:t>
            </a:r>
          </a:p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    5+3</a:t>
            </a:r>
            <a:r>
              <a:rPr lang="ru-RU" sz="3600" dirty="0" smtClean="0"/>
              <a:t>=</a:t>
            </a:r>
          </a:p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    0+6</a:t>
            </a:r>
            <a:r>
              <a:rPr lang="ru-RU" sz="3600" dirty="0" smtClean="0"/>
              <a:t>=</a:t>
            </a:r>
          </a:p>
          <a:p>
            <a:pPr marL="0" indent="0">
              <a:buFont typeface="Arial" pitchFamily="34" charset="0"/>
              <a:buNone/>
            </a:pPr>
            <a:r>
              <a:rPr lang="ru-RU" sz="3600" dirty="0" smtClean="0"/>
              <a:t>     8+2</a:t>
            </a:r>
            <a:r>
              <a:rPr lang="ru-RU" sz="3600" dirty="0" smtClean="0"/>
              <a:t>=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12986" y="4725144"/>
            <a:ext cx="3630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solidFill>
                  <a:prstClr val="black"/>
                </a:solidFill>
              </a:rPr>
              <a:t>10=7</a:t>
            </a:r>
            <a:r>
              <a:rPr lang="ru-RU" sz="3600" dirty="0" smtClean="0">
                <a:solidFill>
                  <a:prstClr val="black"/>
                </a:solidFill>
              </a:rPr>
              <a:t>+…      9=6</a:t>
            </a:r>
            <a:r>
              <a:rPr lang="ru-RU" sz="3600" dirty="0" smtClean="0">
                <a:solidFill>
                  <a:prstClr val="black"/>
                </a:solidFill>
              </a:rPr>
              <a:t>+…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4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99654" y="1124744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208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3656" y="188640"/>
            <a:ext cx="8784706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Накресли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відрізок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/>
          <a:lstStyle/>
          <a:p>
            <a:pPr algn="ctr"/>
            <a:r>
              <a:rPr lang="uk-UA" dirty="0" smtClean="0"/>
              <a:t>І варіант 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6780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5 см</a:t>
            </a:r>
            <a:endParaRPr lang="ru-RU" sz="36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716016" y="1124744"/>
            <a:ext cx="4041775" cy="639762"/>
          </a:xfrm>
        </p:spPr>
        <p:txBody>
          <a:bodyPr/>
          <a:lstStyle/>
          <a:p>
            <a:pPr algn="ctr"/>
            <a:r>
              <a:rPr lang="uk-UA" dirty="0" smtClean="0"/>
              <a:t>ІІ варіант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6780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4 см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1124744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77882" y="1114805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67544" y="2948406"/>
            <a:ext cx="3600400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937922" y="2924944"/>
            <a:ext cx="3600400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359532" y="284039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959932" y="288478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430310" y="284039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829910" y="284039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83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Списування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6000" dirty="0" smtClean="0"/>
              <a:t>Марійка</a:t>
            </a:r>
            <a:r>
              <a:rPr lang="ru-RU" sz="6000" dirty="0" smtClean="0"/>
              <a:t>  </a:t>
            </a:r>
            <a:r>
              <a:rPr lang="uk-UA" sz="6000" dirty="0" smtClean="0"/>
              <a:t>налила у миску молока. На, Мурка, молока.</a:t>
            </a:r>
          </a:p>
        </p:txBody>
      </p:sp>
    </p:spTree>
    <p:extLst>
      <p:ext uri="{BB962C8B-B14F-4D97-AF65-F5344CB8AC3E}">
        <p14:creationId xmlns="" xmlns:p14="http://schemas.microsoft.com/office/powerpoint/2010/main" val="22974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3656" y="188640"/>
            <a:ext cx="8784706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Звукові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схеми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/>
          <a:lstStyle/>
          <a:p>
            <a:pPr algn="ctr"/>
            <a:r>
              <a:rPr lang="uk-UA" dirty="0" smtClean="0"/>
              <a:t>І варіант 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394720" cy="6780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6000" dirty="0" smtClean="0"/>
              <a:t>льон</a:t>
            </a:r>
          </a:p>
          <a:p>
            <a:pPr marL="0" indent="0">
              <a:buNone/>
            </a:pPr>
            <a:r>
              <a:rPr lang="uk-UA" sz="6000" dirty="0" smtClean="0"/>
              <a:t>навчання</a:t>
            </a:r>
            <a:endParaRPr lang="uk-UA" sz="60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716016" y="1124744"/>
            <a:ext cx="4041775" cy="639762"/>
          </a:xfrm>
        </p:spPr>
        <p:txBody>
          <a:bodyPr/>
          <a:lstStyle/>
          <a:p>
            <a:pPr algn="ctr"/>
            <a:r>
              <a:rPr lang="uk-UA" dirty="0" smtClean="0"/>
              <a:t>ІІ варіант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6780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6000" dirty="0" err="1" smtClean="0"/>
              <a:t>польот</a:t>
            </a:r>
            <a:endParaRPr lang="uk-UA" sz="6000" dirty="0" smtClean="0"/>
          </a:p>
          <a:p>
            <a:pPr marL="0" indent="0">
              <a:buNone/>
            </a:pPr>
            <a:r>
              <a:rPr lang="uk-UA" sz="6000" dirty="0" smtClean="0"/>
              <a:t>знання</a:t>
            </a:r>
            <a:endParaRPr lang="uk-UA" sz="6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1124744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77882" y="1114805"/>
            <a:ext cx="4320480" cy="525658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3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112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Перевірна робота 1 семестр 1 клас Спеціалізована школа І-ІІІ ст. №3 м.Маріуполь Шепотіленко Г.Г.</vt:lpstr>
      <vt:lpstr>ЗАДАЧА</vt:lpstr>
      <vt:lpstr>Приклади</vt:lpstr>
      <vt:lpstr>Накресли відрізок</vt:lpstr>
      <vt:lpstr>Списування</vt:lpstr>
      <vt:lpstr>Звукові схеми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 1 семестр 1 класс</dc:title>
  <dc:creator>user</dc:creator>
  <cp:lastModifiedBy>Admin</cp:lastModifiedBy>
  <cp:revision>7</cp:revision>
  <dcterms:created xsi:type="dcterms:W3CDTF">2012-12-17T15:25:44Z</dcterms:created>
  <dcterms:modified xsi:type="dcterms:W3CDTF">2017-07-27T15:48:33Z</dcterms:modified>
</cp:coreProperties>
</file>