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gif" ContentType="image/gif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8"/>
  </p:notesMasterIdLst>
  <p:sldIdLst>
    <p:sldId id="281" r:id="rId2"/>
    <p:sldId id="257" r:id="rId3"/>
    <p:sldId id="262" r:id="rId4"/>
    <p:sldId id="261" r:id="rId5"/>
    <p:sldId id="296" r:id="rId6"/>
    <p:sldId id="298" r:id="rId7"/>
    <p:sldId id="265" r:id="rId8"/>
    <p:sldId id="303" r:id="rId9"/>
    <p:sldId id="304" r:id="rId10"/>
    <p:sldId id="305" r:id="rId11"/>
    <p:sldId id="306" r:id="rId12"/>
    <p:sldId id="307" r:id="rId13"/>
    <p:sldId id="308" r:id="rId14"/>
    <p:sldId id="309" r:id="rId15"/>
    <p:sldId id="311" r:id="rId16"/>
    <p:sldId id="310" r:id="rId17"/>
    <p:sldId id="312" r:id="rId18"/>
    <p:sldId id="313" r:id="rId19"/>
    <p:sldId id="315" r:id="rId20"/>
    <p:sldId id="293" r:id="rId21"/>
    <p:sldId id="314" r:id="rId22"/>
    <p:sldId id="301" r:id="rId23"/>
    <p:sldId id="280" r:id="rId24"/>
    <p:sldId id="316" r:id="rId25"/>
    <p:sldId id="317" r:id="rId26"/>
    <p:sldId id="282" r:id="rId2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  <a:srgbClr val="0000FF"/>
    <a:srgbClr val="6600CC"/>
    <a:srgbClr val="009900"/>
    <a:srgbClr val="000066"/>
    <a:srgbClr val="990000"/>
    <a:srgbClr val="59074D"/>
    <a:srgbClr val="5A140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5" d="100"/>
          <a:sy n="105" d="100"/>
        </p:scale>
        <p:origin x="-150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82318C26-3492-404D-B242-7E8E2147F836}" type="datetimeFigureOut">
              <a:rPr lang="ru-RU"/>
              <a:pPr>
                <a:defRPr/>
              </a:pPr>
              <a:t>10.10.2014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1853947B-DB93-472A-BA5A-9186D32F685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36868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29E71A5-8C6C-4C62-8A86-182F89FA5C70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11</a:t>
            </a:fld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36868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29E71A5-8C6C-4C62-8A86-182F89FA5C70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12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A4C7ED-B165-4FFB-82B3-CA0ADA74C0BB}" type="datetimeFigureOut">
              <a:rPr lang="ru-RU"/>
              <a:pPr>
                <a:defRPr/>
              </a:pPr>
              <a:t>10.10.2014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E46F90-B484-4F80-B0E2-CE7012FBF3E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F0FB8D-A4F2-4281-9FBB-FD70D14CDB1A}" type="datetimeFigureOut">
              <a:rPr lang="ru-RU"/>
              <a:pPr>
                <a:defRPr/>
              </a:pPr>
              <a:t>10.10.2014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1C78A9-48BF-4CB5-BB7E-A55632B88EF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BA9BD9-2D35-43FD-8A01-62398637BAA3}" type="datetimeFigureOut">
              <a:rPr lang="ru-RU"/>
              <a:pPr>
                <a:defRPr/>
              </a:pPr>
              <a:t>10.10.2014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0B3D83-9A2C-4391-BCEA-75E1C1F2BF5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FD1C4D-8CBE-4EBC-AACE-A4FC8D5F7E96}" type="datetimeFigureOut">
              <a:rPr lang="ru-RU"/>
              <a:pPr>
                <a:defRPr/>
              </a:pPr>
              <a:t>10.10.2014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C71650-B511-4A38-B24C-3917DAF9E25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21F47D-AD6F-4A05-A6A7-0C0E28C934F6}" type="datetimeFigureOut">
              <a:rPr lang="ru-RU"/>
              <a:pPr>
                <a:defRPr/>
              </a:pPr>
              <a:t>10.10.2014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14410B-63DC-45C3-93AA-C29913298E6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D0F750-9ED9-4F27-A663-B1946E53F71F}" type="datetimeFigureOut">
              <a:rPr lang="ru-RU"/>
              <a:pPr>
                <a:defRPr/>
              </a:pPr>
              <a:t>10.10.2014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79B1B8-12F9-4467-8718-C155BBC5EC1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D9CA6A-F2F9-4A0C-91A9-43BD0BB27BDD}" type="datetimeFigureOut">
              <a:rPr lang="ru-RU"/>
              <a:pPr>
                <a:defRPr/>
              </a:pPr>
              <a:t>10.10.2014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A37402-847B-4048-B66E-54EB568C860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970C95-CFEA-4A8A-87D4-6E9BC581F38B}" type="datetimeFigureOut">
              <a:rPr lang="ru-RU"/>
              <a:pPr>
                <a:defRPr/>
              </a:pPr>
              <a:t>10.10.2014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870199-186B-46A3-929D-9100196DC22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7C2BA1-5779-45F3-8519-3A001CC86E97}" type="datetimeFigureOut">
              <a:rPr lang="ru-RU"/>
              <a:pPr>
                <a:defRPr/>
              </a:pPr>
              <a:t>10.10.2014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A91640-03EE-4A3F-9BCD-B117E0C9157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D34775-F866-4871-AC38-A75E05A070DA}" type="datetimeFigureOut">
              <a:rPr lang="ru-RU"/>
              <a:pPr>
                <a:defRPr/>
              </a:pPr>
              <a:t>10.10.2014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CFCC1F-3AA1-4220-9B7E-99B6F4046B5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AA0604-C0DD-40B9-9C9A-1B254B9DBAE9}" type="datetimeFigureOut">
              <a:rPr lang="ru-RU"/>
              <a:pPr>
                <a:defRPr/>
              </a:pPr>
              <a:t>10.10.2014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F98F15-BEC4-42CF-891D-118397B6A41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43E2A48D-5C7C-45A0-B1CD-E752FFC13E3F}" type="datetimeFigureOut">
              <a:rPr lang="ru-RU"/>
              <a:pPr>
                <a:defRPr/>
              </a:pPr>
              <a:t>10.10.2014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DCD6B1B-748C-454C-8161-F1A7D687B31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Picture 2"/>
          <p:cNvSpPr>
            <a:spLocks noChangeAspect="1" noChangeArrowheads="1"/>
          </p:cNvSpPr>
          <p:nvPr/>
        </p:nvSpPr>
        <p:spPr bwMode="auto">
          <a:xfrm flipH="1">
            <a:off x="7500938" y="5286375"/>
            <a:ext cx="1357312" cy="1357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51" name="Заголовок 2"/>
          <p:cNvSpPr>
            <a:spLocks noGrp="1"/>
          </p:cNvSpPr>
          <p:nvPr>
            <p:ph type="title"/>
          </p:nvPr>
        </p:nvSpPr>
        <p:spPr>
          <a:xfrm>
            <a:off x="457200" y="785813"/>
            <a:ext cx="8229600" cy="6715125"/>
          </a:xfrm>
        </p:spPr>
        <p:txBody>
          <a:bodyPr/>
          <a:lstStyle/>
          <a:p>
            <a:pPr eaLnBrk="1" hangingPunct="1"/>
            <a:r>
              <a:rPr lang="uk-UA" sz="5400" b="1" dirty="0" smtClean="0">
                <a:solidFill>
                  <a:srgbClr val="FF0000"/>
                </a:solidFill>
                <a:latin typeface="Monotype Corsiva" pitchFamily="66" charset="0"/>
              </a:rPr>
              <a:t>Нестандартний урок </a:t>
            </a:r>
            <a:r>
              <a:rPr lang="uk-UA" sz="5400" b="1" dirty="0" err="1" smtClean="0">
                <a:solidFill>
                  <a:srgbClr val="FF0000"/>
                </a:solidFill>
                <a:latin typeface="Monotype Corsiva" pitchFamily="66" charset="0"/>
              </a:rPr>
              <a:t>–сюрприз</a:t>
            </a:r>
            <a:r>
              <a:rPr lang="uk-UA" sz="5400" b="1" dirty="0" smtClean="0">
                <a:solidFill>
                  <a:srgbClr val="FF0000"/>
                </a:solidFill>
                <a:latin typeface="Monotype Corsiva" pitchFamily="66" charset="0"/>
              </a:rPr>
              <a:t> </a:t>
            </a:r>
            <a:r>
              <a:rPr lang="ru-RU" sz="5400" b="1" dirty="0" smtClean="0">
                <a:solidFill>
                  <a:srgbClr val="FF0000"/>
                </a:solidFill>
                <a:latin typeface="Monotype Corsiva" pitchFamily="66" charset="0"/>
              </a:rPr>
              <a:t/>
            </a:r>
            <a:br>
              <a:rPr lang="ru-RU" sz="5400" b="1" dirty="0" smtClean="0">
                <a:solidFill>
                  <a:srgbClr val="FF0000"/>
                </a:solidFill>
                <a:latin typeface="Monotype Corsiva" pitchFamily="66" charset="0"/>
              </a:rPr>
            </a:br>
            <a:r>
              <a:rPr lang="uk-UA" sz="5400" b="1" dirty="0" smtClean="0">
                <a:solidFill>
                  <a:srgbClr val="FF0000"/>
                </a:solidFill>
                <a:latin typeface="Monotype Corsiva" pitchFamily="66" charset="0"/>
              </a:rPr>
              <a:t>з математики у 2 класі </a:t>
            </a:r>
            <a:r>
              <a:rPr lang="ru-RU" sz="5400" b="1" dirty="0" smtClean="0">
                <a:solidFill>
                  <a:srgbClr val="FF0000"/>
                </a:solidFill>
                <a:latin typeface="Monotype Corsiva" pitchFamily="66" charset="0"/>
              </a:rPr>
              <a:t/>
            </a:r>
            <a:br>
              <a:rPr lang="ru-RU" sz="5400" b="1" dirty="0" smtClean="0">
                <a:solidFill>
                  <a:srgbClr val="FF0000"/>
                </a:solidFill>
                <a:latin typeface="Monotype Corsiva" pitchFamily="66" charset="0"/>
              </a:rPr>
            </a:br>
            <a:r>
              <a:rPr lang="uk-UA" sz="5400" b="1" dirty="0" smtClean="0">
                <a:solidFill>
                  <a:srgbClr val="FF0000"/>
                </a:solidFill>
                <a:latin typeface="Monotype Corsiva" pitchFamily="66" charset="0"/>
              </a:rPr>
              <a:t>з елементами інтерактивних та інформаційних  технологій.</a:t>
            </a:r>
            <a:r>
              <a:rPr lang="en-US" sz="5400" b="1" dirty="0" smtClean="0">
                <a:solidFill>
                  <a:srgbClr val="FF0000"/>
                </a:solidFill>
                <a:latin typeface="Monotype Corsiva" pitchFamily="66" charset="0"/>
              </a:rPr>
              <a:t/>
            </a:r>
            <a:br>
              <a:rPr lang="en-US" sz="5400" b="1" dirty="0" smtClean="0">
                <a:solidFill>
                  <a:srgbClr val="FF0000"/>
                </a:solidFill>
                <a:latin typeface="Monotype Corsiva" pitchFamily="66" charset="0"/>
              </a:rPr>
            </a:br>
            <a:r>
              <a:rPr lang="uk-UA" sz="4800" b="1" i="1" dirty="0" smtClean="0">
                <a:solidFill>
                  <a:srgbClr val="0000FF"/>
                </a:solidFill>
                <a:latin typeface="Arlekino" pitchFamily="2" charset="0"/>
              </a:rPr>
              <a:t>Таблиця </a:t>
            </a:r>
            <a:r>
              <a:rPr lang="uk-UA" sz="4800" b="1" i="1" dirty="0" err="1" smtClean="0">
                <a:solidFill>
                  <a:srgbClr val="0000FF"/>
                </a:solidFill>
                <a:latin typeface="Arlekino" pitchFamily="2" charset="0"/>
              </a:rPr>
              <a:t>множен</a:t>
            </a:r>
            <a:r>
              <a:rPr lang="ru-RU" sz="4800" b="1" i="1" dirty="0" err="1" smtClean="0">
                <a:solidFill>
                  <a:srgbClr val="0000FF"/>
                </a:solidFill>
                <a:latin typeface="Arlekino" pitchFamily="2" charset="0"/>
              </a:rPr>
              <a:t>н</a:t>
            </a:r>
            <a:r>
              <a:rPr lang="uk-UA" sz="4800" b="1" i="1" dirty="0" smtClean="0">
                <a:solidFill>
                  <a:srgbClr val="0000FF"/>
                </a:solidFill>
                <a:latin typeface="Arlekino" pitchFamily="2" charset="0"/>
              </a:rPr>
              <a:t>я числа 3. </a:t>
            </a:r>
            <a:r>
              <a:rPr lang="uk-UA" sz="4800" b="1" i="1" dirty="0" err="1" smtClean="0">
                <a:solidFill>
                  <a:srgbClr val="0000FF"/>
                </a:solidFill>
                <a:latin typeface="Arlekino" pitchFamily="2" charset="0"/>
              </a:rPr>
              <a:t>Розвязування</a:t>
            </a:r>
            <a:r>
              <a:rPr lang="uk-UA" sz="4800" b="1" i="1" dirty="0" smtClean="0">
                <a:solidFill>
                  <a:srgbClr val="0000FF"/>
                </a:solidFill>
                <a:latin typeface="Arlekino" pitchFamily="2" charset="0"/>
              </a:rPr>
              <a:t> задач.</a:t>
            </a:r>
            <a:r>
              <a:rPr lang="ru-RU" sz="4800" dirty="0" smtClean="0"/>
              <a:t/>
            </a:r>
            <a:br>
              <a:rPr lang="ru-RU" sz="4800" dirty="0" smtClean="0"/>
            </a:br>
            <a:r>
              <a:rPr lang="ru-RU" sz="4800" dirty="0" smtClean="0">
                <a:solidFill>
                  <a:srgbClr val="FF0000"/>
                </a:solidFill>
                <a:latin typeface="Monotype Corsiva" pitchFamily="66" charset="0"/>
              </a:rPr>
              <a:t/>
            </a:r>
            <a:br>
              <a:rPr lang="ru-RU" sz="4800" dirty="0" smtClean="0">
                <a:solidFill>
                  <a:srgbClr val="FF0000"/>
                </a:solidFill>
                <a:latin typeface="Monotype Corsiva" pitchFamily="66" charset="0"/>
              </a:rPr>
            </a:br>
            <a:r>
              <a:rPr lang="uk-UA" sz="4800" dirty="0" smtClean="0">
                <a:solidFill>
                  <a:srgbClr val="FF0000"/>
                </a:solidFill>
                <a:latin typeface="Monotype Corsiva" pitchFamily="66" charset="0"/>
              </a:rPr>
              <a:t> </a:t>
            </a:r>
            <a:r>
              <a:rPr lang="ru-RU" sz="4800" dirty="0" smtClean="0">
                <a:solidFill>
                  <a:srgbClr val="FF6699"/>
                </a:solidFill>
                <a:latin typeface="Monotype Corsiva" pitchFamily="66" charset="0"/>
              </a:rPr>
              <a:t/>
            </a:r>
            <a:br>
              <a:rPr lang="ru-RU" sz="4800" dirty="0" smtClean="0">
                <a:solidFill>
                  <a:srgbClr val="FF6699"/>
                </a:solidFill>
                <a:latin typeface="Monotype Corsiva" pitchFamily="66" charset="0"/>
              </a:rPr>
            </a:br>
            <a:endParaRPr lang="ru-RU" sz="4800" dirty="0" smtClean="0">
              <a:solidFill>
                <a:srgbClr val="FF6699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1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ttp://www.goodlightscraps.com/content/winter/winter-graphics-20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7" name="Содержимое 2"/>
          <p:cNvSpPr>
            <a:spLocks noGrp="1"/>
          </p:cNvSpPr>
          <p:nvPr>
            <p:ph idx="1"/>
          </p:nvPr>
        </p:nvSpPr>
        <p:spPr>
          <a:xfrm>
            <a:off x="457200" y="6072188"/>
            <a:ext cx="7329488" cy="785812"/>
          </a:xfrm>
        </p:spPr>
        <p:txBody>
          <a:bodyPr/>
          <a:lstStyle/>
          <a:p>
            <a:pPr algn="ctr" eaLnBrk="1" hangingPunct="1">
              <a:buFont typeface="Arial" charset="0"/>
              <a:buNone/>
            </a:pPr>
            <a:r>
              <a:rPr lang="uk-UA" sz="4800" b="1" i="1" smtClean="0">
                <a:solidFill>
                  <a:srgbClr val="59074D"/>
                </a:solidFill>
                <a:latin typeface="Ampir Deco" pitchFamily="2" charset="0"/>
                <a:cs typeface="Times New Roman" pitchFamily="18" charset="0"/>
              </a:rPr>
              <a:t>Фізкультхвилинка</a:t>
            </a:r>
            <a:endParaRPr lang="ru-RU" sz="4800" b="1" i="1" smtClean="0">
              <a:solidFill>
                <a:srgbClr val="59074D"/>
              </a:solidFill>
              <a:latin typeface="Ampir Deco" pitchFamily="2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Заголовок 1"/>
          <p:cNvSpPr>
            <a:spLocks noGrp="1"/>
          </p:cNvSpPr>
          <p:nvPr>
            <p:ph type="ctrTitle"/>
          </p:nvPr>
        </p:nvSpPr>
        <p:spPr>
          <a:xfrm>
            <a:off x="685800" y="785813"/>
            <a:ext cx="7772400" cy="857250"/>
          </a:xfrm>
        </p:spPr>
        <p:txBody>
          <a:bodyPr/>
          <a:lstStyle/>
          <a:p>
            <a:pPr eaLnBrk="1" hangingPunct="1"/>
            <a:r>
              <a:rPr lang="uk-UA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Робота біля дошки </a:t>
            </a:r>
            <a:r>
              <a:rPr lang="uk-UA" i="1" dirty="0" smtClean="0">
                <a:solidFill>
                  <a:srgbClr val="6600CC"/>
                </a:solidFill>
                <a:latin typeface="Times New Roman" pitchFamily="18" charset="0"/>
                <a:cs typeface="Times New Roman" pitchFamily="18" charset="0"/>
              </a:rPr>
              <a:t>№629</a:t>
            </a:r>
            <a:endParaRPr lang="ru-RU" i="1" dirty="0" smtClean="0">
              <a:solidFill>
                <a:srgbClr val="6600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4312" y="1571625"/>
            <a:ext cx="8929687" cy="5429250"/>
          </a:xfrm>
        </p:spPr>
        <p:txBody>
          <a:bodyPr rtlCol="0">
            <a:normAutofit/>
          </a:bodyPr>
          <a:lstStyle/>
          <a:p>
            <a:pPr algn="just" eaLnBrk="1" fontAlgn="auto" hangingPunct="1">
              <a:spcAft>
                <a:spcPts val="0"/>
              </a:spcAft>
              <a:defRPr/>
            </a:pPr>
            <a:r>
              <a:rPr lang="ru-RU" sz="36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   </a:t>
            </a:r>
            <a:r>
              <a:rPr lang="ru-RU" sz="54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35</a:t>
            </a:r>
            <a:r>
              <a:rPr lang="ru-RU" sz="54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+5=               </a:t>
            </a:r>
            <a:r>
              <a:rPr lang="ru-RU" sz="54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34</a:t>
            </a:r>
            <a:r>
              <a:rPr lang="ru-RU" sz="54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+8=        </a:t>
            </a:r>
          </a:p>
          <a:p>
            <a:pPr algn="just" eaLnBrk="1" fontAlgn="auto" hangingPunct="1">
              <a:spcAft>
                <a:spcPts val="0"/>
              </a:spcAft>
              <a:defRPr/>
            </a:pPr>
            <a:r>
              <a:rPr lang="ru-RU" sz="54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  33</a:t>
            </a:r>
            <a:r>
              <a:rPr lang="ru-RU" sz="54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+9=               </a:t>
            </a:r>
            <a:r>
              <a:rPr lang="ru-RU" sz="54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37-14</a:t>
            </a:r>
            <a:r>
              <a:rPr lang="ru-RU" sz="54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= </a:t>
            </a:r>
          </a:p>
          <a:p>
            <a:pPr algn="just" eaLnBrk="1" fontAlgn="auto" hangingPunct="1">
              <a:spcAft>
                <a:spcPts val="0"/>
              </a:spcAft>
              <a:defRPr/>
            </a:pPr>
            <a:r>
              <a:rPr lang="ru-RU" sz="54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  36-11</a:t>
            </a:r>
            <a:r>
              <a:rPr lang="ru-RU" sz="54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=              </a:t>
            </a:r>
            <a:r>
              <a:rPr lang="ru-RU" sz="54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3</a:t>
            </a:r>
            <a:r>
              <a:rPr lang="ru-RU" sz="54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9-10= </a:t>
            </a:r>
          </a:p>
          <a:p>
            <a:pPr algn="just" eaLnBrk="1" fontAlgn="auto" hangingPunct="1">
              <a:spcAft>
                <a:spcPts val="0"/>
              </a:spcAft>
              <a:defRPr/>
            </a:pPr>
            <a:r>
              <a:rPr lang="ru-RU" sz="54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  32</a:t>
            </a:r>
            <a:r>
              <a:rPr lang="ru-RU" sz="54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+72=             </a:t>
            </a:r>
            <a:r>
              <a:rPr lang="ru-RU" sz="54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38</a:t>
            </a:r>
            <a:r>
              <a:rPr lang="ru-RU" sz="54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+8= </a:t>
            </a:r>
          </a:p>
          <a:p>
            <a:pPr algn="just" eaLnBrk="1" fontAlgn="auto" hangingPunct="1">
              <a:spcAft>
                <a:spcPts val="0"/>
              </a:spcAft>
              <a:defRPr/>
            </a:pPr>
            <a:endParaRPr lang="ru-RU" sz="3600" b="1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 eaLnBrk="1" fontAlgn="auto" hangingPunct="1">
              <a:spcAft>
                <a:spcPts val="0"/>
              </a:spcAft>
              <a:defRPr/>
            </a:pPr>
            <a:endParaRPr lang="ru-RU" sz="3600" b="1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 eaLnBrk="1" fontAlgn="auto" hangingPunct="1">
              <a:spcAft>
                <a:spcPts val="0"/>
              </a:spcAft>
              <a:defRPr/>
            </a:pPr>
            <a:endParaRPr lang="ru-RU" sz="36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412" name="Picture 2"/>
          <p:cNvSpPr>
            <a:spLocks noChangeAspect="1" noChangeArrowheads="1"/>
          </p:cNvSpPr>
          <p:nvPr/>
        </p:nvSpPr>
        <p:spPr bwMode="auto">
          <a:xfrm flipH="1">
            <a:off x="7429500" y="5214938"/>
            <a:ext cx="1357313" cy="1357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7414" name="Picture 3" descr="D:\Все мамине\Grus_grus_2_(Marek_Szczepanek).jpg"/>
          <p:cNvSpPr>
            <a:spLocks noChangeAspect="1" noChangeArrowheads="1"/>
          </p:cNvSpPr>
          <p:nvPr/>
        </p:nvSpPr>
        <p:spPr bwMode="auto">
          <a:xfrm>
            <a:off x="3571875" y="4143375"/>
            <a:ext cx="1928813" cy="2357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pull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Заголовок 1"/>
          <p:cNvSpPr>
            <a:spLocks noGrp="1"/>
          </p:cNvSpPr>
          <p:nvPr>
            <p:ph type="ctrTitle"/>
          </p:nvPr>
        </p:nvSpPr>
        <p:spPr>
          <a:xfrm>
            <a:off x="685800" y="285728"/>
            <a:ext cx="7772400" cy="1643074"/>
          </a:xfrm>
        </p:spPr>
        <p:txBody>
          <a:bodyPr/>
          <a:lstStyle/>
          <a:p>
            <a:pPr eaLnBrk="1" hangingPunct="1"/>
            <a:r>
              <a:rPr lang="uk-UA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Вправа </a:t>
            </a:r>
            <a:r>
              <a:rPr lang="uk-UA" i="1" dirty="0" smtClean="0">
                <a:solidFill>
                  <a:srgbClr val="6600CC"/>
                </a:solidFill>
                <a:latin typeface="Times New Roman" pitchFamily="18" charset="0"/>
                <a:cs typeface="Times New Roman" pitchFamily="18" charset="0"/>
              </a:rPr>
              <a:t>№629 </a:t>
            </a:r>
            <a:br>
              <a:rPr lang="uk-UA" i="1" dirty="0" smtClean="0">
                <a:solidFill>
                  <a:srgbClr val="6600CC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b="1" i="1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Перевірка</a:t>
            </a:r>
            <a:endParaRPr lang="ru-RU" b="1" i="1" dirty="0" smtClean="0">
              <a:solidFill>
                <a:srgbClr val="FF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4312" y="1714487"/>
            <a:ext cx="8929687" cy="5286387"/>
          </a:xfrm>
        </p:spPr>
        <p:txBody>
          <a:bodyPr rtlCol="0">
            <a:normAutofit/>
          </a:bodyPr>
          <a:lstStyle/>
          <a:p>
            <a:pPr algn="just" eaLnBrk="1" fontAlgn="auto" hangingPunct="1">
              <a:spcAft>
                <a:spcPts val="0"/>
              </a:spcAft>
              <a:defRPr/>
            </a:pPr>
            <a:r>
              <a:rPr lang="ru-RU" sz="54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  35</a:t>
            </a:r>
            <a:r>
              <a:rPr lang="ru-RU" sz="54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+5= </a:t>
            </a:r>
            <a:r>
              <a:rPr lang="ru-RU" sz="5400" b="1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20 </a:t>
            </a:r>
            <a:r>
              <a:rPr lang="ru-RU" sz="54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</a:t>
            </a:r>
            <a:r>
              <a:rPr lang="ru-RU" sz="54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34</a:t>
            </a:r>
            <a:r>
              <a:rPr lang="ru-RU" sz="54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+8= </a:t>
            </a:r>
            <a:r>
              <a:rPr lang="ru-RU" sz="5400" b="1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20</a:t>
            </a:r>
            <a:r>
              <a:rPr lang="ru-RU" sz="54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</a:t>
            </a:r>
          </a:p>
          <a:p>
            <a:pPr algn="just" eaLnBrk="1" fontAlgn="auto" hangingPunct="1">
              <a:spcAft>
                <a:spcPts val="0"/>
              </a:spcAft>
              <a:defRPr/>
            </a:pPr>
            <a:r>
              <a:rPr lang="ru-RU" sz="54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  33</a:t>
            </a:r>
            <a:r>
              <a:rPr lang="ru-RU" sz="54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+9= </a:t>
            </a:r>
            <a:r>
              <a:rPr lang="ru-RU" sz="5400" b="1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18</a:t>
            </a:r>
            <a:r>
              <a:rPr lang="ru-RU" sz="54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</a:t>
            </a:r>
            <a:r>
              <a:rPr lang="ru-RU" sz="54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37-14</a:t>
            </a:r>
            <a:r>
              <a:rPr lang="ru-RU" sz="54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= </a:t>
            </a:r>
            <a:r>
              <a:rPr lang="ru-RU" sz="5400" b="1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7</a:t>
            </a:r>
          </a:p>
          <a:p>
            <a:pPr algn="just" eaLnBrk="1" fontAlgn="auto" hangingPunct="1">
              <a:spcAft>
                <a:spcPts val="0"/>
              </a:spcAft>
              <a:defRPr/>
            </a:pPr>
            <a:r>
              <a:rPr lang="ru-RU" sz="54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  36-11</a:t>
            </a:r>
            <a:r>
              <a:rPr lang="ru-RU" sz="54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= </a:t>
            </a:r>
            <a:r>
              <a:rPr lang="ru-RU" sz="5400" b="1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7</a:t>
            </a:r>
            <a:r>
              <a:rPr lang="ru-RU" sz="54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</a:t>
            </a:r>
            <a:r>
              <a:rPr lang="ru-RU" sz="54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3</a:t>
            </a:r>
            <a:r>
              <a:rPr lang="ru-RU" sz="54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9-10= </a:t>
            </a:r>
            <a:r>
              <a:rPr lang="ru-RU" sz="5400" b="1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17</a:t>
            </a:r>
          </a:p>
          <a:p>
            <a:pPr algn="just" eaLnBrk="1" fontAlgn="auto" hangingPunct="1">
              <a:spcAft>
                <a:spcPts val="0"/>
              </a:spcAft>
              <a:defRPr/>
            </a:pPr>
            <a:r>
              <a:rPr lang="ru-RU" sz="54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  32</a:t>
            </a:r>
            <a:r>
              <a:rPr lang="ru-RU" sz="54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+72= </a:t>
            </a:r>
            <a:r>
              <a:rPr lang="ru-RU" sz="5400" b="1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78</a:t>
            </a:r>
            <a:r>
              <a:rPr lang="ru-RU" sz="54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ru-RU" sz="54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38</a:t>
            </a:r>
            <a:r>
              <a:rPr lang="ru-RU" sz="54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+8= </a:t>
            </a:r>
            <a:r>
              <a:rPr lang="ru-RU" sz="5400" b="1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32</a:t>
            </a:r>
          </a:p>
          <a:p>
            <a:pPr algn="just" eaLnBrk="1" fontAlgn="auto" hangingPunct="1">
              <a:spcAft>
                <a:spcPts val="0"/>
              </a:spcAft>
              <a:defRPr/>
            </a:pPr>
            <a:endParaRPr lang="ru-RU" sz="3600" b="1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 eaLnBrk="1" fontAlgn="auto" hangingPunct="1">
              <a:spcAft>
                <a:spcPts val="0"/>
              </a:spcAft>
              <a:defRPr/>
            </a:pPr>
            <a:endParaRPr lang="ru-RU" sz="3600" b="1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 eaLnBrk="1" fontAlgn="auto" hangingPunct="1">
              <a:spcAft>
                <a:spcPts val="0"/>
              </a:spcAft>
              <a:defRPr/>
            </a:pPr>
            <a:endParaRPr lang="ru-RU" sz="36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412" name="Picture 2"/>
          <p:cNvSpPr>
            <a:spLocks noChangeAspect="1" noChangeArrowheads="1"/>
          </p:cNvSpPr>
          <p:nvPr/>
        </p:nvSpPr>
        <p:spPr bwMode="auto">
          <a:xfrm flipH="1">
            <a:off x="7429500" y="5214938"/>
            <a:ext cx="1357313" cy="1357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7414" name="Picture 3" descr="D:\Все мамине\Grus_grus_2_(Marek_Szczepanek).jpg"/>
          <p:cNvSpPr>
            <a:spLocks noChangeAspect="1" noChangeArrowheads="1"/>
          </p:cNvSpPr>
          <p:nvPr/>
        </p:nvSpPr>
        <p:spPr bwMode="auto">
          <a:xfrm>
            <a:off x="3571875" y="4143375"/>
            <a:ext cx="1928813" cy="2357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6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86578" y="0"/>
            <a:ext cx="2214578" cy="19288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pull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5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8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2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3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4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5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6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7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8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4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uk-UA" sz="6000" b="1" dirty="0" smtClean="0">
                <a:solidFill>
                  <a:srgbClr val="6600CC"/>
                </a:solidFill>
                <a:latin typeface="Times New Roman" pitchFamily="18" charset="0"/>
                <a:cs typeface="Times New Roman" pitchFamily="18" charset="0"/>
              </a:rPr>
              <a:t>Гра</a:t>
            </a:r>
            <a:r>
              <a:rPr lang="uk-UA" sz="4000" dirty="0" smtClean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40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“Веселий</a:t>
            </a:r>
            <a:r>
              <a:rPr lang="uk-UA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40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дзьобик”</a:t>
            </a:r>
            <a:r>
              <a:rPr lang="uk-UA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4000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№630</a:t>
            </a:r>
            <a:endParaRPr lang="ru-RU" sz="4000" i="1" dirty="0" smtClean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983163"/>
          </a:xfrm>
          <a:ln w="76200"/>
        </p:spPr>
        <p:txBody>
          <a:bodyPr rtlCol="0">
            <a:normAutofit fontScale="85000" lnSpcReduction="20000"/>
          </a:bodyPr>
          <a:lstStyle/>
          <a:p>
            <a:pPr algn="just" eaLnBrk="1" fontAlgn="auto" hangingPunct="1">
              <a:lnSpc>
                <a:spcPct val="11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endParaRPr lang="uk-UA" sz="800" b="1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 eaLnBrk="1" fontAlgn="auto" hangingPunct="1">
              <a:lnSpc>
                <a:spcPct val="11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r>
              <a:rPr lang="uk-UA" sz="43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3+3+3+3 </a:t>
            </a:r>
            <a:r>
              <a:rPr lang="uk-UA" sz="4300" b="1" dirty="0" smtClean="0">
                <a:solidFill>
                  <a:srgbClr val="FF5050"/>
                </a:solidFill>
                <a:latin typeface="Times New Roman" pitchFamily="18" charset="0"/>
                <a:cs typeface="Times New Roman" pitchFamily="18" charset="0"/>
              </a:rPr>
              <a:t>…</a:t>
            </a:r>
            <a:r>
              <a:rPr lang="uk-UA" sz="43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3 · 5            3 · 7+5 </a:t>
            </a:r>
            <a:r>
              <a:rPr lang="uk-UA" sz="4300" b="1" dirty="0" smtClean="0">
                <a:solidFill>
                  <a:srgbClr val="FF5050"/>
                </a:solidFill>
                <a:latin typeface="Times New Roman" pitchFamily="18" charset="0"/>
                <a:cs typeface="Times New Roman" pitchFamily="18" charset="0"/>
              </a:rPr>
              <a:t>…</a:t>
            </a:r>
            <a:r>
              <a:rPr lang="uk-UA" sz="43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3 · 8-5 </a:t>
            </a:r>
            <a:r>
              <a:rPr lang="uk-UA" sz="4300" b="1" dirty="0" smtClean="0">
                <a:solidFill>
                  <a:srgbClr val="FF505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uk-UA" sz="4300" b="1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fontAlgn="auto" hangingPunct="1">
              <a:lnSpc>
                <a:spcPct val="11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endParaRPr lang="uk-UA" b="1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ctr" eaLnBrk="1" fontAlgn="auto" hangingPunct="1">
              <a:lnSpc>
                <a:spcPct val="11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r>
              <a:rPr lang="uk-UA" sz="4700" b="1" dirty="0" smtClean="0">
                <a:solidFill>
                  <a:srgbClr val="00B0F0"/>
                </a:solidFill>
                <a:latin typeface="Monotype Corsiva" pitchFamily="66" charset="0"/>
                <a:cs typeface="Times New Roman" pitchFamily="18" charset="0"/>
              </a:rPr>
              <a:t>Самостійно</a:t>
            </a:r>
          </a:p>
          <a:p>
            <a:pPr algn="just" eaLnBrk="1" fontAlgn="auto" hangingPunct="1">
              <a:lnSpc>
                <a:spcPct val="11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r>
              <a:rPr lang="uk-UA" sz="43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3+3+3 </a:t>
            </a:r>
            <a:r>
              <a:rPr lang="uk-UA" sz="4300" b="1" dirty="0" smtClean="0">
                <a:solidFill>
                  <a:srgbClr val="FF5050"/>
                </a:solidFill>
                <a:latin typeface="Times New Roman" pitchFamily="18" charset="0"/>
                <a:cs typeface="Times New Roman" pitchFamily="18" charset="0"/>
              </a:rPr>
              <a:t>…</a:t>
            </a:r>
            <a:r>
              <a:rPr lang="uk-UA" sz="43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3 · 4</a:t>
            </a:r>
            <a:r>
              <a:rPr lang="uk-UA" sz="4300" b="1" dirty="0" smtClean="0">
                <a:solidFill>
                  <a:srgbClr val="FF5050"/>
                </a:solidFill>
                <a:latin typeface="Times New Roman" pitchFamily="18" charset="0"/>
                <a:cs typeface="Times New Roman" pitchFamily="18" charset="0"/>
              </a:rPr>
              <a:t>           </a:t>
            </a:r>
            <a:r>
              <a:rPr lang="uk-UA" sz="43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3+3+3+3+3</a:t>
            </a:r>
            <a:r>
              <a:rPr lang="uk-UA" sz="4300" b="1" dirty="0" smtClean="0">
                <a:solidFill>
                  <a:srgbClr val="FF5050"/>
                </a:solidFill>
                <a:latin typeface="Times New Roman" pitchFamily="18" charset="0"/>
                <a:cs typeface="Times New Roman" pitchFamily="18" charset="0"/>
              </a:rPr>
              <a:t> … </a:t>
            </a:r>
            <a:r>
              <a:rPr lang="uk-UA" sz="43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3 · 3</a:t>
            </a:r>
            <a:endParaRPr lang="ru-RU" sz="4300" b="1" dirty="0" smtClean="0">
              <a:solidFill>
                <a:srgbClr val="FF505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fontAlgn="auto" hangingPunct="1">
              <a:lnSpc>
                <a:spcPct val="11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endParaRPr lang="ru-RU" b="1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ctr" eaLnBrk="1" fontAlgn="auto" hangingPunct="1">
              <a:lnSpc>
                <a:spcPct val="11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r>
              <a:rPr lang="uk-UA" sz="4700" b="1" dirty="0" smtClean="0">
                <a:solidFill>
                  <a:srgbClr val="00B0F0"/>
                </a:solidFill>
                <a:latin typeface="Monotype Corsiva" pitchFamily="66" charset="0"/>
                <a:cs typeface="Times New Roman" pitchFamily="18" charset="0"/>
              </a:rPr>
              <a:t>Самоперевірка</a:t>
            </a:r>
            <a:endParaRPr lang="ru-RU" sz="4700" b="1" dirty="0" smtClean="0">
              <a:solidFill>
                <a:srgbClr val="00B0F0"/>
              </a:solidFill>
              <a:latin typeface="Monotype Corsiva" pitchFamily="66" charset="0"/>
              <a:cs typeface="Times New Roman" pitchFamily="18" charset="0"/>
            </a:endParaRPr>
          </a:p>
          <a:p>
            <a:pPr eaLnBrk="1" fontAlgn="auto" hangingPunct="1">
              <a:lnSpc>
                <a:spcPct val="11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endParaRPr lang="ru-RU" b="1" dirty="0" smtClean="0">
              <a:solidFill>
                <a:schemeClr val="tx2">
                  <a:lumMod val="75000"/>
                </a:schemeClr>
              </a:solidFill>
            </a:endParaRPr>
          </a:p>
          <a:p>
            <a:pPr eaLnBrk="1" fontAlgn="auto" hangingPunct="1">
              <a:lnSpc>
                <a:spcPct val="11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r>
              <a:rPr lang="uk-UA" sz="42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40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3+3+3 </a:t>
            </a:r>
            <a:r>
              <a:rPr lang="uk-UA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&lt;</a:t>
            </a:r>
            <a:r>
              <a:rPr lang="uk-UA" sz="40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3 · 4</a:t>
            </a:r>
            <a:r>
              <a:rPr lang="uk-UA" sz="42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uk-UA" sz="40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3+3+3+3+3</a:t>
            </a:r>
            <a:r>
              <a:rPr lang="uk-UA" sz="4000" b="1" dirty="0" smtClean="0">
                <a:solidFill>
                  <a:srgbClr val="FF505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&lt;</a:t>
            </a:r>
            <a:r>
              <a:rPr lang="uk-UA" sz="4000" b="1" dirty="0" smtClean="0">
                <a:solidFill>
                  <a:srgbClr val="FF505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40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3 · 3</a:t>
            </a:r>
            <a:endParaRPr lang="ru-RU" sz="4200" b="1" dirty="0" smtClean="0">
              <a:solidFill>
                <a:srgbClr val="FF505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b="1" dirty="0" smtClean="0">
              <a:solidFill>
                <a:schemeClr val="tx2">
                  <a:lumMod val="75000"/>
                </a:schemeClr>
              </a:solidFill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b="1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9460" name="Picture 2"/>
          <p:cNvSpPr>
            <a:spLocks noChangeAspect="1" noChangeArrowheads="1"/>
          </p:cNvSpPr>
          <p:nvPr/>
        </p:nvSpPr>
        <p:spPr bwMode="auto">
          <a:xfrm flipH="1">
            <a:off x="7500938" y="5214938"/>
            <a:ext cx="1357312" cy="1357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6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768" y="4429132"/>
            <a:ext cx="2000232" cy="22860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8" grpId="0"/>
      <p:bldP spid="5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Заголовок 1"/>
          <p:cNvSpPr>
            <a:spLocks noGrp="1"/>
          </p:cNvSpPr>
          <p:nvPr>
            <p:ph type="title"/>
          </p:nvPr>
        </p:nvSpPr>
        <p:spPr>
          <a:xfrm>
            <a:off x="500063" y="785813"/>
            <a:ext cx="8229600" cy="928687"/>
          </a:xfrm>
        </p:spPr>
        <p:txBody>
          <a:bodyPr/>
          <a:lstStyle/>
          <a:p>
            <a:pPr eaLnBrk="1" hangingPunct="1"/>
            <a:r>
              <a:rPr lang="uk-UA" sz="4800" b="1" dirty="0" smtClean="0"/>
              <a:t>           </a:t>
            </a:r>
            <a:r>
              <a:rPr lang="uk-UA" sz="40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Задачки від синички </a:t>
            </a:r>
            <a:r>
              <a:rPr lang="uk-UA" sz="4800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№631</a:t>
            </a:r>
            <a:r>
              <a:rPr lang="ru-RU" sz="4800" dirty="0" smtClean="0">
                <a:solidFill>
                  <a:srgbClr val="DA64A2"/>
                </a:solidFill>
              </a:rPr>
              <a:t/>
            </a:r>
            <a:br>
              <a:rPr lang="ru-RU" sz="4800" dirty="0" smtClean="0">
                <a:solidFill>
                  <a:srgbClr val="DA64A2"/>
                </a:solidFill>
              </a:rPr>
            </a:br>
            <a:endParaRPr lang="ru-RU" sz="4800" dirty="0" smtClean="0">
              <a:solidFill>
                <a:srgbClr val="DA64A2"/>
              </a:solidFill>
            </a:endParaRPr>
          </a:p>
        </p:txBody>
      </p:sp>
      <p:sp>
        <p:nvSpPr>
          <p:cNvPr id="21507" name="Picture 5"/>
          <p:cNvSpPr>
            <a:spLocks noChangeAspect="1" noChangeArrowheads="1"/>
          </p:cNvSpPr>
          <p:nvPr/>
        </p:nvSpPr>
        <p:spPr bwMode="auto">
          <a:xfrm>
            <a:off x="6572250" y="571500"/>
            <a:ext cx="2214563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571500" y="1214423"/>
            <a:ext cx="8229600" cy="4286280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uk-UA" sz="5400" dirty="0" smtClean="0">
                <a:latin typeface="Times New Roman" pitchFamily="18" charset="0"/>
                <a:cs typeface="Times New Roman" pitchFamily="18" charset="0"/>
              </a:rPr>
              <a:t>         1 п. – 3 кг мандаринів </a:t>
            </a:r>
          </a:p>
          <a:p>
            <a:pPr eaLnBrk="1" hangingPunct="1">
              <a:buFont typeface="Arial" charset="0"/>
              <a:buNone/>
            </a:pPr>
            <a:r>
              <a:rPr lang="uk-UA" sz="5400" dirty="0" smtClean="0">
                <a:latin typeface="Times New Roman" pitchFamily="18" charset="0"/>
                <a:cs typeface="Times New Roman" pitchFamily="18" charset="0"/>
              </a:rPr>
              <a:t>         6 п. - ?</a:t>
            </a:r>
          </a:p>
          <a:p>
            <a:pPr algn="ctr" eaLnBrk="1" hangingPunct="1">
              <a:buNone/>
            </a:pPr>
            <a:r>
              <a:rPr lang="uk-UA" sz="4000" b="1" i="1" dirty="0" smtClean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Розв’язання задачі</a:t>
            </a:r>
            <a:endParaRPr lang="uk-UA" sz="4000" b="1" i="1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None/>
            </a:pPr>
            <a:r>
              <a:rPr lang="uk-UA" sz="54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3 · 6 </a:t>
            </a:r>
            <a:r>
              <a:rPr lang="en-US" sz="54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=18</a:t>
            </a:r>
            <a:r>
              <a:rPr lang="uk-UA" sz="54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(кг</a:t>
            </a:r>
            <a:r>
              <a:rPr lang="uk-UA" sz="54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eaLnBrk="1" hangingPunct="1">
              <a:buNone/>
            </a:pPr>
            <a:r>
              <a:rPr lang="uk-UA" sz="40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Відповідь</a:t>
            </a:r>
            <a:r>
              <a:rPr lang="en-US" sz="40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r>
              <a:rPr lang="uk-UA" sz="40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0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18</a:t>
            </a:r>
            <a:r>
              <a:rPr lang="uk-UA" sz="40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кілограмів мандарин.</a:t>
            </a:r>
            <a:endParaRPr lang="ru-RU" sz="4000" i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509" name="Picture 2"/>
          <p:cNvSpPr>
            <a:spLocks noChangeAspect="1" noChangeArrowheads="1"/>
          </p:cNvSpPr>
          <p:nvPr/>
        </p:nvSpPr>
        <p:spPr bwMode="auto">
          <a:xfrm flipH="1">
            <a:off x="7500938" y="5214938"/>
            <a:ext cx="1357312" cy="1357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7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2285984" cy="2714620"/>
          </a:xfrm>
          <a:prstGeom prst="rect">
            <a:avLst/>
          </a:prstGeom>
          <a:ln>
            <a:noFill/>
          </a:ln>
          <a:effectLst>
            <a:softEdge rad="112500"/>
          </a:effectLst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</p:pic>
    </p:spTree>
  </p:cSld>
  <p:clrMapOvr>
    <a:masterClrMapping/>
  </p:clrMapOvr>
  <p:transition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21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8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7" dur="200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6" grpId="0"/>
      <p:bldP spid="21506" grpId="1"/>
      <p:bldP spid="6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14414" y="714356"/>
            <a:ext cx="7643834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uk-UA" sz="4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Задача </a:t>
            </a:r>
            <a:r>
              <a:rPr lang="uk-UA" sz="4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№633 </a:t>
            </a:r>
          </a:p>
          <a:p>
            <a:pPr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uk-UA" sz="4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Самостійна робота</a:t>
            </a:r>
          </a:p>
          <a:p>
            <a:pPr marL="857250" indent="-85725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44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</a:t>
            </a:r>
            <a:r>
              <a:rPr lang="uk-UA" sz="44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3б.</a:t>
            </a:r>
            <a:r>
              <a:rPr lang="ru-RU" sz="44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-по 3л молока</a:t>
            </a:r>
          </a:p>
          <a:p>
            <a:pPr marL="857250" indent="-85725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uk-UA" sz="44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Залишилося – 6 л молока   ?</a:t>
            </a:r>
            <a:endParaRPr lang="ru-RU" sz="4400" b="1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авая фигурная скобка 2"/>
          <p:cNvSpPr/>
          <p:nvPr/>
        </p:nvSpPr>
        <p:spPr>
          <a:xfrm>
            <a:off x="8001024" y="2500306"/>
            <a:ext cx="214312" cy="857250"/>
          </a:xfrm>
          <a:prstGeom prst="rightBrac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2357422" y="3571876"/>
            <a:ext cx="435771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1" hangingPunct="1">
              <a:buNone/>
            </a:pPr>
            <a:r>
              <a:rPr lang="uk-UA" sz="4000" b="1" i="1" dirty="0" smtClean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Розв’язання задачі</a:t>
            </a:r>
            <a:endParaRPr lang="uk-UA" sz="4000" b="1" i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00034" y="4214818"/>
            <a:ext cx="8643966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fontAlgn="auto" hangingPunct="1">
              <a:spcAft>
                <a:spcPts val="0"/>
              </a:spcAft>
              <a:buNone/>
              <a:defRPr/>
            </a:pPr>
            <a:r>
              <a:rPr lang="uk-UA" sz="4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1) 3</a:t>
            </a:r>
            <a:r>
              <a:rPr lang="uk-UA" sz="44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·</a:t>
            </a:r>
            <a:r>
              <a:rPr lang="uk-UA" sz="4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3 =</a:t>
            </a:r>
            <a:r>
              <a:rPr lang="en-US" sz="4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9</a:t>
            </a:r>
            <a:r>
              <a:rPr lang="uk-UA" sz="4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(л)</a:t>
            </a:r>
          </a:p>
          <a:p>
            <a:pPr marL="857250" indent="-85725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uk-UA" sz="44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2) 9+6=15(л)</a:t>
            </a:r>
            <a:endParaRPr lang="ru-RU" sz="4400" b="1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857250" indent="-85725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uk-UA" sz="44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Відповідь</a:t>
            </a:r>
            <a:r>
              <a:rPr lang="en-US" sz="44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uk-UA" sz="44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15 літрів молока.</a:t>
            </a:r>
            <a:endParaRPr lang="ru-RU" sz="4400" b="1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2571736" cy="2714620"/>
          </a:xfrm>
          <a:prstGeom prst="rect">
            <a:avLst/>
          </a:prstGeom>
          <a:ln>
            <a:noFill/>
          </a:ln>
          <a:effectLst>
            <a:softEdge rad="112500"/>
          </a:effectLst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 animBg="1"/>
      <p:bldP spid="4" grpId="0"/>
      <p:bldP spid="6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Заголовок 1"/>
          <p:cNvSpPr>
            <a:spLocks noGrp="1"/>
          </p:cNvSpPr>
          <p:nvPr>
            <p:ph type="title"/>
          </p:nvPr>
        </p:nvSpPr>
        <p:spPr>
          <a:xfrm>
            <a:off x="457200" y="642938"/>
            <a:ext cx="8229600" cy="1571625"/>
          </a:xfrm>
        </p:spPr>
        <p:txBody>
          <a:bodyPr/>
          <a:lstStyle/>
          <a:p>
            <a:pPr eaLnBrk="1" hangingPunct="1"/>
            <a:r>
              <a:rPr lang="uk-UA" sz="4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Задача</a:t>
            </a:r>
            <a:r>
              <a:rPr lang="uk-UA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40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№632</a:t>
            </a:r>
            <a:br>
              <a:rPr lang="uk-UA" sz="40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Колективна робота 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endParaRPr lang="uk-UA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714500"/>
            <a:ext cx="8229600" cy="4500563"/>
          </a:xfrm>
        </p:spPr>
        <p:txBody>
          <a:bodyPr rtlCol="0">
            <a:normAutofit fontScale="925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uk-UA" sz="44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2уч.- по 3 м</a:t>
            </a:r>
            <a:r>
              <a:rPr lang="en-US" sz="44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’</a:t>
            </a:r>
            <a:r>
              <a:rPr lang="uk-UA" sz="4400" b="1" dirty="0" err="1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ячі</a:t>
            </a:r>
            <a:r>
              <a:rPr lang="uk-UA" sz="44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?                           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uk-UA" sz="44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Залишилося – 5 м</a:t>
            </a:r>
            <a:r>
              <a:rPr lang="en-US" sz="44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’</a:t>
            </a:r>
            <a:r>
              <a:rPr lang="uk-UA" sz="4400" b="1" dirty="0" err="1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ячів</a:t>
            </a:r>
            <a:r>
              <a:rPr lang="uk-UA" sz="44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?                  </a:t>
            </a:r>
          </a:p>
          <a:p>
            <a:pPr algn="ctr" eaLnBrk="1" fontAlgn="auto" hangingPunct="1">
              <a:spcAft>
                <a:spcPts val="0"/>
              </a:spcAft>
              <a:buNone/>
              <a:defRPr/>
            </a:pPr>
            <a:r>
              <a:rPr lang="uk-UA" sz="4000" b="1" i="1" dirty="0" smtClean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Розв’язання задачі </a:t>
            </a:r>
          </a:p>
          <a:p>
            <a:pPr eaLnBrk="1" fontAlgn="auto" hangingPunct="1">
              <a:spcAft>
                <a:spcPts val="0"/>
              </a:spcAft>
              <a:buNone/>
              <a:defRPr/>
            </a:pPr>
            <a:r>
              <a:rPr lang="uk-UA" sz="4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1) 2</a:t>
            </a:r>
            <a:r>
              <a:rPr lang="uk-UA" sz="44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·</a:t>
            </a:r>
            <a:r>
              <a:rPr lang="uk-UA" sz="4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3 =6 (м.)</a:t>
            </a:r>
          </a:p>
          <a:p>
            <a:pPr marL="857250" indent="-85725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uk-UA" sz="44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2) 6+5=11(м.)</a:t>
            </a:r>
            <a:endParaRPr lang="ru-RU" sz="4400" b="1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857250" indent="-85725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uk-UA" sz="44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Відповідь</a:t>
            </a:r>
            <a:r>
              <a:rPr lang="en-US" sz="44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uk-UA" sz="44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11 м</a:t>
            </a:r>
            <a:r>
              <a:rPr lang="en-US" sz="44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’</a:t>
            </a:r>
            <a:r>
              <a:rPr lang="uk-UA" sz="4400" b="1" dirty="0" err="1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ячів</a:t>
            </a:r>
            <a:r>
              <a:rPr lang="uk-UA" sz="44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4400" b="1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556" name="Picture 2"/>
          <p:cNvSpPr>
            <a:spLocks noChangeAspect="1" noChangeArrowheads="1"/>
          </p:cNvSpPr>
          <p:nvPr/>
        </p:nvSpPr>
        <p:spPr bwMode="auto">
          <a:xfrm flipH="1">
            <a:off x="7500938" y="5214938"/>
            <a:ext cx="1428750" cy="1357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3557" name="Picture 5"/>
          <p:cNvSpPr>
            <a:spLocks noChangeAspect="1" noChangeArrowheads="1"/>
          </p:cNvSpPr>
          <p:nvPr/>
        </p:nvSpPr>
        <p:spPr bwMode="auto">
          <a:xfrm>
            <a:off x="6572250" y="571500"/>
            <a:ext cx="2214563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4" name="Правая фигурная скобка 13"/>
          <p:cNvSpPr/>
          <p:nvPr/>
        </p:nvSpPr>
        <p:spPr>
          <a:xfrm>
            <a:off x="7572396" y="2000240"/>
            <a:ext cx="214313" cy="928688"/>
          </a:xfrm>
          <a:prstGeom prst="rightBrac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10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2285984" cy="2714620"/>
          </a:xfrm>
          <a:prstGeom prst="rect">
            <a:avLst/>
          </a:prstGeom>
          <a:ln>
            <a:noFill/>
          </a:ln>
          <a:effectLst>
            <a:softEdge rad="112500"/>
          </a:effectLst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</p:pic>
    </p:spTree>
  </p:cSld>
  <p:clrMapOvr>
    <a:masterClrMapping/>
  </p:clrMapOvr>
  <p:transition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8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3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5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56" dur="indefinite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style.fontStyle</p:attrName>
                                        </p:attrNameLst>
                                      </p:cBhvr>
                                      <p:to>
                                        <p:strVal val="normal"/>
                                      </p:to>
                                    </p:set>
                                    <p:set>
                                      <p:cBhvr override="childStyle">
                                        <p:cTn id="57" dur="indefinite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  <p:set>
                                      <p:cBhvr override="childStyle">
                                        <p:cTn id="58" dur="indefinite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fals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4" grpId="0"/>
      <p:bldP spid="14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Заголовок 1"/>
          <p:cNvSpPr>
            <a:spLocks noGrp="1"/>
          </p:cNvSpPr>
          <p:nvPr>
            <p:ph type="ctrTitle"/>
          </p:nvPr>
        </p:nvSpPr>
        <p:spPr>
          <a:xfrm>
            <a:off x="285720" y="642938"/>
            <a:ext cx="8201055" cy="1071550"/>
          </a:xfrm>
        </p:spPr>
        <p:txBody>
          <a:bodyPr/>
          <a:lstStyle/>
          <a:p>
            <a:pPr eaLnBrk="1" hangingPunct="1"/>
            <a:r>
              <a:rPr lang="uk-UA" sz="7200" b="1" dirty="0" smtClean="0">
                <a:solidFill>
                  <a:srgbClr val="6600CC"/>
                </a:solidFill>
              </a:rPr>
              <a:t>Гра</a:t>
            </a:r>
            <a:r>
              <a:rPr lang="uk-UA" dirty="0" smtClean="0">
                <a:solidFill>
                  <a:srgbClr val="FF0000"/>
                </a:solidFill>
              </a:rPr>
              <a:t> </a:t>
            </a:r>
            <a:r>
              <a:rPr lang="uk-UA" b="1" dirty="0" err="1" smtClean="0">
                <a:solidFill>
                  <a:srgbClr val="C00000"/>
                </a:solidFill>
                <a:latin typeface="Arial Narrow" pitchFamily="34" charset="0"/>
                <a:cs typeface="Times New Roman" pitchFamily="18" charset="0"/>
              </a:rPr>
              <a:t>“Пташка</a:t>
            </a:r>
            <a:r>
              <a:rPr lang="uk-UA" b="1" dirty="0" smtClean="0">
                <a:solidFill>
                  <a:srgbClr val="C00000"/>
                </a:solidFill>
                <a:latin typeface="Arial Narrow" pitchFamily="34" charset="0"/>
                <a:cs typeface="Times New Roman" pitchFamily="18" charset="0"/>
              </a:rPr>
              <a:t> видзьобала </a:t>
            </a:r>
            <a:r>
              <a:rPr lang="uk-UA" b="1" dirty="0" err="1" smtClean="0">
                <a:solidFill>
                  <a:srgbClr val="C00000"/>
                </a:solidFill>
                <a:latin typeface="Arial Narrow" pitchFamily="34" charset="0"/>
                <a:cs typeface="Times New Roman" pitchFamily="18" charset="0"/>
              </a:rPr>
              <a:t>число”</a:t>
            </a:r>
            <a:endParaRPr lang="ru-RU" b="1" dirty="0" smtClean="0">
              <a:solidFill>
                <a:srgbClr val="C00000"/>
              </a:solidFill>
              <a:latin typeface="Arial Narrow" pitchFamily="34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85720" y="1643063"/>
            <a:ext cx="8858280" cy="4786312"/>
          </a:xfrm>
        </p:spPr>
        <p:txBody>
          <a:bodyPr rtlCol="0">
            <a:normAutofit/>
          </a:bodyPr>
          <a:lstStyle/>
          <a:p>
            <a:pPr algn="l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48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en-US" sz="48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:2                                  </a:t>
            </a:r>
            <a:endParaRPr lang="uk-UA" sz="4800" b="1" dirty="0" smtClean="0"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 eaLnBrk="1" fontAlgn="auto" hangingPunct="1">
              <a:spcAft>
                <a:spcPts val="0"/>
              </a:spcAft>
              <a:defRPr/>
            </a:pPr>
            <a:r>
              <a:rPr lang="en-US" sz="48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uk-UA" sz="48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48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uk-UA" sz="8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sz="48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:1  </a:t>
            </a:r>
            <a:r>
              <a:rPr lang="uk-UA" sz="48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en-US" sz="48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  :2             </a:t>
            </a:r>
            <a:r>
              <a:rPr lang="uk-UA" sz="48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·</a:t>
            </a:r>
            <a:r>
              <a:rPr lang="en-US" sz="48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10        :2 </a:t>
            </a:r>
            <a:endParaRPr lang="uk-UA" sz="4800" b="1" dirty="0" smtClean="0"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uk-UA" sz="48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</a:t>
            </a:r>
            <a:r>
              <a:rPr lang="uk-UA" sz="48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·</a:t>
            </a:r>
            <a:r>
              <a:rPr lang="en-US" sz="48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3              :9  </a:t>
            </a:r>
            <a:r>
              <a:rPr lang="uk-UA" sz="48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8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        :1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uk-UA" sz="48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</a:t>
            </a:r>
            <a:endParaRPr lang="ru-RU" sz="4800" b="1" dirty="0" smtClean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z="4800" dirty="0"/>
          </a:p>
        </p:txBody>
      </p:sp>
      <p:sp>
        <p:nvSpPr>
          <p:cNvPr id="12292" name="Picture 2"/>
          <p:cNvSpPr>
            <a:spLocks noChangeAspect="1" noChangeArrowheads="1"/>
          </p:cNvSpPr>
          <p:nvPr/>
        </p:nvSpPr>
        <p:spPr bwMode="auto">
          <a:xfrm flipH="1">
            <a:off x="7500938" y="5214938"/>
            <a:ext cx="1357312" cy="1357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642910" y="1714488"/>
            <a:ext cx="857256" cy="85725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48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12</a:t>
            </a:r>
            <a:endParaRPr lang="ru-RU" sz="4800" dirty="0">
              <a:solidFill>
                <a:srgbClr val="000066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143108" y="1714488"/>
            <a:ext cx="857256" cy="85725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8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071670" y="3500438"/>
            <a:ext cx="857256" cy="85725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8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3500430" y="3500438"/>
            <a:ext cx="857256" cy="85725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8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4286248" y="1714488"/>
            <a:ext cx="857256" cy="85725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8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5357818" y="4429132"/>
            <a:ext cx="857256" cy="85725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800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6000760" y="1714488"/>
            <a:ext cx="857256" cy="85725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800" dirty="0"/>
          </a:p>
        </p:txBody>
      </p:sp>
      <p:cxnSp>
        <p:nvCxnSpPr>
          <p:cNvPr id="13" name="Прямая со стрелкой 12"/>
          <p:cNvCxnSpPr/>
          <p:nvPr/>
        </p:nvCxnSpPr>
        <p:spPr>
          <a:xfrm>
            <a:off x="1571604" y="2571744"/>
            <a:ext cx="500066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 rot="5400000">
            <a:off x="2250265" y="3036091"/>
            <a:ext cx="785818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/>
          <p:nvPr/>
        </p:nvCxnSpPr>
        <p:spPr>
          <a:xfrm>
            <a:off x="3000364" y="4143380"/>
            <a:ext cx="428628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0" name="Прямая со стрелкой 29"/>
          <p:cNvCxnSpPr/>
          <p:nvPr/>
        </p:nvCxnSpPr>
        <p:spPr>
          <a:xfrm rot="5400000" flipH="1" flipV="1">
            <a:off x="3964777" y="3107529"/>
            <a:ext cx="1143008" cy="21431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5" name="Прямая со стрелкой 34"/>
          <p:cNvCxnSpPr/>
          <p:nvPr/>
        </p:nvCxnSpPr>
        <p:spPr>
          <a:xfrm rot="16200000" flipH="1">
            <a:off x="4357686" y="3286124"/>
            <a:ext cx="1785950" cy="35719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8" name="Прямая со стрелкой 37"/>
          <p:cNvCxnSpPr/>
          <p:nvPr/>
        </p:nvCxnSpPr>
        <p:spPr>
          <a:xfrm rot="5400000" flipH="1" flipV="1">
            <a:off x="5357818" y="3429000"/>
            <a:ext cx="1714512" cy="14287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2" name="Прямоугольник 41"/>
          <p:cNvSpPr/>
          <p:nvPr/>
        </p:nvSpPr>
        <p:spPr>
          <a:xfrm>
            <a:off x="7572396" y="4429132"/>
            <a:ext cx="857256" cy="85725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800" dirty="0"/>
          </a:p>
        </p:txBody>
      </p:sp>
      <p:sp>
        <p:nvSpPr>
          <p:cNvPr id="43" name="Прямоугольник 42"/>
          <p:cNvSpPr/>
          <p:nvPr/>
        </p:nvSpPr>
        <p:spPr>
          <a:xfrm>
            <a:off x="7929586" y="1714488"/>
            <a:ext cx="857256" cy="85725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800" dirty="0"/>
          </a:p>
        </p:txBody>
      </p:sp>
      <p:cxnSp>
        <p:nvCxnSpPr>
          <p:cNvPr id="44" name="Прямая со стрелкой 43"/>
          <p:cNvCxnSpPr/>
          <p:nvPr/>
        </p:nvCxnSpPr>
        <p:spPr>
          <a:xfrm rot="16200000" flipH="1">
            <a:off x="6393669" y="2964653"/>
            <a:ext cx="1928826" cy="85725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7" name="Прямая со стрелкой 46"/>
          <p:cNvCxnSpPr/>
          <p:nvPr/>
        </p:nvCxnSpPr>
        <p:spPr>
          <a:xfrm rot="5400000" flipH="1" flipV="1">
            <a:off x="7428726" y="3500438"/>
            <a:ext cx="1715306" cy="79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57" name="Рисунок 56" descr="magpie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4357694"/>
            <a:ext cx="2714612" cy="22860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zoom dir="in"/>
    <p:sndAc>
      <p:stSnd>
        <p:snd r:embed="rId2" name="arrow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6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C -0.004 -0.08923  0.046 -0.16647  0.113 -0.1718  C 0.177 -0.17846  0.237 -0.11853  0.241 -0.03196  C 0.246 0.04794  0.204 0.12252  0.144 0.12785  C 0.089 0.13185  0.037 0.08257  0.033 0.00799  C 0.029 -0.05993  0.064 -0.12386  0.115 -0.12918  C 0.162 -0.13318  0.206 -0.09189  0.209 -0.0293  C 0.212 0.02664  0.184 0.08124  0.142 0.0839  C 0.104 0.0879  0.068 0.05594  0.065 0.00533  C 0.063 -0.03995  0.084 -0.0839  0.117 -0.08657  C 0.146 -0.08923  0.175 -0.06526  0.177 -0.02664  C 0.179 0.00666  0.164 0.03862  0.14 0.04129  C 0.12 0.04395  0.099 0.0293  0.098 0.00266  C 0.096 -0.01865  0.104 -0.04129  0.119 -0.04395  C 0.131 -0.04395  0.143 -0.03862  0.145 -0.02397  C 0.146 -0.01465  0.144 -0.00533  0.138 -0.00133  C 0.135 0  0.133 0  0.13 -0.00133  E" pathEditMode="relative" ptsTypes="">
                                      <p:cBhvr>
                                        <p:cTn id="13" dur="2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9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C 0 0.04661  0.028 0.08257  0.062 0.08257  C 0.097 0.08257  0.125 0.04661  0.125 0  C 0.125 -0.04661  0.153 -0.08257  0.188 -0.08257  C 0.222 -0.08257  0.25 -0.04661  0.25 0  E" pathEditMode="relative" ptsTypes="">
                                      <p:cBhvr>
                                        <p:cTn id="41" dur="2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0" grpId="0"/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Заголовок 1"/>
          <p:cNvSpPr>
            <a:spLocks noGrp="1"/>
          </p:cNvSpPr>
          <p:nvPr>
            <p:ph type="ctrTitle"/>
          </p:nvPr>
        </p:nvSpPr>
        <p:spPr>
          <a:xfrm>
            <a:off x="285720" y="928670"/>
            <a:ext cx="8201055" cy="714380"/>
          </a:xfrm>
        </p:spPr>
        <p:txBody>
          <a:bodyPr/>
          <a:lstStyle/>
          <a:p>
            <a:pPr eaLnBrk="1" hangingPunct="1"/>
            <a:r>
              <a:rPr lang="uk-UA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Гра</a:t>
            </a:r>
            <a:r>
              <a:rPr lang="uk-UA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36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“Пташка</a:t>
            </a:r>
            <a:r>
              <a:rPr lang="uk-UA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видзьобала </a:t>
            </a:r>
            <a:r>
              <a:rPr lang="uk-UA" sz="36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число”</a:t>
            </a:r>
            <a:r>
              <a:rPr lang="en-US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3600" b="1" dirty="0" smtClean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самоперевірка</a:t>
            </a:r>
            <a:r>
              <a:rPr lang="en-US" sz="3600" b="1" dirty="0" smtClean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3600" b="1" dirty="0" smtClean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3600" b="1" dirty="0" smtClean="0">
              <a:solidFill>
                <a:srgbClr val="0099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85720" y="1643063"/>
            <a:ext cx="8858280" cy="4786312"/>
          </a:xfrm>
        </p:spPr>
        <p:txBody>
          <a:bodyPr rtlCol="0">
            <a:normAutofit/>
          </a:bodyPr>
          <a:lstStyle/>
          <a:p>
            <a:pPr algn="l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48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en-US" sz="48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:2                                  </a:t>
            </a:r>
            <a:endParaRPr lang="uk-UA" sz="4800" b="1" dirty="0" smtClean="0"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 eaLnBrk="1" fontAlgn="auto" hangingPunct="1">
              <a:spcAft>
                <a:spcPts val="0"/>
              </a:spcAft>
              <a:defRPr/>
            </a:pPr>
            <a:r>
              <a:rPr lang="en-US" sz="48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uk-UA" sz="48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48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uk-UA" sz="8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sz="48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:1  </a:t>
            </a:r>
            <a:r>
              <a:rPr lang="uk-UA" sz="48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en-US" sz="48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  :2             </a:t>
            </a:r>
            <a:r>
              <a:rPr lang="uk-UA" sz="48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·</a:t>
            </a:r>
            <a:r>
              <a:rPr lang="en-US" sz="48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10        :2 </a:t>
            </a:r>
            <a:endParaRPr lang="uk-UA" sz="4800" b="1" dirty="0" smtClean="0"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uk-UA" sz="48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</a:t>
            </a:r>
            <a:r>
              <a:rPr lang="uk-UA" sz="48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·</a:t>
            </a:r>
            <a:r>
              <a:rPr lang="en-US" sz="48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3              :9  </a:t>
            </a:r>
            <a:r>
              <a:rPr lang="uk-UA" sz="48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8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        :1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uk-UA" sz="48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</a:t>
            </a:r>
            <a:endParaRPr lang="ru-RU" sz="4800" b="1" dirty="0" smtClean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z="4800" dirty="0"/>
          </a:p>
        </p:txBody>
      </p:sp>
      <p:sp>
        <p:nvSpPr>
          <p:cNvPr id="12292" name="Picture 2"/>
          <p:cNvSpPr>
            <a:spLocks noChangeAspect="1" noChangeArrowheads="1"/>
          </p:cNvSpPr>
          <p:nvPr/>
        </p:nvSpPr>
        <p:spPr bwMode="auto">
          <a:xfrm flipH="1">
            <a:off x="7500938" y="5214938"/>
            <a:ext cx="1357312" cy="1357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642910" y="1714488"/>
            <a:ext cx="857256" cy="85725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48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12</a:t>
            </a:r>
            <a:endParaRPr lang="ru-RU" sz="4800" dirty="0">
              <a:solidFill>
                <a:srgbClr val="000066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143108" y="1714488"/>
            <a:ext cx="857256" cy="85725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6000" b="1" dirty="0" smtClean="0">
                <a:solidFill>
                  <a:srgbClr val="C00000"/>
                </a:solidFill>
              </a:rPr>
              <a:t>6</a:t>
            </a:r>
            <a:endParaRPr lang="ru-RU" sz="6000" b="1" dirty="0">
              <a:solidFill>
                <a:srgbClr val="C000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071670" y="3500438"/>
            <a:ext cx="857256" cy="85725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6000" b="1" dirty="0" smtClean="0">
                <a:solidFill>
                  <a:srgbClr val="C00000"/>
                </a:solidFill>
              </a:rPr>
              <a:t>6</a:t>
            </a:r>
            <a:endParaRPr lang="ru-RU" sz="6000" b="1" dirty="0">
              <a:solidFill>
                <a:srgbClr val="C000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500430" y="3500438"/>
            <a:ext cx="857256" cy="85725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4800" b="1" dirty="0" smtClean="0">
                <a:solidFill>
                  <a:srgbClr val="C00000"/>
                </a:solidFill>
              </a:rPr>
              <a:t>18</a:t>
            </a:r>
            <a:endParaRPr lang="ru-RU" sz="4800" b="1" dirty="0">
              <a:solidFill>
                <a:srgbClr val="C0000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286248" y="1714488"/>
            <a:ext cx="857256" cy="85725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6000" b="1" dirty="0" smtClean="0">
                <a:solidFill>
                  <a:srgbClr val="C00000"/>
                </a:solidFill>
              </a:rPr>
              <a:t>9</a:t>
            </a:r>
            <a:endParaRPr lang="ru-RU" sz="6000" b="1" dirty="0">
              <a:solidFill>
                <a:srgbClr val="C0000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357818" y="4429132"/>
            <a:ext cx="857256" cy="85725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6000" b="1" dirty="0" smtClean="0">
                <a:solidFill>
                  <a:srgbClr val="C00000"/>
                </a:solidFill>
              </a:rPr>
              <a:t>1</a:t>
            </a:r>
            <a:endParaRPr lang="ru-RU" sz="6000" b="1" dirty="0">
              <a:solidFill>
                <a:srgbClr val="C00000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6000760" y="1714488"/>
            <a:ext cx="857256" cy="85725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4800" b="1" dirty="0" smtClean="0">
                <a:solidFill>
                  <a:srgbClr val="C00000"/>
                </a:solidFill>
              </a:rPr>
              <a:t>10</a:t>
            </a:r>
            <a:endParaRPr lang="ru-RU" sz="4800" b="1" dirty="0">
              <a:solidFill>
                <a:srgbClr val="C00000"/>
              </a:solidFill>
            </a:endParaRPr>
          </a:p>
        </p:txBody>
      </p:sp>
      <p:cxnSp>
        <p:nvCxnSpPr>
          <p:cNvPr id="13" name="Прямая со стрелкой 12"/>
          <p:cNvCxnSpPr/>
          <p:nvPr/>
        </p:nvCxnSpPr>
        <p:spPr>
          <a:xfrm>
            <a:off x="1571604" y="2571744"/>
            <a:ext cx="500066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 rot="5400000">
            <a:off x="2250265" y="3036091"/>
            <a:ext cx="785818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/>
          <p:nvPr/>
        </p:nvCxnSpPr>
        <p:spPr>
          <a:xfrm>
            <a:off x="3000364" y="4143380"/>
            <a:ext cx="428628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0" name="Прямая со стрелкой 29"/>
          <p:cNvCxnSpPr/>
          <p:nvPr/>
        </p:nvCxnSpPr>
        <p:spPr>
          <a:xfrm rot="5400000" flipH="1" flipV="1">
            <a:off x="3964777" y="3107529"/>
            <a:ext cx="1143008" cy="21431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5" name="Прямая со стрелкой 34"/>
          <p:cNvCxnSpPr/>
          <p:nvPr/>
        </p:nvCxnSpPr>
        <p:spPr>
          <a:xfrm rot="16200000" flipH="1">
            <a:off x="4357686" y="3286124"/>
            <a:ext cx="1785950" cy="35719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8" name="Прямая со стрелкой 37"/>
          <p:cNvCxnSpPr/>
          <p:nvPr/>
        </p:nvCxnSpPr>
        <p:spPr>
          <a:xfrm rot="5400000" flipH="1" flipV="1">
            <a:off x="5357818" y="3429000"/>
            <a:ext cx="1714512" cy="14287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2" name="Прямоугольник 41"/>
          <p:cNvSpPr/>
          <p:nvPr/>
        </p:nvSpPr>
        <p:spPr>
          <a:xfrm>
            <a:off x="7572396" y="4429132"/>
            <a:ext cx="857256" cy="85725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4800" b="1" dirty="0" smtClean="0">
                <a:solidFill>
                  <a:srgbClr val="C00000"/>
                </a:solidFill>
              </a:rPr>
              <a:t>10</a:t>
            </a:r>
            <a:endParaRPr lang="ru-RU" sz="4800" b="1" dirty="0">
              <a:solidFill>
                <a:srgbClr val="C00000"/>
              </a:solidFill>
            </a:endParaRPr>
          </a:p>
        </p:txBody>
      </p:sp>
      <p:sp>
        <p:nvSpPr>
          <p:cNvPr id="43" name="Прямоугольник 42"/>
          <p:cNvSpPr/>
          <p:nvPr/>
        </p:nvSpPr>
        <p:spPr>
          <a:xfrm>
            <a:off x="7929586" y="1714488"/>
            <a:ext cx="857256" cy="85725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4800" b="1" dirty="0" smtClean="0">
                <a:solidFill>
                  <a:srgbClr val="C00000"/>
                </a:solidFill>
              </a:rPr>
              <a:t>5</a:t>
            </a:r>
            <a:endParaRPr lang="ru-RU" sz="4800" b="1" dirty="0">
              <a:solidFill>
                <a:srgbClr val="C00000"/>
              </a:solidFill>
            </a:endParaRPr>
          </a:p>
        </p:txBody>
      </p:sp>
      <p:cxnSp>
        <p:nvCxnSpPr>
          <p:cNvPr id="44" name="Прямая со стрелкой 43"/>
          <p:cNvCxnSpPr/>
          <p:nvPr/>
        </p:nvCxnSpPr>
        <p:spPr>
          <a:xfrm rot="16200000" flipH="1">
            <a:off x="6393669" y="2964653"/>
            <a:ext cx="1928826" cy="85725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7" name="Прямая со стрелкой 46"/>
          <p:cNvCxnSpPr/>
          <p:nvPr/>
        </p:nvCxnSpPr>
        <p:spPr>
          <a:xfrm rot="5400000" flipH="1" flipV="1">
            <a:off x="7428726" y="3500438"/>
            <a:ext cx="1715306" cy="79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 spd="med"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Заголовок 1"/>
          <p:cNvSpPr>
            <a:spLocks noGrp="1"/>
          </p:cNvSpPr>
          <p:nvPr>
            <p:ph type="title"/>
          </p:nvPr>
        </p:nvSpPr>
        <p:spPr>
          <a:ln w="76200">
            <a:solidFill>
              <a:schemeClr val="accent6">
                <a:lumMod val="75000"/>
              </a:schemeClr>
            </a:solidFill>
            <a:bevel/>
          </a:ln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r>
              <a:rPr lang="uk-UA" b="1" dirty="0" smtClean="0">
                <a:solidFill>
                  <a:srgbClr val="6600CC"/>
                </a:solidFill>
                <a:latin typeface="Bankir-Retro" pitchFamily="2" charset="0"/>
              </a:rPr>
              <a:t>Вправа « Мозковий штурм»</a:t>
            </a:r>
            <a:endParaRPr lang="ru-RU" b="1" dirty="0" smtClean="0">
              <a:solidFill>
                <a:srgbClr val="6600CC"/>
              </a:solidFill>
              <a:latin typeface="Bankir-Retro" pitchFamily="2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14438"/>
            <a:ext cx="8229600" cy="5429250"/>
          </a:xfrm>
        </p:spPr>
        <p:txBody>
          <a:bodyPr rtlCol="0">
            <a:normAutofit lnSpcReduction="1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uk-UA" sz="3600" b="1" dirty="0" smtClean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- Яку дію виконаємо, якщо сказано: </a:t>
            </a:r>
            <a:endParaRPr lang="en-US" sz="3600" b="1" dirty="0" smtClean="0">
              <a:solidFill>
                <a:srgbClr val="FF3300"/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uk-UA" sz="3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знайти суму,</a:t>
            </a:r>
            <a:endParaRPr lang="en-US" sz="3600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uk-UA" sz="3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знайти різницю? </a:t>
            </a:r>
            <a:endParaRPr lang="ru-RU" sz="3600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n-US" sz="3600" b="1" dirty="0" smtClean="0">
              <a:latin typeface="Times New Roman" pitchFamily="18" charset="0"/>
              <a:cs typeface="Times New Roman" pitchFamily="18" charset="0"/>
            </a:endParaRP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uk-UA" sz="3600" b="1" dirty="0" smtClean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- Яку дію виконаємо, якщо сказано: </a:t>
            </a:r>
            <a:endParaRPr lang="en-US" sz="3600" b="1" dirty="0" smtClean="0">
              <a:solidFill>
                <a:srgbClr val="FF3300"/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uk-UA" sz="3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знайти добуток,  </a:t>
            </a:r>
            <a:endParaRPr lang="en-US" sz="3600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uk-UA" sz="3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Знайти частку? </a:t>
            </a:r>
            <a:endParaRPr lang="ru-RU" sz="3600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uk-UA" b="1" dirty="0" smtClean="0">
                <a:solidFill>
                  <a:srgbClr val="0070C0"/>
                </a:solidFill>
              </a:rPr>
              <a:t> </a:t>
            </a:r>
            <a:endParaRPr lang="ru-RU" b="1" dirty="0" smtClean="0">
              <a:solidFill>
                <a:srgbClr val="0070C0"/>
              </a:solidFill>
            </a:endParaRP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/>
          </a:p>
        </p:txBody>
      </p:sp>
      <p:sp>
        <p:nvSpPr>
          <p:cNvPr id="25604" name="Picture 2"/>
          <p:cNvSpPr>
            <a:spLocks noChangeAspect="1" noChangeArrowheads="1"/>
          </p:cNvSpPr>
          <p:nvPr/>
        </p:nvSpPr>
        <p:spPr bwMode="auto">
          <a:xfrm flipH="1">
            <a:off x="7500938" y="5214938"/>
            <a:ext cx="1357312" cy="1357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6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1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215063" y="357188"/>
            <a:ext cx="2627312" cy="2627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5" name="Picture 2"/>
          <p:cNvSpPr>
            <a:spLocks noChangeAspect="1" noChangeArrowheads="1"/>
          </p:cNvSpPr>
          <p:nvPr/>
        </p:nvSpPr>
        <p:spPr bwMode="auto">
          <a:xfrm flipH="1">
            <a:off x="7500938" y="5286375"/>
            <a:ext cx="1357312" cy="1357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077" name="Rectangle 5"/>
          <p:cNvSpPr>
            <a:spLocks noChangeArrowheads="1"/>
          </p:cNvSpPr>
          <p:nvPr/>
        </p:nvSpPr>
        <p:spPr bwMode="auto">
          <a:xfrm>
            <a:off x="0" y="714375"/>
            <a:ext cx="7500938" cy="6002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indent="450850" algn="just" eaLnBrk="0" hangingPunct="0"/>
            <a:r>
              <a:rPr lang="uk-UA" sz="32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Доброго ранку! </a:t>
            </a:r>
            <a:r>
              <a:rPr lang="uk-UA" sz="3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Доброго дня!</a:t>
            </a:r>
            <a:endParaRPr lang="ru-RU" sz="3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indent="450850" algn="just" eaLnBrk="0" hangingPunct="0"/>
            <a:r>
              <a:rPr lang="uk-UA" sz="3200" b="1" dirty="0">
                <a:solidFill>
                  <a:srgbClr val="632523"/>
                </a:solidFill>
                <a:latin typeface="Times New Roman" pitchFamily="18" charset="0"/>
                <a:cs typeface="Times New Roman" pitchFamily="18" charset="0"/>
              </a:rPr>
              <a:t>Доброго – вчора, </a:t>
            </a:r>
            <a:r>
              <a:rPr lang="uk-UA" sz="3200" b="1" dirty="0">
                <a:solidFill>
                  <a:srgbClr val="4F6228"/>
                </a:solidFill>
                <a:latin typeface="Times New Roman" pitchFamily="18" charset="0"/>
                <a:cs typeface="Times New Roman" pitchFamily="18" charset="0"/>
              </a:rPr>
              <a:t>сьогодні,</a:t>
            </a:r>
            <a:r>
              <a:rPr lang="uk-UA" sz="3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32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щодня...</a:t>
            </a:r>
            <a:endParaRPr lang="ru-RU" sz="32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indent="450850" algn="just" eaLnBrk="0" hangingPunct="0"/>
            <a:r>
              <a:rPr lang="uk-UA" sz="3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Хай не псується годинник на вежі.</a:t>
            </a:r>
            <a:endParaRPr lang="ru-RU" sz="3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indent="450850" algn="just" eaLnBrk="0" hangingPunct="0"/>
            <a:r>
              <a:rPr lang="uk-UA" sz="32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Хай буде все на землі, як належить:</a:t>
            </a:r>
            <a:endParaRPr lang="ru-RU" sz="32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  <a:p>
            <a:pPr indent="450850" algn="just" eaLnBrk="0" hangingPunct="0"/>
            <a:r>
              <a:rPr lang="uk-UA" sz="3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Сонце - як сонце, літо – як літо,</a:t>
            </a:r>
            <a:endParaRPr lang="ru-RU" sz="3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indent="450850" algn="just" eaLnBrk="0" hangingPunct="0"/>
            <a:r>
              <a:rPr lang="uk-UA" sz="32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Дощик – як дощик, діти – як діти.</a:t>
            </a:r>
            <a:endParaRPr lang="ru-RU" sz="3200" b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  <a:p>
            <a:pPr indent="450850" algn="just" eaLnBrk="0" hangingPunct="0"/>
            <a:r>
              <a:rPr lang="uk-UA" sz="3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Кожному дому щастя бажаю.</a:t>
            </a:r>
            <a:endParaRPr lang="ru-RU" sz="3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indent="450850" algn="just" eaLnBrk="0" hangingPunct="0"/>
            <a:r>
              <a:rPr lang="uk-UA" sz="3200" b="1" dirty="0">
                <a:solidFill>
                  <a:srgbClr val="984807"/>
                </a:solidFill>
                <a:latin typeface="Times New Roman" pitchFamily="18" charset="0"/>
                <a:cs typeface="Times New Roman" pitchFamily="18" charset="0"/>
              </a:rPr>
              <a:t>Маку – цвітіння, житу – врожаю,</a:t>
            </a:r>
            <a:endParaRPr lang="ru-RU" sz="3200" b="1" dirty="0">
              <a:solidFill>
                <a:srgbClr val="984807"/>
              </a:solidFill>
              <a:latin typeface="Times New Roman" pitchFamily="18" charset="0"/>
              <a:cs typeface="Times New Roman" pitchFamily="18" charset="0"/>
            </a:endParaRPr>
          </a:p>
          <a:p>
            <a:pPr indent="450850" algn="just" eaLnBrk="0" hangingPunct="0"/>
            <a:r>
              <a:rPr lang="uk-UA" sz="3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Небові – миру, голубу – неба,</a:t>
            </a:r>
            <a:endParaRPr lang="ru-RU" sz="3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indent="450850" algn="just" eaLnBrk="0" hangingPunct="0"/>
            <a:r>
              <a:rPr lang="uk-UA" sz="3200" b="1" dirty="0">
                <a:solidFill>
                  <a:srgbClr val="4F6228"/>
                </a:solidFill>
                <a:latin typeface="Times New Roman" pitchFamily="18" charset="0"/>
                <a:cs typeface="Times New Roman" pitchFamily="18" charset="0"/>
              </a:rPr>
              <a:t>Кожній дитині всього,що треба.</a:t>
            </a:r>
            <a:endParaRPr lang="ru-RU" sz="3200" b="1" dirty="0">
              <a:solidFill>
                <a:srgbClr val="4F6228"/>
              </a:solidFill>
              <a:latin typeface="Times New Roman" pitchFamily="18" charset="0"/>
              <a:cs typeface="Times New Roman" pitchFamily="18" charset="0"/>
            </a:endParaRPr>
          </a:p>
          <a:p>
            <a:pPr indent="450850" algn="just" eaLnBrk="0" hangingPunct="0"/>
            <a:r>
              <a:rPr lang="uk-UA" sz="3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Хай усміхаються діти щодня.</a:t>
            </a:r>
            <a:endParaRPr lang="ru-RU" sz="3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indent="450850" algn="just" eaLnBrk="0" hangingPunct="0"/>
            <a:r>
              <a:rPr lang="uk-UA" sz="32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Доброго ранку! Доброго дня!</a:t>
            </a:r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3000" tmFilter="0, 0; .2, .5; .8, .5; 1, 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1500" autoRev="1" fill="hold"/>
                                        <p:tgtEl>
                                          <p:spTgt spid="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0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0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07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07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07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07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07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07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07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07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07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07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07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07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07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07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07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07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07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07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07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307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07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307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1" dur="500"/>
                                        <p:tgtEl>
                                          <p:spTgt spid="30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/>
                                        <p:tgtEl>
                                          <p:spTgt spid="30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5" dur="500"/>
                                        <p:tgtEl>
                                          <p:spTgt spid="307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/>
                                        <p:tgtEl>
                                          <p:spTgt spid="307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9" dur="500"/>
                                        <p:tgtEl>
                                          <p:spTgt spid="307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/>
                                        <p:tgtEl>
                                          <p:spTgt spid="307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3" dur="500"/>
                                        <p:tgtEl>
                                          <p:spTgt spid="307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/>
                                        <p:tgtEl>
                                          <p:spTgt spid="307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7" dur="500"/>
                                        <p:tgtEl>
                                          <p:spTgt spid="307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/>
                                        <p:tgtEl>
                                          <p:spTgt spid="307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81" dur="500"/>
                                        <p:tgtEl>
                                          <p:spTgt spid="307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/>
                                        <p:tgtEl>
                                          <p:spTgt spid="307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85" dur="500"/>
                                        <p:tgtEl>
                                          <p:spTgt spid="307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/>
                                        <p:tgtEl>
                                          <p:spTgt spid="307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89" dur="500"/>
                                        <p:tgtEl>
                                          <p:spTgt spid="307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/>
                                        <p:tgtEl>
                                          <p:spTgt spid="307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2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93" dur="500"/>
                                        <p:tgtEl>
                                          <p:spTgt spid="307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/>
                                        <p:tgtEl>
                                          <p:spTgt spid="307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6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97" dur="500"/>
                                        <p:tgtEl>
                                          <p:spTgt spid="307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/>
                                        <p:tgtEl>
                                          <p:spTgt spid="307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1" dur="500"/>
                                        <p:tgtEl>
                                          <p:spTgt spid="307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500"/>
                                        <p:tgtEl>
                                          <p:spTgt spid="307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5" dur="500"/>
                                        <p:tgtEl>
                                          <p:spTgt spid="307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500"/>
                                        <p:tgtEl>
                                          <p:spTgt spid="307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7" grpId="0" build="allAtOnce"/>
      <p:bldP spid="3077" grpId="1" build="allAtOnce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00108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uk-UA" dirty="0" smtClean="0">
                <a:solidFill>
                  <a:srgbClr val="FF0000"/>
                </a:solidFill>
              </a:rPr>
              <a:t/>
            </a:r>
            <a:br>
              <a:rPr lang="uk-UA" dirty="0" smtClean="0">
                <a:solidFill>
                  <a:srgbClr val="FF0000"/>
                </a:solidFill>
              </a:rPr>
            </a:br>
            <a:r>
              <a:rPr lang="uk-UA" dirty="0" smtClean="0">
                <a:solidFill>
                  <a:srgbClr val="FF0000"/>
                </a:solidFill>
              </a:rPr>
              <a:t/>
            </a:r>
            <a:br>
              <a:rPr lang="uk-UA" dirty="0" smtClean="0">
                <a:solidFill>
                  <a:srgbClr val="FF0000"/>
                </a:solidFill>
              </a:rPr>
            </a:br>
            <a:r>
              <a:rPr lang="uk-UA" sz="53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Математичний диктант</a:t>
            </a:r>
            <a:endParaRPr lang="ru-RU" sz="53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4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endParaRPr lang="uk-UA" sz="3600" b="1" dirty="0" smtClean="0">
              <a:solidFill>
                <a:srgbClr val="0070C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eaLnBrk="1" hangingPunct="1">
              <a:buFont typeface="Arial" charset="0"/>
              <a:buNone/>
            </a:pPr>
            <a:endParaRPr lang="uk-UA" sz="3600" b="1" dirty="0" smtClean="0">
              <a:solidFill>
                <a:srgbClr val="0070C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eaLnBrk="1" hangingPunct="1">
              <a:buFont typeface="Arial" charset="0"/>
              <a:buNone/>
            </a:pPr>
            <a:endParaRPr lang="uk-UA" sz="3600" b="1" dirty="0" smtClean="0">
              <a:solidFill>
                <a:srgbClr val="0070C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eaLnBrk="1" hangingPunct="1"/>
            <a:endParaRPr lang="ru-RU" dirty="0" smtClean="0"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10244" name="Picture 2"/>
          <p:cNvSpPr>
            <a:spLocks noChangeAspect="1" noChangeArrowheads="1"/>
          </p:cNvSpPr>
          <p:nvPr/>
        </p:nvSpPr>
        <p:spPr bwMode="auto">
          <a:xfrm flipH="1">
            <a:off x="7429500" y="5214938"/>
            <a:ext cx="1428750" cy="1357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428596" y="1861121"/>
          <a:ext cx="8429684" cy="4416552"/>
        </p:xfrm>
        <a:graphic>
          <a:graphicData uri="http://schemas.openxmlformats.org/drawingml/2006/table">
            <a:tbl>
              <a:tblPr/>
              <a:tblGrid>
                <a:gridCol w="2421938"/>
                <a:gridCol w="2689566"/>
                <a:gridCol w="3318180"/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3600" b="1" i="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Ч и с л а</a:t>
                      </a:r>
                      <a:endParaRPr lang="ru-RU" sz="3600" b="1" i="0" dirty="0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1923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923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923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923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3600" b="1" i="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З н а й т и </a:t>
                      </a:r>
                      <a:endParaRPr lang="ru-RU" sz="3600" b="1" i="0" dirty="0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1923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923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923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923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3600" b="1" i="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 і д п о в і д ь</a:t>
                      </a:r>
                      <a:endParaRPr lang="ru-RU" sz="3600" b="1" i="0" dirty="0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1923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923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923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923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3600" b="1" dirty="0" smtClean="0">
                          <a:solidFill>
                            <a:srgbClr val="000066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   2 </a:t>
                      </a:r>
                      <a:r>
                        <a:rPr lang="uk-UA" sz="3600" b="0" dirty="0">
                          <a:solidFill>
                            <a:srgbClr val="000066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і</a:t>
                      </a:r>
                      <a:r>
                        <a:rPr lang="uk-UA" sz="3600" b="1" dirty="0">
                          <a:solidFill>
                            <a:srgbClr val="000066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7</a:t>
                      </a:r>
                      <a:endParaRPr lang="ru-RU" sz="3600" b="1" dirty="0">
                        <a:solidFill>
                          <a:srgbClr val="000066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1923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923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923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923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3600" b="1" i="1" dirty="0">
                          <a:solidFill>
                            <a:srgbClr val="000066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Добуток</a:t>
                      </a:r>
                      <a:endParaRPr lang="ru-RU" sz="3600" b="1" i="1" dirty="0">
                        <a:solidFill>
                          <a:srgbClr val="000066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1923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923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923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923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uk-UA" sz="36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1923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923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923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923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3600" b="1" dirty="0" smtClean="0">
                          <a:solidFill>
                            <a:srgbClr val="000066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   18 </a:t>
                      </a:r>
                      <a:r>
                        <a:rPr lang="uk-UA" sz="3600" b="0" dirty="0">
                          <a:solidFill>
                            <a:srgbClr val="000066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і</a:t>
                      </a:r>
                      <a:r>
                        <a:rPr lang="uk-UA" sz="3600" b="1" dirty="0">
                          <a:solidFill>
                            <a:srgbClr val="000066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2</a:t>
                      </a:r>
                      <a:endParaRPr lang="ru-RU" sz="3600" b="1" dirty="0">
                        <a:solidFill>
                          <a:srgbClr val="000066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1923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923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923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923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3600" b="1" i="1" dirty="0">
                          <a:solidFill>
                            <a:srgbClr val="000066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Частку</a:t>
                      </a:r>
                      <a:endParaRPr lang="ru-RU" sz="3600" b="1" i="1" dirty="0">
                        <a:solidFill>
                          <a:srgbClr val="000066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1923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923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923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923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uk-UA" sz="36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1923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923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923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923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3600" b="1" dirty="0" smtClean="0">
                          <a:solidFill>
                            <a:srgbClr val="000066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   3 </a:t>
                      </a:r>
                      <a:r>
                        <a:rPr lang="uk-UA" sz="3600" b="0" dirty="0">
                          <a:solidFill>
                            <a:srgbClr val="000066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і</a:t>
                      </a:r>
                      <a:r>
                        <a:rPr lang="uk-UA" sz="3600" b="1" dirty="0">
                          <a:solidFill>
                            <a:srgbClr val="000066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5</a:t>
                      </a:r>
                      <a:endParaRPr lang="ru-RU" sz="3600" b="1" dirty="0">
                        <a:solidFill>
                          <a:srgbClr val="000066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1923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923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923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923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3600" b="1" i="1" dirty="0">
                          <a:solidFill>
                            <a:srgbClr val="000066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Добуток</a:t>
                      </a:r>
                      <a:endParaRPr lang="ru-RU" sz="3600" b="1" i="1" dirty="0">
                        <a:solidFill>
                          <a:srgbClr val="000066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1923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923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923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923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uk-UA" sz="36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1923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923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923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923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3600" b="1" dirty="0" smtClean="0">
                          <a:solidFill>
                            <a:srgbClr val="000066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   16 </a:t>
                      </a:r>
                      <a:r>
                        <a:rPr lang="uk-UA" sz="3600" b="0" dirty="0">
                          <a:solidFill>
                            <a:srgbClr val="000066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і</a:t>
                      </a:r>
                      <a:r>
                        <a:rPr lang="uk-UA" sz="3600" b="1" dirty="0">
                          <a:solidFill>
                            <a:srgbClr val="000066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1</a:t>
                      </a:r>
                      <a:endParaRPr lang="ru-RU" sz="3600" b="1" dirty="0">
                        <a:solidFill>
                          <a:srgbClr val="000066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1923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923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923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923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3600" b="1" i="1" dirty="0">
                          <a:solidFill>
                            <a:srgbClr val="000066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Частку</a:t>
                      </a:r>
                      <a:endParaRPr lang="ru-RU" sz="3600" b="1" i="1" dirty="0">
                        <a:solidFill>
                          <a:srgbClr val="000066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1923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923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923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923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uk-UA" sz="36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1923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923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923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923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3600" b="1" dirty="0" smtClean="0">
                          <a:solidFill>
                            <a:srgbClr val="000066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   3 </a:t>
                      </a:r>
                      <a:r>
                        <a:rPr lang="uk-UA" sz="3600" b="0" dirty="0">
                          <a:solidFill>
                            <a:srgbClr val="000066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і</a:t>
                      </a:r>
                      <a:r>
                        <a:rPr lang="uk-UA" sz="3600" b="1" dirty="0">
                          <a:solidFill>
                            <a:srgbClr val="000066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4</a:t>
                      </a:r>
                      <a:endParaRPr lang="ru-RU" sz="3600" b="1" dirty="0">
                        <a:solidFill>
                          <a:srgbClr val="000066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1923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923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923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923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3600" b="1" i="1" dirty="0">
                          <a:solidFill>
                            <a:srgbClr val="000066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Добуток</a:t>
                      </a:r>
                      <a:endParaRPr lang="ru-RU" sz="3600" b="1" i="1" dirty="0">
                        <a:solidFill>
                          <a:srgbClr val="000066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1923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923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923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923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uk-UA" sz="36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1923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923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923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923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3600" b="1" dirty="0" smtClean="0">
                          <a:solidFill>
                            <a:srgbClr val="000066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   6 </a:t>
                      </a:r>
                      <a:r>
                        <a:rPr lang="uk-UA" sz="3600" b="0" dirty="0">
                          <a:solidFill>
                            <a:srgbClr val="000066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і</a:t>
                      </a:r>
                      <a:r>
                        <a:rPr lang="uk-UA" sz="3600" b="1" dirty="0">
                          <a:solidFill>
                            <a:srgbClr val="000066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6</a:t>
                      </a:r>
                      <a:endParaRPr lang="ru-RU" sz="3600" b="1" dirty="0">
                        <a:solidFill>
                          <a:srgbClr val="000066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1923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923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923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923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3600" b="1" i="1" dirty="0">
                          <a:solidFill>
                            <a:srgbClr val="000066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Частку</a:t>
                      </a:r>
                      <a:endParaRPr lang="ru-RU" sz="3600" b="1" i="1" dirty="0">
                        <a:solidFill>
                          <a:srgbClr val="000066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1923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923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923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923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uk-UA" sz="36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1923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923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923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923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 spd="med"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6" name="Object 2">
            <a:hlinkClick r:id="" action="ppaction://ole?verb=0"/>
          </p:cNvPr>
          <p:cNvGraphicFramePr>
            <a:graphicFrameLocks noChangeAspect="1"/>
          </p:cNvGraphicFramePr>
          <p:nvPr/>
        </p:nvGraphicFramePr>
        <p:xfrm>
          <a:off x="1524000" y="1014413"/>
          <a:ext cx="6096000" cy="4829175"/>
        </p:xfrm>
        <a:graphic>
          <a:graphicData uri="http://schemas.openxmlformats.org/presentationml/2006/ole">
            <p:oleObj spid="_x0000_s1026" name="Видео-клип" r:id="rId3" imgW="8133333" imgH="6354062" progId="AVIFile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00108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uk-UA" dirty="0" smtClean="0">
                <a:solidFill>
                  <a:srgbClr val="FF0000"/>
                </a:solidFill>
              </a:rPr>
              <a:t/>
            </a:r>
            <a:br>
              <a:rPr lang="uk-UA" dirty="0" smtClean="0">
                <a:solidFill>
                  <a:srgbClr val="FF0000"/>
                </a:solidFill>
              </a:rPr>
            </a:br>
            <a:r>
              <a:rPr lang="uk-UA" dirty="0" smtClean="0">
                <a:solidFill>
                  <a:srgbClr val="FF0000"/>
                </a:solidFill>
              </a:rPr>
              <a:t/>
            </a:r>
            <a:br>
              <a:rPr lang="uk-UA" dirty="0" smtClean="0">
                <a:solidFill>
                  <a:srgbClr val="FF0000"/>
                </a:solidFill>
              </a:rPr>
            </a:br>
            <a:r>
              <a:rPr lang="uk-UA" sz="4900" b="1" dirty="0" smtClean="0">
                <a:solidFill>
                  <a:srgbClr val="990000"/>
                </a:solidFill>
                <a:latin typeface="Times New Roman" pitchFamily="18" charset="0"/>
                <a:cs typeface="Times New Roman" pitchFamily="18" charset="0"/>
              </a:rPr>
              <a:t>Математичний диктант</a:t>
            </a:r>
            <a:br>
              <a:rPr lang="uk-UA" sz="4900" b="1" dirty="0" smtClean="0">
                <a:solidFill>
                  <a:srgbClr val="99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49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взаємоперевірка</a:t>
            </a:r>
            <a:endParaRPr lang="ru-RU" sz="49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4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endParaRPr lang="uk-UA" sz="3600" b="1" dirty="0" smtClean="0">
              <a:solidFill>
                <a:srgbClr val="0070C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eaLnBrk="1" hangingPunct="1">
              <a:buFont typeface="Arial" charset="0"/>
              <a:buNone/>
            </a:pPr>
            <a:endParaRPr lang="uk-UA" sz="3600" b="1" dirty="0" smtClean="0">
              <a:solidFill>
                <a:srgbClr val="0070C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eaLnBrk="1" hangingPunct="1">
              <a:buFont typeface="Arial" charset="0"/>
              <a:buNone/>
            </a:pPr>
            <a:endParaRPr lang="uk-UA" sz="3600" b="1" dirty="0" smtClean="0">
              <a:solidFill>
                <a:srgbClr val="0070C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eaLnBrk="1" hangingPunct="1"/>
            <a:endParaRPr lang="ru-RU" dirty="0" smtClean="0"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10244" name="Picture 2"/>
          <p:cNvSpPr>
            <a:spLocks noChangeAspect="1" noChangeArrowheads="1"/>
          </p:cNvSpPr>
          <p:nvPr/>
        </p:nvSpPr>
        <p:spPr bwMode="auto">
          <a:xfrm flipH="1">
            <a:off x="7429500" y="5214938"/>
            <a:ext cx="1428750" cy="1357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428596" y="1861121"/>
          <a:ext cx="8429684" cy="4416552"/>
        </p:xfrm>
        <a:graphic>
          <a:graphicData uri="http://schemas.openxmlformats.org/drawingml/2006/table">
            <a:tbl>
              <a:tblPr/>
              <a:tblGrid>
                <a:gridCol w="2421938"/>
                <a:gridCol w="2689566"/>
                <a:gridCol w="3318180"/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3600" b="1" i="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Ч и с л а</a:t>
                      </a:r>
                      <a:endParaRPr lang="ru-RU" sz="3600" b="1" i="0" dirty="0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1923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923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923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923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3600" b="1" i="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З н а й т и </a:t>
                      </a:r>
                      <a:endParaRPr lang="ru-RU" sz="3600" b="1" i="0" dirty="0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1923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923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923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923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3600" b="1" i="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 і д п о в і д ь</a:t>
                      </a:r>
                      <a:endParaRPr lang="ru-RU" sz="3600" b="1" i="0" dirty="0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1923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923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923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923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3600" b="1" dirty="0" smtClean="0">
                          <a:solidFill>
                            <a:srgbClr val="000066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   2 </a:t>
                      </a:r>
                      <a:r>
                        <a:rPr lang="uk-UA" sz="3600" b="0" dirty="0">
                          <a:solidFill>
                            <a:srgbClr val="000066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і</a:t>
                      </a:r>
                      <a:r>
                        <a:rPr lang="uk-UA" sz="3600" b="1" dirty="0">
                          <a:solidFill>
                            <a:srgbClr val="000066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7</a:t>
                      </a:r>
                      <a:endParaRPr lang="ru-RU" sz="3600" b="1" dirty="0">
                        <a:solidFill>
                          <a:srgbClr val="000066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1923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923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923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923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3600" b="1" i="1" dirty="0">
                          <a:solidFill>
                            <a:srgbClr val="000066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Добуток</a:t>
                      </a:r>
                      <a:endParaRPr lang="ru-RU" sz="3600" b="1" i="1" dirty="0">
                        <a:solidFill>
                          <a:srgbClr val="000066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1923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923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923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923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3600" b="1" dirty="0" smtClean="0">
                          <a:solidFill>
                            <a:srgbClr val="FF0066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14</a:t>
                      </a:r>
                      <a:endParaRPr lang="uk-UA" sz="3600" b="1" dirty="0">
                        <a:solidFill>
                          <a:srgbClr val="FF0066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1923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923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923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923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3600" b="1" dirty="0" smtClean="0">
                          <a:solidFill>
                            <a:srgbClr val="000066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   18 </a:t>
                      </a:r>
                      <a:r>
                        <a:rPr lang="uk-UA" sz="3600" b="0" dirty="0">
                          <a:solidFill>
                            <a:srgbClr val="000066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і</a:t>
                      </a:r>
                      <a:r>
                        <a:rPr lang="uk-UA" sz="3600" b="1" dirty="0">
                          <a:solidFill>
                            <a:srgbClr val="000066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2</a:t>
                      </a:r>
                      <a:endParaRPr lang="ru-RU" sz="3600" b="1" dirty="0">
                        <a:solidFill>
                          <a:srgbClr val="000066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1923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923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923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923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3600" b="1" i="1" dirty="0">
                          <a:solidFill>
                            <a:srgbClr val="000066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Частку</a:t>
                      </a:r>
                      <a:endParaRPr lang="ru-RU" sz="3600" b="1" i="1" dirty="0">
                        <a:solidFill>
                          <a:srgbClr val="000066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1923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923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923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923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3600" b="1" dirty="0" smtClean="0">
                          <a:solidFill>
                            <a:srgbClr val="FF0066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9</a:t>
                      </a:r>
                      <a:endParaRPr lang="uk-UA" sz="3600" b="1" dirty="0">
                        <a:solidFill>
                          <a:srgbClr val="FF0066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1923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923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923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923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3600" b="1" dirty="0" smtClean="0">
                          <a:solidFill>
                            <a:srgbClr val="000066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   3 </a:t>
                      </a:r>
                      <a:r>
                        <a:rPr lang="uk-UA" sz="3600" b="0" dirty="0">
                          <a:solidFill>
                            <a:srgbClr val="000066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і</a:t>
                      </a:r>
                      <a:r>
                        <a:rPr lang="uk-UA" sz="3600" b="1" dirty="0">
                          <a:solidFill>
                            <a:srgbClr val="000066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5</a:t>
                      </a:r>
                      <a:endParaRPr lang="ru-RU" sz="3600" b="1" dirty="0">
                        <a:solidFill>
                          <a:srgbClr val="000066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1923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923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923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923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3600" b="1" i="1" dirty="0">
                          <a:solidFill>
                            <a:srgbClr val="000066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Добуток</a:t>
                      </a:r>
                      <a:endParaRPr lang="ru-RU" sz="3600" b="1" i="1" dirty="0">
                        <a:solidFill>
                          <a:srgbClr val="000066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1923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923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923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923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3600" b="1" dirty="0" smtClean="0">
                          <a:solidFill>
                            <a:srgbClr val="FF0066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15</a:t>
                      </a:r>
                      <a:endParaRPr lang="uk-UA" sz="3600" b="1" dirty="0">
                        <a:solidFill>
                          <a:srgbClr val="FF0066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1923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923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923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923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3600" b="1" dirty="0" smtClean="0">
                          <a:solidFill>
                            <a:srgbClr val="000066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   16 </a:t>
                      </a:r>
                      <a:r>
                        <a:rPr lang="uk-UA" sz="3600" b="0" dirty="0">
                          <a:solidFill>
                            <a:srgbClr val="000066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і</a:t>
                      </a:r>
                      <a:r>
                        <a:rPr lang="uk-UA" sz="3600" b="1" dirty="0">
                          <a:solidFill>
                            <a:srgbClr val="000066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1</a:t>
                      </a:r>
                      <a:endParaRPr lang="ru-RU" sz="3600" b="1" dirty="0">
                        <a:solidFill>
                          <a:srgbClr val="000066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1923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923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923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923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3600" b="1" i="1" dirty="0">
                          <a:solidFill>
                            <a:srgbClr val="000066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Частку</a:t>
                      </a:r>
                      <a:endParaRPr lang="ru-RU" sz="3600" b="1" i="1" dirty="0">
                        <a:solidFill>
                          <a:srgbClr val="000066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1923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923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923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923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3600" b="1" dirty="0" smtClean="0">
                          <a:solidFill>
                            <a:srgbClr val="FF0066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16</a:t>
                      </a:r>
                      <a:endParaRPr lang="uk-UA" sz="3600" b="1" dirty="0">
                        <a:solidFill>
                          <a:srgbClr val="FF0066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1923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923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923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923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3600" b="1" dirty="0" smtClean="0">
                          <a:solidFill>
                            <a:srgbClr val="000066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   3 </a:t>
                      </a:r>
                      <a:r>
                        <a:rPr lang="uk-UA" sz="3600" b="0" dirty="0">
                          <a:solidFill>
                            <a:srgbClr val="000066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і</a:t>
                      </a:r>
                      <a:r>
                        <a:rPr lang="uk-UA" sz="3600" b="1" dirty="0">
                          <a:solidFill>
                            <a:srgbClr val="000066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4</a:t>
                      </a:r>
                      <a:endParaRPr lang="ru-RU" sz="3600" b="1" dirty="0">
                        <a:solidFill>
                          <a:srgbClr val="000066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1923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923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923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923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3600" b="1" i="1" dirty="0">
                          <a:solidFill>
                            <a:srgbClr val="000066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Добуток</a:t>
                      </a:r>
                      <a:endParaRPr lang="ru-RU" sz="3600" b="1" i="1" dirty="0">
                        <a:solidFill>
                          <a:srgbClr val="000066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1923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923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923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923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3600" b="1" dirty="0" smtClean="0">
                          <a:solidFill>
                            <a:srgbClr val="FF0066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12</a:t>
                      </a:r>
                      <a:endParaRPr lang="uk-UA" sz="3600" b="1" dirty="0">
                        <a:solidFill>
                          <a:srgbClr val="FF0066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1923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923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923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923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3600" b="1" dirty="0" smtClean="0">
                          <a:solidFill>
                            <a:srgbClr val="000066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   6 </a:t>
                      </a:r>
                      <a:r>
                        <a:rPr lang="uk-UA" sz="3600" b="0" dirty="0">
                          <a:solidFill>
                            <a:srgbClr val="000066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і</a:t>
                      </a:r>
                      <a:r>
                        <a:rPr lang="uk-UA" sz="3600" b="1" dirty="0">
                          <a:solidFill>
                            <a:srgbClr val="000066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6</a:t>
                      </a:r>
                      <a:endParaRPr lang="ru-RU" sz="3600" b="1" dirty="0">
                        <a:solidFill>
                          <a:srgbClr val="000066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1923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923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923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923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3600" b="1" i="1" dirty="0">
                          <a:solidFill>
                            <a:srgbClr val="000066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Частку</a:t>
                      </a:r>
                      <a:endParaRPr lang="ru-RU" sz="3600" b="1" i="1" dirty="0">
                        <a:solidFill>
                          <a:srgbClr val="000066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1923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923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923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923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3600" b="1" dirty="0" smtClean="0">
                          <a:solidFill>
                            <a:srgbClr val="FF0066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</a:t>
                      </a:r>
                      <a:endParaRPr lang="uk-UA" sz="3600" b="1" dirty="0">
                        <a:solidFill>
                          <a:srgbClr val="FF0066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1923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923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923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923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 spd="med"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Заголовок 1"/>
          <p:cNvSpPr>
            <a:spLocks noGrp="1"/>
          </p:cNvSpPr>
          <p:nvPr>
            <p:ph type="title"/>
          </p:nvPr>
        </p:nvSpPr>
        <p:spPr>
          <a:xfrm>
            <a:off x="457200" y="500063"/>
            <a:ext cx="8229600" cy="917575"/>
          </a:xfrm>
        </p:spPr>
        <p:txBody>
          <a:bodyPr/>
          <a:lstStyle/>
          <a:p>
            <a:pPr eaLnBrk="1" hangingPunct="1"/>
            <a:r>
              <a:rPr lang="uk-UA" sz="40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Цікавинки</a:t>
            </a:r>
            <a:r>
              <a:rPr lang="uk-UA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від сороки</a:t>
            </a:r>
            <a:endParaRPr lang="ru-RU" sz="40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14438"/>
            <a:ext cx="8229600" cy="5643562"/>
          </a:xfrm>
        </p:spPr>
        <p:txBody>
          <a:bodyPr rtlCol="0">
            <a:normAutofit fontScale="850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uk-UA" sz="4300" b="1" dirty="0" err="1" smtClean="0">
                <a:solidFill>
                  <a:srgbClr val="3399FF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uk-UA" sz="3900" b="1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Допоможіть</a:t>
            </a:r>
            <a:r>
              <a:rPr lang="uk-UA" sz="39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сороці зібрати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uk-UA" sz="39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намисто.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uk-UA" sz="3900" b="1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-Продовжіть</a:t>
            </a:r>
            <a:r>
              <a:rPr lang="uk-UA" sz="39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логічний ряд.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uk-UA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uk-UA" sz="43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10   20     30   ….</a:t>
            </a:r>
            <a:endParaRPr lang="ru-RU" sz="4300" b="1" dirty="0" smtClean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uk-UA" sz="4300" b="1" dirty="0" smtClean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uk-UA" sz="43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5     15     25   ….</a:t>
            </a:r>
            <a:endParaRPr lang="ru-RU" sz="4300" b="1" dirty="0" smtClean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uk-UA" sz="4300" b="1" dirty="0" smtClean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uk-UA" sz="43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2      5        8    ….</a:t>
            </a:r>
            <a:endParaRPr lang="ru-RU" sz="4300" b="1" dirty="0" smtClean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uk-UA" sz="43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endParaRPr lang="ru-RU" sz="4300" b="1" dirty="0" smtClean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/>
          </a:p>
        </p:txBody>
      </p:sp>
      <p:sp>
        <p:nvSpPr>
          <p:cNvPr id="25604" name="Picture 2"/>
          <p:cNvSpPr>
            <a:spLocks noChangeAspect="1" noChangeArrowheads="1"/>
          </p:cNvSpPr>
          <p:nvPr/>
        </p:nvSpPr>
        <p:spPr bwMode="auto">
          <a:xfrm flipH="1">
            <a:off x="7500938" y="5286375"/>
            <a:ext cx="1357312" cy="1357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25605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429124" y="2000240"/>
            <a:ext cx="4714876" cy="5286412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56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2" grpId="0"/>
      <p:bldP spid="3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1"/>
          <p:cNvSpPr>
            <a:spLocks noChangeArrowheads="1"/>
          </p:cNvSpPr>
          <p:nvPr/>
        </p:nvSpPr>
        <p:spPr bwMode="auto">
          <a:xfrm>
            <a:off x="285720" y="857232"/>
            <a:ext cx="9429816" cy="5355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323850" algn="l"/>
              </a:tabLst>
            </a:pPr>
            <a:r>
              <a:rPr kumimoji="0" lang="en-US" sz="4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</a:t>
            </a:r>
            <a:r>
              <a:rPr kumimoji="0" lang="uk-UA" sz="5400" b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Вправа </a:t>
            </a:r>
            <a:r>
              <a:rPr kumimoji="0" lang="uk-UA" sz="5400" b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entury Schoolbook"/>
                <a:ea typeface="Times New Roman" pitchFamily="18" charset="0"/>
                <a:cs typeface="Times New Roman" pitchFamily="18" charset="0"/>
              </a:rPr>
              <a:t>«</a:t>
            </a:r>
            <a:r>
              <a:rPr kumimoji="0" lang="uk-UA" sz="5400" b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Закінчи речення</a:t>
            </a:r>
            <a:r>
              <a:rPr kumimoji="0" lang="uk-UA" sz="5400" b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entury Schoolbook"/>
                <a:ea typeface="Times New Roman" pitchFamily="18" charset="0"/>
                <a:cs typeface="Times New Roman" pitchFamily="18" charset="0"/>
              </a:rPr>
              <a:t>»</a:t>
            </a:r>
            <a:endParaRPr kumimoji="0" lang="en-US" sz="5400" b="1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Century Schoolbook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323850" algn="l"/>
              </a:tabLst>
            </a:pP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>
                <a:tab pos="323850" algn="l"/>
              </a:tabLst>
            </a:pPr>
            <a:r>
              <a:rPr kumimoji="0" lang="uk-UA" sz="4000" b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Числа при множенні називаються </a:t>
            </a:r>
            <a:r>
              <a:rPr kumimoji="0" lang="uk-UA" sz="4000" b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entury Schoolbook"/>
                <a:ea typeface="Times New Roman" pitchFamily="18" charset="0"/>
                <a:cs typeface="Times New Roman" pitchFamily="18" charset="0"/>
              </a:rPr>
              <a:t>…</a:t>
            </a:r>
            <a:endParaRPr kumimoji="0" lang="ru-RU" sz="4000" b="1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>
                <a:tab pos="323850" algn="l"/>
              </a:tabLst>
            </a:pPr>
            <a:r>
              <a:rPr kumimoji="0" lang="uk-UA" sz="4000" b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Перший множник  </a:t>
            </a:r>
            <a:r>
              <a:rPr kumimoji="0" lang="uk-UA" sz="4000" b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entury Schoolbook"/>
                <a:ea typeface="Times New Roman" pitchFamily="18" charset="0"/>
                <a:cs typeface="Times New Roman" pitchFamily="18" charset="0"/>
              </a:rPr>
              <a:t>–</a:t>
            </a:r>
            <a:r>
              <a:rPr kumimoji="0" lang="uk-UA" sz="4000" b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це</a:t>
            </a:r>
            <a:r>
              <a:rPr kumimoji="0" lang="uk-UA" sz="4000" b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entury Schoolbook"/>
                <a:ea typeface="Times New Roman" pitchFamily="18" charset="0"/>
                <a:cs typeface="Times New Roman" pitchFamily="18" charset="0"/>
              </a:rPr>
              <a:t>…</a:t>
            </a:r>
            <a:endParaRPr kumimoji="0" lang="ru-RU" sz="4000" b="1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>
                <a:tab pos="323850" algn="l"/>
              </a:tabLst>
            </a:pPr>
            <a:r>
              <a:rPr kumimoji="0" lang="uk-UA" sz="4000" b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Другий множник  </a:t>
            </a:r>
            <a:r>
              <a:rPr kumimoji="0" lang="uk-UA" sz="4000" b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entury Schoolbook"/>
                <a:ea typeface="Times New Roman" pitchFamily="18" charset="0"/>
                <a:cs typeface="Times New Roman" pitchFamily="18" charset="0"/>
              </a:rPr>
              <a:t>–</a:t>
            </a:r>
            <a:r>
              <a:rPr kumimoji="0" lang="uk-UA" sz="4000" b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це</a:t>
            </a:r>
            <a:r>
              <a:rPr kumimoji="0" lang="uk-UA" sz="4000" b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entury Schoolbook"/>
                <a:ea typeface="Times New Roman" pitchFamily="18" charset="0"/>
                <a:cs typeface="Times New Roman" pitchFamily="18" charset="0"/>
              </a:rPr>
              <a:t>…</a:t>
            </a:r>
            <a:endParaRPr kumimoji="0" lang="ru-RU" sz="4000" b="1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>
                <a:tab pos="323850" algn="l"/>
              </a:tabLst>
            </a:pPr>
            <a:r>
              <a:rPr kumimoji="0" lang="uk-UA" sz="4000" b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Число, одержане при множенні, називається </a:t>
            </a:r>
            <a:r>
              <a:rPr kumimoji="0" lang="uk-UA" sz="4000" b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entury Schoolbook"/>
                <a:ea typeface="Times New Roman" pitchFamily="18" charset="0"/>
                <a:cs typeface="Times New Roman" pitchFamily="18" charset="0"/>
              </a:rPr>
              <a:t>…</a:t>
            </a:r>
            <a:endParaRPr kumimoji="0" lang="ru-RU" sz="4000" b="1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>
                <a:tab pos="323850" algn="l"/>
              </a:tabLst>
            </a:pPr>
            <a:r>
              <a:rPr kumimoji="0" lang="uk-UA" sz="4000" b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При множенні будь </a:t>
            </a:r>
            <a:r>
              <a:rPr kumimoji="0" lang="uk-UA" sz="4000" b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entury Schoolbook"/>
                <a:ea typeface="Times New Roman" pitchFamily="18" charset="0"/>
                <a:cs typeface="Times New Roman" pitchFamily="18" charset="0"/>
              </a:rPr>
              <a:t>–</a:t>
            </a:r>
            <a:r>
              <a:rPr kumimoji="0" lang="uk-UA" sz="4000" b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якого числа на</a:t>
            </a:r>
            <a:endParaRPr kumimoji="0" lang="en-US" sz="4000" b="1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323850" algn="l"/>
              </a:tabLst>
            </a:pPr>
            <a:r>
              <a:rPr kumimoji="0" lang="uk-UA" sz="4000" b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1 отримаємо </a:t>
            </a:r>
            <a:r>
              <a:rPr kumimoji="0" lang="uk-UA" sz="4000" b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entury Schoolbook"/>
                <a:ea typeface="Times New Roman" pitchFamily="18" charset="0"/>
                <a:cs typeface="Times New Roman" pitchFamily="18" charset="0"/>
              </a:rPr>
              <a:t>…</a:t>
            </a:r>
            <a:endParaRPr kumimoji="0" lang="uk-UA" sz="4000" b="1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ransition>
    <p:pull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78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78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8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788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788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8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788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788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8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788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788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8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788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788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8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788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788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8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788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788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8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48" dur="2000"/>
                                        <p:tgtEl>
                                          <p:spTgt spid="378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78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8" presetClass="exit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51" dur="2000"/>
                                        <p:tgtEl>
                                          <p:spTgt spid="3788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788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8" presetClass="exit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54" dur="2000"/>
                                        <p:tgtEl>
                                          <p:spTgt spid="3788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788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8" presetClass="exit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57" dur="2000"/>
                                        <p:tgtEl>
                                          <p:spTgt spid="3788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788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8" presetClass="exit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60" dur="2000"/>
                                        <p:tgtEl>
                                          <p:spTgt spid="3788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788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8" presetClass="exit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63" dur="2000"/>
                                        <p:tgtEl>
                                          <p:spTgt spid="3788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788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8" presetClass="exit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66" dur="2000"/>
                                        <p:tgtEl>
                                          <p:spTgt spid="3788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788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89" grpId="0" build="p"/>
      <p:bldP spid="37889" grpId="1" build="allAtOnce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>
            <a:spLocks noChangeArrowheads="1"/>
          </p:cNvSpPr>
          <p:nvPr/>
        </p:nvSpPr>
        <p:spPr bwMode="auto">
          <a:xfrm>
            <a:off x="357158" y="642918"/>
            <a:ext cx="8786842" cy="59708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323850" algn="l"/>
              </a:tabLst>
            </a:pPr>
            <a:r>
              <a:rPr kumimoji="0" lang="en-US" sz="4000" b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</a:t>
            </a:r>
            <a:r>
              <a:rPr kumimoji="0" lang="uk-UA" sz="5400" b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mpir Deco" pitchFamily="2" charset="0"/>
                <a:ea typeface="Times New Roman" pitchFamily="18" charset="0"/>
                <a:cs typeface="Times New Roman" pitchFamily="18" charset="0"/>
              </a:rPr>
              <a:t>Задачі – вірші </a:t>
            </a:r>
            <a:endParaRPr kumimoji="0" lang="ru-RU" sz="5400" b="1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mpir Deco" pitchFamily="2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>
                <a:tab pos="323850" algn="l"/>
              </a:tabLst>
            </a:pPr>
            <a:r>
              <a:rPr kumimoji="0" lang="uk-UA" sz="4000" b="1" i="1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Йшли три їжаки,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23850" algn="l"/>
              </a:tabLst>
            </a:pPr>
            <a:r>
              <a:rPr kumimoji="0" lang="uk-UA" sz="4000" b="1" i="1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Несли по 3 буряки.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23850" algn="l"/>
              </a:tabLst>
            </a:pPr>
            <a:r>
              <a:rPr kumimoji="0" lang="uk-UA" sz="4000" b="1" i="1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 ви їм допоможіть </a:t>
            </a:r>
            <a:r>
              <a:rPr kumimoji="0" lang="uk-UA" sz="4000" b="1" i="1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Century Schoolbook"/>
                <a:ea typeface="Times New Roman" pitchFamily="18" charset="0"/>
                <a:cs typeface="Times New Roman" pitchFamily="18" charset="0"/>
              </a:rPr>
              <a:t>–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latin typeface="Arial" pitchFamily="34" charset="0"/>
            </a:endParaRPr>
          </a:p>
          <a:p>
            <a:pPr lvl="0" eaLnBrk="0" hangingPunct="0">
              <a:tabLst>
                <a:tab pos="323850" algn="l"/>
              </a:tabLst>
            </a:pPr>
            <a:r>
              <a:rPr kumimoji="0" lang="uk-UA" sz="4000" b="1" i="1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Буряки ті полічіть. </a:t>
            </a:r>
            <a:endParaRPr kumimoji="0" lang="en-US" sz="800" b="1" i="1" u="none" strike="noStrike" cap="none" normalizeH="0" baseline="0" dirty="0" smtClean="0">
              <a:ln>
                <a:noFill/>
              </a:ln>
              <a:solidFill>
                <a:srgbClr val="FF0066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23850" algn="l"/>
              </a:tabLst>
            </a:pP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>
                <a:tab pos="323850" algn="l"/>
              </a:tabLst>
            </a:pPr>
            <a:r>
              <a:rPr kumimoji="0" lang="uk-UA" sz="4000" b="1" i="1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Троє вулицею йдуть,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rgbClr val="0000FF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23850" algn="l"/>
              </a:tabLst>
            </a:pPr>
            <a:r>
              <a:rPr kumimoji="0" lang="uk-UA" sz="4000" b="1" i="1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 5 саджанців несуть.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rgbClr val="0000FF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23850" algn="l"/>
              </a:tabLst>
            </a:pPr>
            <a:r>
              <a:rPr kumimoji="0" lang="uk-UA" sz="4000" b="1" i="1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Скільки ямок треба, діти,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rgbClr val="0000FF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23850" algn="l"/>
              </a:tabLst>
            </a:pPr>
            <a:r>
              <a:rPr kumimoji="0" lang="uk-UA" sz="4000" b="1" i="1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Щоб саджанці посадити?   </a:t>
            </a:r>
            <a:endParaRPr kumimoji="0" lang="uk-UA" sz="4000" b="0" i="0" u="none" strike="noStrike" cap="none" normalizeH="0" baseline="0" dirty="0" smtClean="0">
              <a:ln>
                <a:noFill/>
              </a:ln>
              <a:solidFill>
                <a:srgbClr val="FF0066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9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9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198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198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198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198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198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198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198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198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198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198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198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198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198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198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4198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4198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8" presetClass="exit" presetSubtype="1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trips(downLeft)">
                                      <p:cBhvr>
                                        <p:cTn id="60" dur="500"/>
                                        <p:tgtEl>
                                          <p:spTgt spid="419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9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8" presetClass="exit" presetSubtype="1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trips(downLeft)">
                                      <p:cBhvr>
                                        <p:cTn id="63" dur="500"/>
                                        <p:tgtEl>
                                          <p:spTgt spid="4198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98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8" presetClass="exit" presetSubtype="1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trips(downLeft)">
                                      <p:cBhvr>
                                        <p:cTn id="66" dur="500"/>
                                        <p:tgtEl>
                                          <p:spTgt spid="4198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98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18" presetClass="exit" presetSubtype="1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trips(downLeft)">
                                      <p:cBhvr>
                                        <p:cTn id="69" dur="500"/>
                                        <p:tgtEl>
                                          <p:spTgt spid="4198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98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8" presetClass="exit" presetSubtype="1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trips(downLeft)">
                                      <p:cBhvr>
                                        <p:cTn id="72" dur="500"/>
                                        <p:tgtEl>
                                          <p:spTgt spid="4198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98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" presetID="18" presetClass="exit" presetSubtype="1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trips(downLeft)">
                                      <p:cBhvr>
                                        <p:cTn id="75" dur="500"/>
                                        <p:tgtEl>
                                          <p:spTgt spid="4198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98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8" presetClass="exit" presetSubtype="1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trips(downLeft)">
                                      <p:cBhvr>
                                        <p:cTn id="78" dur="500"/>
                                        <p:tgtEl>
                                          <p:spTgt spid="4198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98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" presetID="18" presetClass="exit" presetSubtype="1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trips(downLeft)">
                                      <p:cBhvr>
                                        <p:cTn id="81" dur="500"/>
                                        <p:tgtEl>
                                          <p:spTgt spid="4198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98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8" presetClass="exit" presetSubtype="1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trips(downLeft)">
                                      <p:cBhvr>
                                        <p:cTn id="84" dur="500"/>
                                        <p:tgtEl>
                                          <p:spTgt spid="4198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98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18" presetClass="exit" presetSubtype="12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trips(downLeft)">
                                      <p:cBhvr>
                                        <p:cTn id="89" dur="500"/>
                                        <p:tgtEl>
                                          <p:spTgt spid="419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9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8" presetClass="exit" presetSubtype="12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trips(downLeft)">
                                      <p:cBhvr>
                                        <p:cTn id="92" dur="500"/>
                                        <p:tgtEl>
                                          <p:spTgt spid="4198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98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4" presetID="18" presetClass="exit" presetSubtype="12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trips(downLeft)">
                                      <p:cBhvr>
                                        <p:cTn id="95" dur="500"/>
                                        <p:tgtEl>
                                          <p:spTgt spid="4198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98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8" presetClass="exit" presetSubtype="12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trips(downLeft)">
                                      <p:cBhvr>
                                        <p:cTn id="98" dur="500"/>
                                        <p:tgtEl>
                                          <p:spTgt spid="4198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98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" presetID="18" presetClass="exit" presetSubtype="12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trips(downLeft)">
                                      <p:cBhvr>
                                        <p:cTn id="101" dur="500"/>
                                        <p:tgtEl>
                                          <p:spTgt spid="4198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98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8" presetClass="exit" presetSubtype="12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trips(downLeft)">
                                      <p:cBhvr>
                                        <p:cTn id="104" dur="500"/>
                                        <p:tgtEl>
                                          <p:spTgt spid="4198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98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" presetID="18" presetClass="exit" presetSubtype="12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trips(downLeft)">
                                      <p:cBhvr>
                                        <p:cTn id="107" dur="500"/>
                                        <p:tgtEl>
                                          <p:spTgt spid="4198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98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18" presetClass="exit" presetSubtype="12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trips(downLeft)">
                                      <p:cBhvr>
                                        <p:cTn id="110" dur="500"/>
                                        <p:tgtEl>
                                          <p:spTgt spid="4198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98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2" presetID="18" presetClass="exit" presetSubtype="12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trips(downLeft)">
                                      <p:cBhvr>
                                        <p:cTn id="113" dur="500"/>
                                        <p:tgtEl>
                                          <p:spTgt spid="4198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98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985" grpId="0" build="p"/>
      <p:bldP spid="41985" grpId="1" build="allAtOnce"/>
      <p:bldP spid="41985" grpId="2" build="allAtOnce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Picture 2"/>
          <p:cNvSpPr>
            <a:spLocks noChangeAspect="1" noChangeArrowheads="1"/>
          </p:cNvSpPr>
          <p:nvPr/>
        </p:nvSpPr>
        <p:spPr bwMode="auto">
          <a:xfrm flipH="1">
            <a:off x="7500938" y="5286375"/>
            <a:ext cx="1357312" cy="1357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Arial" charset="0"/>
              <a:buNone/>
            </a:pPr>
            <a:r>
              <a:rPr lang="uk-UA" sz="480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Р   З   У   О   Н   М   К   И  И   !</a:t>
            </a:r>
          </a:p>
          <a:p>
            <a:pPr eaLnBrk="1" hangingPunct="1">
              <a:buFont typeface="Arial" charset="0"/>
              <a:buNone/>
            </a:pPr>
            <a:endParaRPr lang="uk-UA" sz="440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Arial" charset="0"/>
              <a:buNone/>
            </a:pPr>
            <a:r>
              <a:rPr lang="uk-UA" sz="5400" b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  О  З  У  М  Н  И  К  И  !</a:t>
            </a:r>
            <a:endParaRPr lang="ru-RU" sz="5400" b="1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xit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 from="(ppt_w)" to="(-ppt_w*2)" calcmode="lin" valueType="num">
                                      <p:cBhvr rctx="PPT">
                                        <p:cTn id="6" dur="500" autoRev="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ppt_w*0.50)" calcmode="lin" valueType="num">
                                      <p:cBhvr>
                                        <p:cTn id="7" dur="500" decel="50000" autoRev="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ppt_y)" to="(1+ppt_h/2)" calcmode="lin" valueType="num">
                                      <p:cBhvr>
                                        <p:cTn id="8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9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1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2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4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6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8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>
            <a:spLocks noChangeArrowheads="1"/>
          </p:cNvSpPr>
          <p:nvPr/>
        </p:nvSpPr>
        <p:spPr bwMode="auto">
          <a:xfrm>
            <a:off x="642938" y="714375"/>
            <a:ext cx="8143875" cy="526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uk-UA" sz="48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Міркуємо – швидко !</a:t>
            </a:r>
            <a:br>
              <a:rPr lang="uk-UA" sz="48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</a:br>
            <a:endParaRPr lang="uk-UA" sz="4800" b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r>
              <a:rPr lang="uk-UA" sz="48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Відповідаємо - правильно !</a:t>
            </a:r>
            <a:r>
              <a:rPr lang="uk-UA" sz="4800" b="1" dirty="0">
                <a:solidFill>
                  <a:srgbClr val="FF99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4800" b="1" dirty="0">
                <a:solidFill>
                  <a:srgbClr val="FF9900"/>
                </a:solidFill>
                <a:latin typeface="Times New Roman" pitchFamily="18" charset="0"/>
                <a:cs typeface="Times New Roman" pitchFamily="18" charset="0"/>
              </a:rPr>
            </a:br>
            <a:endParaRPr lang="uk-UA" sz="4800" b="1" dirty="0">
              <a:solidFill>
                <a:srgbClr val="FF99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r>
              <a:rPr lang="uk-UA" sz="48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Лічимо – точно !</a:t>
            </a:r>
            <a:r>
              <a:rPr lang="uk-UA" sz="48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48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</a:br>
            <a:endParaRPr lang="uk-UA" sz="4800" b="1" dirty="0">
              <a:solidFill>
                <a:srgbClr val="0033CC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r>
              <a:rPr lang="uk-UA" sz="4800" b="1" dirty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Пишемо – гарно !</a:t>
            </a:r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099" name="Picture 2"/>
          <p:cNvSpPr>
            <a:spLocks noChangeAspect="1" noChangeArrowheads="1"/>
          </p:cNvSpPr>
          <p:nvPr/>
        </p:nvSpPr>
        <p:spPr bwMode="auto">
          <a:xfrm flipH="1">
            <a:off x="7215188" y="5286375"/>
            <a:ext cx="1714500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med"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4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4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5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6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7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8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4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2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2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2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2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2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4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30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31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32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33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34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Picture 2"/>
          <p:cNvSpPr>
            <a:spLocks noChangeAspect="1" noChangeArrowheads="1"/>
          </p:cNvSpPr>
          <p:nvPr/>
        </p:nvSpPr>
        <p:spPr bwMode="auto">
          <a:xfrm flipH="1">
            <a:off x="7215188" y="5286375"/>
            <a:ext cx="1714500" cy="1357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123" name="Прямоугольник 3"/>
          <p:cNvSpPr>
            <a:spLocks noChangeArrowheads="1"/>
          </p:cNvSpPr>
          <p:nvPr/>
        </p:nvSpPr>
        <p:spPr bwMode="auto">
          <a:xfrm>
            <a:off x="2428875" y="1714500"/>
            <a:ext cx="6456363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sz="54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</a:t>
            </a:r>
            <a:r>
              <a:rPr lang="en-US" sz="54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6000" dirty="0" err="1">
                <a:solidFill>
                  <a:srgbClr val="0070C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горобець</a:t>
            </a:r>
            <a:endParaRPr lang="ru-RU" sz="6000" dirty="0">
              <a:solidFill>
                <a:srgbClr val="0070C0"/>
              </a:solidFill>
              <a:ea typeface="Calibri" pitchFamily="34" charset="0"/>
              <a:cs typeface="Arial" charset="0"/>
            </a:endParaRPr>
          </a:p>
        </p:txBody>
      </p:sp>
      <p:sp>
        <p:nvSpPr>
          <p:cNvPr id="16386" name="Picture 2" descr="D:\Все мамине\European_Starling_2006.jpg"/>
          <p:cNvSpPr>
            <a:spLocks noChangeAspect="1" noChangeArrowheads="1"/>
          </p:cNvSpPr>
          <p:nvPr/>
        </p:nvSpPr>
        <p:spPr bwMode="auto">
          <a:xfrm>
            <a:off x="214313" y="4071938"/>
            <a:ext cx="2143125" cy="242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6387" name="Picture 3"/>
          <p:cNvSpPr>
            <a:spLocks noChangeAspect="1" noChangeArrowheads="1"/>
          </p:cNvSpPr>
          <p:nvPr/>
        </p:nvSpPr>
        <p:spPr bwMode="auto">
          <a:xfrm>
            <a:off x="2214563" y="2071688"/>
            <a:ext cx="2143125" cy="2090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6388" name="Picture 4"/>
          <p:cNvSpPr>
            <a:spLocks noChangeAspect="1" noChangeArrowheads="1"/>
          </p:cNvSpPr>
          <p:nvPr/>
        </p:nvSpPr>
        <p:spPr bwMode="auto">
          <a:xfrm>
            <a:off x="4286250" y="4143375"/>
            <a:ext cx="2357438" cy="2357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6389" name="Picture 5"/>
          <p:cNvSpPr>
            <a:spLocks noChangeAspect="1" noChangeArrowheads="1"/>
          </p:cNvSpPr>
          <p:nvPr/>
        </p:nvSpPr>
        <p:spPr bwMode="auto">
          <a:xfrm>
            <a:off x="6572250" y="2143125"/>
            <a:ext cx="2428875" cy="200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128" name="Прямоугольник 8"/>
          <p:cNvSpPr>
            <a:spLocks noChangeArrowheads="1"/>
          </p:cNvSpPr>
          <p:nvPr/>
        </p:nvSpPr>
        <p:spPr bwMode="auto">
          <a:xfrm>
            <a:off x="1285875" y="4143375"/>
            <a:ext cx="2500313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uk-UA" sz="6000" dirty="0" smtClean="0">
                <a:solidFill>
                  <a:srgbClr val="0070C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шпак</a:t>
            </a:r>
            <a:endParaRPr lang="ru-RU" sz="6000" dirty="0">
              <a:solidFill>
                <a:srgbClr val="0070C0"/>
              </a:solidFill>
              <a:latin typeface="Calibri" pitchFamily="34" charset="0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5129" name="Прямоугольник 10"/>
          <p:cNvSpPr>
            <a:spLocks noChangeArrowheads="1"/>
          </p:cNvSpPr>
          <p:nvPr/>
        </p:nvSpPr>
        <p:spPr bwMode="auto">
          <a:xfrm>
            <a:off x="4429125" y="3929063"/>
            <a:ext cx="2714625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6000" dirty="0" err="1">
                <a:solidFill>
                  <a:srgbClr val="0070C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снігур</a:t>
            </a:r>
            <a:endParaRPr lang="ru-RU" sz="6000" dirty="0">
              <a:solidFill>
                <a:srgbClr val="0070C0"/>
              </a:solidFill>
              <a:latin typeface="Calibri" pitchFamily="34" charset="0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5130" name="Заголовок 11"/>
          <p:cNvSpPr>
            <a:spLocks noGrp="1"/>
          </p:cNvSpPr>
          <p:nvPr>
            <p:ph type="title"/>
          </p:nvPr>
        </p:nvSpPr>
        <p:spPr>
          <a:xfrm>
            <a:off x="457200" y="642938"/>
            <a:ext cx="5043488" cy="1214437"/>
          </a:xfrm>
        </p:spPr>
        <p:txBody>
          <a:bodyPr/>
          <a:lstStyle/>
          <a:p>
            <a:pPr eaLnBrk="1" hangingPunct="1">
              <a:defRPr/>
            </a:pPr>
            <a:r>
              <a:rPr lang="uk-UA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Логічна вправа </a:t>
            </a:r>
            <a:r>
              <a:rPr lang="uk-UA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“Знайди</a:t>
            </a:r>
            <a:r>
              <a:rPr lang="uk-UA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зайве”</a:t>
            </a:r>
            <a:endParaRPr lang="ru-RU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131" name="Прямоугольник 10"/>
          <p:cNvSpPr>
            <a:spLocks noChangeArrowheads="1"/>
          </p:cNvSpPr>
          <p:nvPr/>
        </p:nvSpPr>
        <p:spPr bwMode="auto">
          <a:xfrm>
            <a:off x="1357290" y="2428875"/>
            <a:ext cx="3071835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5400" dirty="0">
                <a:solidFill>
                  <a:srgbClr val="0070C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синичка</a:t>
            </a:r>
            <a:endParaRPr lang="ru-RU" sz="5400" dirty="0">
              <a:ea typeface="Calibri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animClr clrSpc="rgb" dir="cw">
                                      <p:cBhvr override="childStyle">
                                        <p:cTn id="6" dur="1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7" dur="1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1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1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2" presetClass="emph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7"/>
                                    </p:cond>
                                  </p:endCondLst>
                                  <p:childTnLst>
                                    <p:animClr clrSpc="rgb" dir="cw">
                                      <p:cBhvr override="childStyle">
                                        <p:cTn id="18" dur="100" fill="hold"/>
                                        <p:tgtEl>
                                          <p:spTgt spid="1638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19" dur="100" fill="hold"/>
                                        <p:tgtEl>
                                          <p:spTgt spid="1638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0" dur="100" fill="hold"/>
                                        <p:tgtEl>
                                          <p:spTgt spid="1638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1" dur="100" fill="hold"/>
                                        <p:tgtEl>
                                          <p:spTgt spid="1638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2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2" presetClass="emph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9"/>
                                    </p:cond>
                                  </p:endCondLst>
                                  <p:childTnLst>
                                    <p:animClr clrSpc="rgb" dir="cw">
                                      <p:cBhvr override="childStyle">
                                        <p:cTn id="30" dur="1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31" dur="1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32" dur="1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3" dur="1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3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2" presetClass="emph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41"/>
                                    </p:cond>
                                  </p:endCondLst>
                                  <p:childTnLst>
                                    <p:animClr clrSpc="rgb" dir="cw">
                                      <p:cBhvr override="childStyle">
                                        <p:cTn id="42" dur="100" fill="hold"/>
                                        <p:tgtEl>
                                          <p:spTgt spid="1638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43" dur="100" fill="hold"/>
                                        <p:tgtEl>
                                          <p:spTgt spid="1638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44" dur="100" fill="hold"/>
                                        <p:tgtEl>
                                          <p:spTgt spid="1638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5" dur="100" fill="hold"/>
                                        <p:tgtEl>
                                          <p:spTgt spid="1638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4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5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2000"/>
                                        <p:tgtEl>
                                          <p:spTgt spid="5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5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5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51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51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51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51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 build="p"/>
      <p:bldP spid="16386" grpId="0" animBg="1"/>
      <p:bldP spid="16387" grpId="0" animBg="1"/>
      <p:bldP spid="16388" grpId="0" animBg="1"/>
      <p:bldP spid="16389" grpId="0" animBg="1"/>
      <p:bldP spid="5128" grpId="0" build="p"/>
      <p:bldP spid="5129" grpId="0" build="p"/>
      <p:bldP spid="5130" grpId="0"/>
      <p:bldP spid="5131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AutoShape 3"/>
          <p:cNvSpPr>
            <a:spLocks noChangeArrowheads="1"/>
          </p:cNvSpPr>
          <p:nvPr/>
        </p:nvSpPr>
        <p:spPr bwMode="auto">
          <a:xfrm flipH="1">
            <a:off x="4140200" y="2708275"/>
            <a:ext cx="2160588" cy="1943100"/>
          </a:xfrm>
          <a:prstGeom prst="wedgeRoundRectCallout">
            <a:avLst>
              <a:gd name="adj1" fmla="val -70208"/>
              <a:gd name="adj2" fmla="val 89051"/>
              <a:gd name="adj3" fmla="val 16667"/>
            </a:avLst>
          </a:prstGeom>
          <a:solidFill>
            <a:srgbClr val="00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endParaRPr lang="ru-RU"/>
          </a:p>
        </p:txBody>
      </p:sp>
      <p:sp>
        <p:nvSpPr>
          <p:cNvPr id="8196" name="WordArt 4"/>
          <p:cNvSpPr>
            <a:spLocks noChangeArrowheads="1" noChangeShapeType="1" noTextEdit="1"/>
          </p:cNvSpPr>
          <p:nvPr/>
        </p:nvSpPr>
        <p:spPr bwMode="auto">
          <a:xfrm>
            <a:off x="1692275" y="1052513"/>
            <a:ext cx="3384550" cy="13684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270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FF0066">
                    <a:alpha val="50195"/>
                  </a:srgbClr>
                </a:solidFill>
                <a:latin typeface="Comic Sans MS"/>
              </a:rPr>
              <a:t>2 Х 2</a:t>
            </a:r>
          </a:p>
        </p:txBody>
      </p:sp>
      <p:sp>
        <p:nvSpPr>
          <p:cNvPr id="8197" name="WordArt 5"/>
          <p:cNvSpPr>
            <a:spLocks noChangeArrowheads="1" noChangeShapeType="1" noTextEdit="1"/>
          </p:cNvSpPr>
          <p:nvPr/>
        </p:nvSpPr>
        <p:spPr bwMode="auto">
          <a:xfrm>
            <a:off x="4427538" y="2852738"/>
            <a:ext cx="1362075" cy="1512887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6500"/>
                <a:gd name="adj2" fmla="val 0"/>
              </a:avLst>
            </a:prstTxWarp>
          </a:bodyPr>
          <a:lstStyle/>
          <a:p>
            <a:pPr algn="ctr"/>
            <a:r>
              <a:rPr lang="ru-RU" sz="3600" kern="10" spc="-36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Comic Sans MS"/>
              </a:rPr>
              <a:t>4</a:t>
            </a:r>
          </a:p>
        </p:txBody>
      </p:sp>
      <p:sp>
        <p:nvSpPr>
          <p:cNvPr id="8198" name="WordArt 6"/>
          <p:cNvSpPr>
            <a:spLocks noChangeArrowheads="1" noChangeShapeType="1" noTextEdit="1"/>
          </p:cNvSpPr>
          <p:nvPr/>
        </p:nvSpPr>
        <p:spPr bwMode="auto">
          <a:xfrm>
            <a:off x="1692275" y="1052513"/>
            <a:ext cx="3384550" cy="13684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270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FF0066">
                    <a:alpha val="50195"/>
                  </a:srgbClr>
                </a:solidFill>
                <a:latin typeface="Comic Sans MS"/>
              </a:rPr>
              <a:t>2 Х 8</a:t>
            </a:r>
          </a:p>
        </p:txBody>
      </p:sp>
      <p:sp>
        <p:nvSpPr>
          <p:cNvPr id="8199" name="WordArt 7"/>
          <p:cNvSpPr>
            <a:spLocks noChangeArrowheads="1" noChangeShapeType="1" noTextEdit="1"/>
          </p:cNvSpPr>
          <p:nvPr/>
        </p:nvSpPr>
        <p:spPr bwMode="auto">
          <a:xfrm>
            <a:off x="4500563" y="2924175"/>
            <a:ext cx="1362075" cy="1512888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6500"/>
                <a:gd name="adj2" fmla="val 0"/>
              </a:avLst>
            </a:prstTxWarp>
          </a:bodyPr>
          <a:lstStyle/>
          <a:p>
            <a:pPr algn="ctr"/>
            <a:r>
              <a:rPr lang="ru-RU" sz="3600" kern="10" spc="-36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Comic Sans MS"/>
              </a:rPr>
              <a:t>16</a:t>
            </a:r>
          </a:p>
        </p:txBody>
      </p:sp>
      <p:sp>
        <p:nvSpPr>
          <p:cNvPr id="8200" name="WordArt 8"/>
          <p:cNvSpPr>
            <a:spLocks noChangeArrowheads="1" noChangeShapeType="1" noTextEdit="1"/>
          </p:cNvSpPr>
          <p:nvPr/>
        </p:nvSpPr>
        <p:spPr bwMode="auto">
          <a:xfrm>
            <a:off x="1835150" y="1052513"/>
            <a:ext cx="3384550" cy="13684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270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FF0066">
                    <a:alpha val="50195"/>
                  </a:srgbClr>
                </a:solidFill>
                <a:latin typeface="Comic Sans MS"/>
              </a:rPr>
              <a:t>2 Х 5</a:t>
            </a:r>
          </a:p>
        </p:txBody>
      </p:sp>
      <p:sp>
        <p:nvSpPr>
          <p:cNvPr id="8201" name="WordArt 9"/>
          <p:cNvSpPr>
            <a:spLocks noChangeArrowheads="1" noChangeShapeType="1" noTextEdit="1"/>
          </p:cNvSpPr>
          <p:nvPr/>
        </p:nvSpPr>
        <p:spPr bwMode="auto">
          <a:xfrm>
            <a:off x="4572000" y="2924175"/>
            <a:ext cx="1362075" cy="1512888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6500"/>
                <a:gd name="adj2" fmla="val 0"/>
              </a:avLst>
            </a:prstTxWarp>
          </a:bodyPr>
          <a:lstStyle/>
          <a:p>
            <a:pPr algn="ctr"/>
            <a:r>
              <a:rPr lang="ru-RU" sz="3600" kern="10" spc="-36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Comic Sans MS"/>
              </a:rPr>
              <a:t>10</a:t>
            </a:r>
          </a:p>
        </p:txBody>
      </p:sp>
      <p:sp>
        <p:nvSpPr>
          <p:cNvPr id="8202" name="WordArt 10"/>
          <p:cNvSpPr>
            <a:spLocks noChangeArrowheads="1" noChangeShapeType="1" noTextEdit="1"/>
          </p:cNvSpPr>
          <p:nvPr/>
        </p:nvSpPr>
        <p:spPr bwMode="auto">
          <a:xfrm>
            <a:off x="1908175" y="1052513"/>
            <a:ext cx="3384550" cy="13684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270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FF0066">
                    <a:alpha val="50195"/>
                  </a:srgbClr>
                </a:solidFill>
                <a:latin typeface="Comic Sans MS"/>
              </a:rPr>
              <a:t>2 Х 3</a:t>
            </a:r>
          </a:p>
        </p:txBody>
      </p:sp>
      <p:sp>
        <p:nvSpPr>
          <p:cNvPr id="8203" name="WordArt 11"/>
          <p:cNvSpPr>
            <a:spLocks noChangeArrowheads="1" noChangeShapeType="1" noTextEdit="1"/>
          </p:cNvSpPr>
          <p:nvPr/>
        </p:nvSpPr>
        <p:spPr bwMode="auto">
          <a:xfrm>
            <a:off x="1908175" y="1052513"/>
            <a:ext cx="3384550" cy="13684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270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FF0066">
                    <a:alpha val="50195"/>
                  </a:srgbClr>
                </a:solidFill>
                <a:latin typeface="Comic Sans MS"/>
              </a:rPr>
              <a:t>2 Х 7</a:t>
            </a:r>
          </a:p>
        </p:txBody>
      </p:sp>
      <p:sp>
        <p:nvSpPr>
          <p:cNvPr id="8204" name="WordArt 12"/>
          <p:cNvSpPr>
            <a:spLocks noChangeArrowheads="1" noChangeShapeType="1" noTextEdit="1"/>
          </p:cNvSpPr>
          <p:nvPr/>
        </p:nvSpPr>
        <p:spPr bwMode="auto">
          <a:xfrm>
            <a:off x="4500563" y="2781300"/>
            <a:ext cx="1362075" cy="1512888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6500"/>
                <a:gd name="adj2" fmla="val 0"/>
              </a:avLst>
            </a:prstTxWarp>
          </a:bodyPr>
          <a:lstStyle/>
          <a:p>
            <a:pPr algn="ctr"/>
            <a:r>
              <a:rPr lang="ru-RU" sz="3600" kern="10" spc="-36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Comic Sans MS"/>
              </a:rPr>
              <a:t>6</a:t>
            </a:r>
          </a:p>
        </p:txBody>
      </p:sp>
      <p:sp>
        <p:nvSpPr>
          <p:cNvPr id="8205" name="WordArt 13"/>
          <p:cNvSpPr>
            <a:spLocks noChangeArrowheads="1" noChangeShapeType="1" noTextEdit="1"/>
          </p:cNvSpPr>
          <p:nvPr/>
        </p:nvSpPr>
        <p:spPr bwMode="auto">
          <a:xfrm>
            <a:off x="4572000" y="2781300"/>
            <a:ext cx="1362075" cy="1512888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6500"/>
                <a:gd name="adj2" fmla="val 0"/>
              </a:avLst>
            </a:prstTxWarp>
          </a:bodyPr>
          <a:lstStyle/>
          <a:p>
            <a:pPr algn="ctr"/>
            <a:r>
              <a:rPr lang="ru-RU" sz="3600" kern="10" spc="-36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Comic Sans MS"/>
              </a:rPr>
              <a:t>14</a:t>
            </a:r>
          </a:p>
        </p:txBody>
      </p:sp>
      <p:sp>
        <p:nvSpPr>
          <p:cNvPr id="8206" name="WordArt 14"/>
          <p:cNvSpPr>
            <a:spLocks noChangeArrowheads="1" noChangeShapeType="1" noTextEdit="1"/>
          </p:cNvSpPr>
          <p:nvPr/>
        </p:nvSpPr>
        <p:spPr bwMode="auto">
          <a:xfrm>
            <a:off x="1835150" y="1052513"/>
            <a:ext cx="3384550" cy="13684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270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FF0066">
                    <a:alpha val="50195"/>
                  </a:srgbClr>
                </a:solidFill>
                <a:latin typeface="Comic Sans MS"/>
              </a:rPr>
              <a:t>2 Х 9</a:t>
            </a:r>
          </a:p>
        </p:txBody>
      </p:sp>
      <p:sp>
        <p:nvSpPr>
          <p:cNvPr id="8207" name="WordArt 15"/>
          <p:cNvSpPr>
            <a:spLocks noChangeArrowheads="1" noChangeShapeType="1" noTextEdit="1"/>
          </p:cNvSpPr>
          <p:nvPr/>
        </p:nvSpPr>
        <p:spPr bwMode="auto">
          <a:xfrm>
            <a:off x="4643438" y="2781300"/>
            <a:ext cx="1362075" cy="1512888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6500"/>
                <a:gd name="adj2" fmla="val 0"/>
              </a:avLst>
            </a:prstTxWarp>
          </a:bodyPr>
          <a:lstStyle/>
          <a:p>
            <a:pPr algn="ctr"/>
            <a:r>
              <a:rPr lang="ru-RU" sz="3600" kern="10" spc="-36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Comic Sans MS"/>
              </a:rPr>
              <a:t>18</a:t>
            </a:r>
          </a:p>
        </p:txBody>
      </p:sp>
      <p:sp>
        <p:nvSpPr>
          <p:cNvPr id="8208" name="WordArt 16"/>
          <p:cNvSpPr>
            <a:spLocks noChangeArrowheads="1" noChangeShapeType="1" noTextEdit="1"/>
          </p:cNvSpPr>
          <p:nvPr/>
        </p:nvSpPr>
        <p:spPr bwMode="auto">
          <a:xfrm>
            <a:off x="2051050" y="1052513"/>
            <a:ext cx="3384550" cy="13684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270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FF0066">
                    <a:alpha val="50195"/>
                  </a:srgbClr>
                </a:solidFill>
                <a:latin typeface="Comic Sans MS"/>
              </a:rPr>
              <a:t>2 Х 4</a:t>
            </a:r>
          </a:p>
        </p:txBody>
      </p:sp>
      <p:sp>
        <p:nvSpPr>
          <p:cNvPr id="8209" name="WordArt 17"/>
          <p:cNvSpPr>
            <a:spLocks noChangeArrowheads="1" noChangeShapeType="1" noTextEdit="1"/>
          </p:cNvSpPr>
          <p:nvPr/>
        </p:nvSpPr>
        <p:spPr bwMode="auto">
          <a:xfrm>
            <a:off x="4643438" y="2852738"/>
            <a:ext cx="1362075" cy="1512887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6500"/>
                <a:gd name="adj2" fmla="val 0"/>
              </a:avLst>
            </a:prstTxWarp>
          </a:bodyPr>
          <a:lstStyle/>
          <a:p>
            <a:pPr algn="ctr"/>
            <a:r>
              <a:rPr lang="ru-RU" sz="3600" kern="10" spc="-36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Comic Sans MS"/>
              </a:rPr>
              <a:t>8</a:t>
            </a:r>
          </a:p>
        </p:txBody>
      </p:sp>
      <p:sp>
        <p:nvSpPr>
          <p:cNvPr id="8210" name="WordArt 18"/>
          <p:cNvSpPr>
            <a:spLocks noChangeArrowheads="1" noChangeShapeType="1" noTextEdit="1"/>
          </p:cNvSpPr>
          <p:nvPr/>
        </p:nvSpPr>
        <p:spPr bwMode="auto">
          <a:xfrm>
            <a:off x="1692275" y="1052513"/>
            <a:ext cx="3384550" cy="13684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270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FF0066">
                    <a:alpha val="50195"/>
                  </a:srgbClr>
                </a:solidFill>
                <a:latin typeface="Comic Sans MS"/>
              </a:rPr>
              <a:t>2 Х 10</a:t>
            </a:r>
          </a:p>
        </p:txBody>
      </p:sp>
      <p:sp>
        <p:nvSpPr>
          <p:cNvPr id="8211" name="WordArt 19"/>
          <p:cNvSpPr>
            <a:spLocks noChangeArrowheads="1" noChangeShapeType="1" noTextEdit="1"/>
          </p:cNvSpPr>
          <p:nvPr/>
        </p:nvSpPr>
        <p:spPr bwMode="auto">
          <a:xfrm>
            <a:off x="4643438" y="2852738"/>
            <a:ext cx="1362075" cy="1512887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6500"/>
                <a:gd name="adj2" fmla="val 0"/>
              </a:avLst>
            </a:prstTxWarp>
          </a:bodyPr>
          <a:lstStyle/>
          <a:p>
            <a:pPr algn="ctr"/>
            <a:r>
              <a:rPr lang="ru-RU" sz="3600" kern="10" spc="-36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Comic Sans MS"/>
              </a:rPr>
              <a:t>20</a:t>
            </a:r>
          </a:p>
        </p:txBody>
      </p:sp>
      <p:pic>
        <p:nvPicPr>
          <p:cNvPr id="21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86512" y="357166"/>
            <a:ext cx="2571768" cy="250033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2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5786" y="3071810"/>
            <a:ext cx="2428892" cy="2786082"/>
          </a:xfrm>
          <a:prstGeom prst="rect">
            <a:avLst/>
          </a:prstGeom>
          <a:ln>
            <a:noFill/>
          </a:ln>
          <a:effectLst>
            <a:softEdge rad="112500"/>
          </a:effectLst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</p:pic>
      <p:pic>
        <p:nvPicPr>
          <p:cNvPr id="23" name="Picture 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29388" y="3929066"/>
            <a:ext cx="2714612" cy="29289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2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8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2000"/>
                                        <p:tgtEl>
                                          <p:spTgt spid="819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2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81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81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819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8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3" dur="2000"/>
                                        <p:tgtEl>
                                          <p:spTgt spid="819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2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82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82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820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82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0" dur="2000"/>
                                        <p:tgtEl>
                                          <p:spTgt spid="820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2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82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82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820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8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7" dur="2000"/>
                                        <p:tgtEl>
                                          <p:spTgt spid="820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2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82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82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820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82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4" dur="2000"/>
                                        <p:tgtEl>
                                          <p:spTgt spid="820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1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2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82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82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820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82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1" dur="2000"/>
                                        <p:tgtEl>
                                          <p:spTgt spid="820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1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2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1" dur="500" fill="hold"/>
                                        <p:tgtEl>
                                          <p:spTgt spid="82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500" fill="hold"/>
                                        <p:tgtEl>
                                          <p:spTgt spid="82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820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4" dur="500"/>
                                        <p:tgtEl>
                                          <p:spTgt spid="82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8" dur="2000"/>
                                        <p:tgtEl>
                                          <p:spTgt spid="820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0" fill="hold">
                      <p:stCondLst>
                        <p:cond delay="indefinite"/>
                      </p:stCondLst>
                      <p:childTnLst>
                        <p:par>
                          <p:cTn id="141" fill="hold">
                            <p:stCondLst>
                              <p:cond delay="0"/>
                            </p:stCondLst>
                            <p:childTnLst>
                              <p:par>
                                <p:cTn id="142" presetID="1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2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4" fill="hold">
                      <p:stCondLst>
                        <p:cond delay="indefinite"/>
                      </p:stCondLst>
                      <p:childTnLst>
                        <p:par>
                          <p:cTn id="145" fill="hold">
                            <p:stCondLst>
                              <p:cond delay="0"/>
                            </p:stCondLst>
                            <p:childTnLst>
                              <p:par>
                                <p:cTn id="146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8" dur="500" fill="hold"/>
                                        <p:tgtEl>
                                          <p:spTgt spid="82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500" fill="hold"/>
                                        <p:tgtEl>
                                          <p:spTgt spid="82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0" dur="500" fill="hold"/>
                                        <p:tgtEl>
                                          <p:spTgt spid="82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1" dur="500"/>
                                        <p:tgtEl>
                                          <p:spTgt spid="82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2" fill="hold">
                      <p:stCondLst>
                        <p:cond delay="indefinite"/>
                      </p:stCondLst>
                      <p:childTnLst>
                        <p:par>
                          <p:cTn id="153" fill="hold">
                            <p:stCondLst>
                              <p:cond delay="0"/>
                            </p:stCondLst>
                            <p:childTnLst>
                              <p:par>
                                <p:cTn id="154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5" dur="2000"/>
                                        <p:tgtEl>
                                          <p:spTgt spid="82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6" grpId="0" animBg="1"/>
      <p:bldP spid="8197" grpId="0" animBg="1"/>
      <p:bldP spid="8197" grpId="1" animBg="1"/>
      <p:bldP spid="8198" grpId="0" animBg="1"/>
      <p:bldP spid="8199" grpId="0" animBg="1"/>
      <p:bldP spid="8199" grpId="1" animBg="1"/>
      <p:bldP spid="8200" grpId="0" animBg="1"/>
      <p:bldP spid="8201" grpId="0" animBg="1"/>
      <p:bldP spid="8201" grpId="1" animBg="1"/>
      <p:bldP spid="8202" grpId="0" animBg="1"/>
      <p:bldP spid="8203" grpId="0" animBg="1"/>
      <p:bldP spid="8204" grpId="0" animBg="1"/>
      <p:bldP spid="8204" grpId="1" animBg="1"/>
      <p:bldP spid="8205" grpId="0" animBg="1"/>
      <p:bldP spid="8205" grpId="1" animBg="1"/>
      <p:bldP spid="8206" grpId="0" animBg="1"/>
      <p:bldP spid="8207" grpId="0" animBg="1"/>
      <p:bldP spid="8207" grpId="1" animBg="1"/>
      <p:bldP spid="8208" grpId="0" animBg="1"/>
      <p:bldP spid="8209" grpId="0" animBg="1"/>
      <p:bldP spid="8209" grpId="1" animBg="1"/>
      <p:bldP spid="8210" grpId="0" animBg="1"/>
      <p:bldP spid="8211" grpId="0" animBg="1"/>
      <p:bldP spid="8211" grpId="1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428604"/>
            <a:ext cx="1143008" cy="1000132"/>
          </a:xfrm>
        </p:spPr>
        <p:txBody>
          <a:bodyPr>
            <a:normAutofit fontScale="90000"/>
          </a:bodyPr>
          <a:lstStyle/>
          <a:p>
            <a:pPr lvl="0"/>
            <a:r>
              <a:rPr lang="uk-UA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Гра</a:t>
            </a:r>
            <a:r>
              <a:rPr lang="uk-UA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ru-RU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/>
            </a:r>
            <a:br>
              <a:rPr lang="ru-RU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endParaRPr lang="ru-RU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85786" y="357166"/>
            <a:ext cx="2143140" cy="857256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uk-UA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«Хто що любить?»</a:t>
            </a:r>
            <a:endParaRPr lang="ru-RU" sz="2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C0000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8193" name="AutoShape 1" descr="Орех"/>
          <p:cNvSpPr>
            <a:spLocks noChangeArrowheads="1"/>
          </p:cNvSpPr>
          <p:nvPr/>
        </p:nvSpPr>
        <p:spPr bwMode="auto">
          <a:xfrm>
            <a:off x="1142976" y="1"/>
            <a:ext cx="6715172" cy="2285992"/>
          </a:xfrm>
          <a:prstGeom prst="flowChartExtract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 w="9525">
            <a:miter lim="800000"/>
            <a:headEnd/>
            <a:tailEnd/>
          </a:ln>
          <a:scene3d>
            <a:camera prst="legacyObliqueBottomLeft"/>
            <a:lightRig rig="legacyFlat3" dir="t"/>
          </a:scene3d>
          <a:sp3d extrusionH="430200" prstMaterial="legacyMatte">
            <a:bevelT w="13500" h="13500" prst="angle"/>
            <a:bevelB w="13500" h="13500" prst="angle"/>
            <a:extrusionClr>
              <a:srgbClr val="FFFFFF"/>
            </a:extrusionClr>
          </a:sp3d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flatTx/>
          </a:bodyPr>
          <a:lstStyle/>
          <a:p>
            <a:endParaRPr lang="ru-RU"/>
          </a:p>
        </p:txBody>
      </p:sp>
      <p:sp>
        <p:nvSpPr>
          <p:cNvPr id="8194" name="Rectangle 2"/>
          <p:cNvSpPr>
            <a:spLocks noChangeArrowheads="1"/>
          </p:cNvSpPr>
          <p:nvPr/>
        </p:nvSpPr>
        <p:spPr bwMode="auto">
          <a:xfrm>
            <a:off x="1500166" y="2357430"/>
            <a:ext cx="6072230" cy="4000528"/>
          </a:xfrm>
          <a:prstGeom prst="rect">
            <a:avLst/>
          </a:prstGeom>
          <a:solidFill>
            <a:srgbClr val="FFFFFF"/>
          </a:solidFill>
          <a:ln w="76200">
            <a:miter lim="800000"/>
            <a:headEnd/>
            <a:tailEnd/>
          </a:ln>
          <a:scene3d>
            <a:camera prst="legacyObliqueBottomLeft"/>
            <a:lightRig rig="legacyFlat3" dir="t"/>
          </a:scene3d>
          <a:sp3d extrusionH="430200" prstMaterial="legacyMatte">
            <a:bevelT w="13500" h="13500" prst="angle"/>
            <a:bevelB w="13500" h="13500" prst="angle"/>
            <a:extrusionClr>
              <a:srgbClr val="FFFFFF"/>
            </a:extrusionClr>
          </a:sp3d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flatTx/>
          </a:bodyPr>
          <a:lstStyle/>
          <a:p>
            <a:endParaRPr lang="ru-RU"/>
          </a:p>
        </p:txBody>
      </p:sp>
      <p:sp>
        <p:nvSpPr>
          <p:cNvPr id="8197" name="Rectangle 5"/>
          <p:cNvSpPr>
            <a:spLocks noChangeArrowheads="1"/>
          </p:cNvSpPr>
          <p:nvPr/>
        </p:nvSpPr>
        <p:spPr bwMode="auto">
          <a:xfrm>
            <a:off x="0" y="0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uk-UA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8198" name="Rectangle 6"/>
          <p:cNvSpPr>
            <a:spLocks noChangeArrowheads="1"/>
          </p:cNvSpPr>
          <p:nvPr/>
        </p:nvSpPr>
        <p:spPr bwMode="auto">
          <a:xfrm>
            <a:off x="1857356" y="2571744"/>
            <a:ext cx="5000660" cy="3643338"/>
          </a:xfrm>
          <a:prstGeom prst="rect">
            <a:avLst/>
          </a:prstGeom>
          <a:solidFill>
            <a:srgbClr val="FFFFFF"/>
          </a:solidFill>
          <a:ln w="9525">
            <a:solidFill>
              <a:srgbClr val="0D0D0D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>
              <a:spcAft>
                <a:spcPts val="1000"/>
              </a:spcAft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 2</a:t>
            </a: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·5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      12:2       7</a:t>
            </a: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·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1       4:</a:t>
            </a: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en-US" sz="3200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spcAft>
                <a:spcPts val="1000"/>
              </a:spcAft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 1</a:t>
            </a: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·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9       16:2      </a:t>
            </a: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32:1    </a:t>
            </a: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8</a:t>
            </a: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·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en-US" sz="3200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spcAft>
                <a:spcPts val="1000"/>
              </a:spcAft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 2</a:t>
            </a: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·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6      </a:t>
            </a: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9</a:t>
            </a: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·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2        </a:t>
            </a: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10:2     </a:t>
            </a: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2:1</a:t>
            </a: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en-US" sz="3200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spcAft>
                <a:spcPts val="1000"/>
              </a:spcAft>
            </a:pPr>
            <a:r>
              <a:rPr kumimoji="0" lang="uk-UA" sz="32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</a:rPr>
              <a:t>Сало</a:t>
            </a:r>
            <a:endParaRPr kumimoji="0" lang="ru-RU" sz="3200" b="1" i="1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</a:endParaRPr>
          </a:p>
          <a:p>
            <a:pPr fontAlgn="base">
              <a:spcBef>
                <a:spcPct val="0"/>
              </a:spcBef>
              <a:spcAft>
                <a:spcPts val="1000"/>
              </a:spcAft>
            </a:pPr>
            <a:r>
              <a:rPr lang="uk-UA" sz="3200" b="1" i="1" dirty="0" smtClean="0">
                <a:solidFill>
                  <a:srgbClr val="002060"/>
                </a:solidFill>
                <a:latin typeface="Times New Roman" pitchFamily="18" charset="0"/>
              </a:rPr>
              <a:t>Крихти хліба, насіння</a:t>
            </a:r>
            <a:endParaRPr kumimoji="0" lang="ru-RU" sz="3200" b="1" i="1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</a:rPr>
              <a:t>Я</a:t>
            </a:r>
            <a:r>
              <a:rPr kumimoji="0" lang="uk-UA" sz="32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</a:rPr>
              <a:t>годи горобини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pic>
        <p:nvPicPr>
          <p:cNvPr id="10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29454" y="714356"/>
            <a:ext cx="2214546" cy="221457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Picture 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2071678"/>
            <a:ext cx="1928794" cy="2357454"/>
          </a:xfrm>
          <a:prstGeom prst="rect">
            <a:avLst/>
          </a:prstGeom>
          <a:ln>
            <a:noFill/>
          </a:ln>
          <a:effectLst>
            <a:softEdge rad="112500"/>
          </a:effectLst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</p:pic>
      <p:pic>
        <p:nvPicPr>
          <p:cNvPr id="12" name="Picture 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000892" y="4500570"/>
            <a:ext cx="2000264" cy="21431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cxnSp>
        <p:nvCxnSpPr>
          <p:cNvPr id="14" name="Прямая со стрелкой 13"/>
          <p:cNvCxnSpPr/>
          <p:nvPr/>
        </p:nvCxnSpPr>
        <p:spPr>
          <a:xfrm rot="16200000" flipH="1">
            <a:off x="1107257" y="3750471"/>
            <a:ext cx="1285884" cy="500066"/>
          </a:xfrm>
          <a:prstGeom prst="straightConnector1">
            <a:avLst/>
          </a:prstGeom>
          <a:ln w="38100">
            <a:solidFill>
              <a:srgbClr val="0033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/>
          <p:nvPr/>
        </p:nvCxnSpPr>
        <p:spPr>
          <a:xfrm rot="5400000">
            <a:off x="5250661" y="3036091"/>
            <a:ext cx="3143272" cy="1500198"/>
          </a:xfrm>
          <a:prstGeom prst="straightConnector1">
            <a:avLst/>
          </a:prstGeom>
          <a:ln w="38100"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 стрелкой 25"/>
          <p:cNvCxnSpPr/>
          <p:nvPr/>
        </p:nvCxnSpPr>
        <p:spPr>
          <a:xfrm rot="10800000" flipV="1">
            <a:off x="4786314" y="5500702"/>
            <a:ext cx="2428892" cy="500066"/>
          </a:xfrm>
          <a:prstGeom prst="straightConnector1">
            <a:avLst/>
          </a:prstGeom>
          <a:ln w="28575">
            <a:solidFill>
              <a:schemeClr val="accent2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comb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819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81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819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2000"/>
                                        <p:tgtEl>
                                          <p:spTgt spid="819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000"/>
                                        <p:tgtEl>
                                          <p:spTgt spid="819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2000"/>
                                        <p:tgtEl>
                                          <p:spTgt spid="819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2000"/>
                                        <p:tgtEl>
                                          <p:spTgt spid="819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3" grpId="0" animBg="1"/>
      <p:bldP spid="8194" grpId="0" animBg="1"/>
      <p:bldP spid="8198" grpId="0" uiExpand="1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>
            <a:spLocks noGrp="1"/>
          </p:cNvSpPr>
          <p:nvPr>
            <p:ph type="title"/>
          </p:nvPr>
        </p:nvSpPr>
        <p:spPr>
          <a:xfrm>
            <a:off x="457200" y="785813"/>
            <a:ext cx="8229600" cy="1428750"/>
          </a:xfrm>
        </p:spPr>
        <p:txBody>
          <a:bodyPr/>
          <a:lstStyle/>
          <a:p>
            <a:pPr eaLnBrk="1" hangingPunct="1"/>
            <a:r>
              <a:rPr lang="uk-UA" sz="4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Каліграфічна хвилинка</a:t>
            </a:r>
            <a:br>
              <a:rPr lang="uk-UA" sz="4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4800" b="1" i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195" name="Picture 2"/>
          <p:cNvSpPr>
            <a:spLocks noChangeAspect="1" noChangeArrowheads="1"/>
          </p:cNvSpPr>
          <p:nvPr/>
        </p:nvSpPr>
        <p:spPr bwMode="auto">
          <a:xfrm flipH="1">
            <a:off x="7500938" y="5357813"/>
            <a:ext cx="1428750" cy="1266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" name="Содержимое 4"/>
          <p:cNvSpPr>
            <a:spLocks noGrp="1"/>
          </p:cNvSpPr>
          <p:nvPr>
            <p:ph idx="1"/>
          </p:nvPr>
        </p:nvSpPr>
        <p:spPr>
          <a:xfrm>
            <a:off x="214313" y="2071688"/>
            <a:ext cx="8929687" cy="4054475"/>
          </a:xfrm>
        </p:spPr>
        <p:txBody>
          <a:bodyPr/>
          <a:lstStyle/>
          <a:p>
            <a:pPr>
              <a:buFont typeface="Arial" charset="0"/>
              <a:buNone/>
              <a:defRPr/>
            </a:pPr>
            <a:r>
              <a:rPr lang="uk-UA" sz="8000" b="1" i="1" dirty="0" smtClean="0">
                <a:solidFill>
                  <a:srgbClr val="002060"/>
                </a:solidFill>
              </a:rPr>
              <a:t>3  3  3  3  3  3  3  21</a:t>
            </a:r>
          </a:p>
          <a:p>
            <a:pPr>
              <a:buNone/>
              <a:defRPr/>
            </a:pPr>
            <a:r>
              <a:rPr lang="uk-UA" sz="8000" b="1" i="1" dirty="0" smtClean="0">
                <a:solidFill>
                  <a:srgbClr val="002060"/>
                </a:solidFill>
              </a:rPr>
              <a:t>3+3+3+3+3+3+3=21</a:t>
            </a:r>
          </a:p>
          <a:p>
            <a:pPr>
              <a:buFont typeface="Arial" charset="0"/>
              <a:buNone/>
              <a:defRPr/>
            </a:pPr>
            <a:r>
              <a:rPr lang="uk-UA" sz="8000" b="1" i="1" dirty="0" smtClean="0">
                <a:solidFill>
                  <a:srgbClr val="002060"/>
                </a:solidFill>
              </a:rPr>
              <a:t>3</a:t>
            </a:r>
            <a:r>
              <a:rPr lang="ru-RU" sz="8000" dirty="0" smtClean="0">
                <a:solidFill>
                  <a:srgbClr val="002060"/>
                </a:solidFill>
              </a:rPr>
              <a:t>•</a:t>
            </a:r>
            <a:r>
              <a:rPr lang="en-US" sz="8000" b="1" dirty="0" smtClean="0">
                <a:solidFill>
                  <a:srgbClr val="002060"/>
                </a:solidFill>
              </a:rPr>
              <a:t>7</a:t>
            </a:r>
            <a:r>
              <a:rPr lang="ru-RU" sz="8000" dirty="0" smtClean="0">
                <a:solidFill>
                  <a:srgbClr val="002060"/>
                </a:solidFill>
              </a:rPr>
              <a:t> </a:t>
            </a:r>
            <a:r>
              <a:rPr lang="uk-UA" sz="8000" b="1" i="1" dirty="0" smtClean="0">
                <a:solidFill>
                  <a:srgbClr val="002060"/>
                </a:solidFill>
              </a:rPr>
              <a:t>=21</a:t>
            </a:r>
            <a:endParaRPr lang="ru-RU" sz="8000" b="1" i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 spd="med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2" grpId="0"/>
      <p:bldP spid="7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Прямоугольник 206"/>
          <p:cNvSpPr/>
          <p:nvPr/>
        </p:nvSpPr>
        <p:spPr>
          <a:xfrm>
            <a:off x="214282" y="571481"/>
            <a:ext cx="8715436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850" algn="just" eaLnBrk="0" hangingPunct="0"/>
            <a:r>
              <a:rPr lang="uk-UA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  </a:t>
            </a:r>
            <a:r>
              <a:rPr lang="uk-UA" sz="40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----------------------------------</a:t>
            </a:r>
            <a:r>
              <a:rPr lang="uk-UA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3</a:t>
            </a:r>
            <a:r>
              <a:rPr lang="uk-UA" sz="4000" b="1" dirty="0" smtClean="0">
                <a:latin typeface="Times New Roman" pitchFamily="18" charset="0"/>
                <a:cs typeface="Times New Roman" pitchFamily="18" charset="0"/>
              </a:rPr>
              <a:t> ·2</a:t>
            </a:r>
            <a:endParaRPr lang="ru-RU" sz="40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indent="450850" algn="just" eaLnBrk="0" hangingPunct="0"/>
            <a:r>
              <a:rPr lang="uk-UA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         </a:t>
            </a:r>
            <a:r>
              <a:rPr lang="uk-UA" sz="40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-----------------------------</a:t>
            </a:r>
            <a:r>
              <a:rPr lang="uk-UA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3</a:t>
            </a:r>
            <a:r>
              <a:rPr lang="uk-UA" sz="4000" b="1" dirty="0" smtClean="0">
                <a:latin typeface="Times New Roman" pitchFamily="18" charset="0"/>
                <a:cs typeface="Times New Roman" pitchFamily="18" charset="0"/>
              </a:rPr>
              <a:t> ·3</a:t>
            </a:r>
            <a:endParaRPr lang="ru-RU" sz="40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indent="450850" algn="just" eaLnBrk="0" hangingPunct="0"/>
            <a:r>
              <a:rPr lang="uk-UA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      </a:t>
            </a:r>
            <a:r>
              <a:rPr lang="uk-UA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uk-UA" sz="40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------------------------</a:t>
            </a:r>
            <a:r>
              <a:rPr lang="uk-UA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3</a:t>
            </a:r>
            <a:r>
              <a:rPr lang="uk-UA" sz="4000" b="1" dirty="0" smtClean="0">
                <a:latin typeface="Times New Roman" pitchFamily="18" charset="0"/>
                <a:cs typeface="Times New Roman" pitchFamily="18" charset="0"/>
              </a:rPr>
              <a:t> ·4</a:t>
            </a:r>
            <a:endParaRPr lang="ru-RU" sz="40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indent="450850" algn="just" eaLnBrk="0" hangingPunct="0"/>
            <a:r>
              <a:rPr lang="uk-UA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                       </a:t>
            </a:r>
            <a:r>
              <a:rPr lang="uk-UA" sz="40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-------------------</a:t>
            </a:r>
            <a:r>
              <a:rPr lang="uk-UA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3</a:t>
            </a:r>
            <a:r>
              <a:rPr lang="uk-UA" sz="4000" b="1" dirty="0" smtClean="0">
                <a:latin typeface="Times New Roman" pitchFamily="18" charset="0"/>
                <a:cs typeface="Times New Roman" pitchFamily="18" charset="0"/>
              </a:rPr>
              <a:t> ·5 </a:t>
            </a:r>
          </a:p>
          <a:p>
            <a:pPr indent="450850" algn="just" eaLnBrk="0" hangingPunct="0"/>
            <a:r>
              <a:rPr lang="uk-UA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                             </a:t>
            </a:r>
            <a:r>
              <a:rPr lang="uk-UA" sz="40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--------------</a:t>
            </a:r>
            <a:r>
              <a:rPr lang="uk-UA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3</a:t>
            </a:r>
            <a:r>
              <a:rPr lang="uk-UA" sz="4000" b="1" dirty="0" smtClean="0">
                <a:latin typeface="Times New Roman" pitchFamily="18" charset="0"/>
                <a:cs typeface="Times New Roman" pitchFamily="18" charset="0"/>
              </a:rPr>
              <a:t> ·6 </a:t>
            </a:r>
            <a:endParaRPr lang="ru-RU" sz="4000" b="1" dirty="0" smtClean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  <a:p>
            <a:pPr indent="450850" algn="just" eaLnBrk="0" hangingPunct="0"/>
            <a:r>
              <a:rPr lang="uk-UA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</a:t>
            </a:r>
            <a:r>
              <a:rPr lang="uk-UA" sz="40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---------</a:t>
            </a:r>
            <a:r>
              <a:rPr lang="uk-UA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3</a:t>
            </a:r>
            <a:r>
              <a:rPr lang="uk-UA" sz="4000" b="1" dirty="0" smtClean="0">
                <a:latin typeface="Times New Roman" pitchFamily="18" charset="0"/>
                <a:cs typeface="Times New Roman" pitchFamily="18" charset="0"/>
              </a:rPr>
              <a:t> ·7</a:t>
            </a:r>
            <a:endParaRPr lang="ru-RU" sz="40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indent="450850" algn="just" eaLnBrk="0" hangingPunct="0"/>
            <a:r>
              <a:rPr lang="uk-UA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</a:t>
            </a:r>
            <a:r>
              <a:rPr lang="uk-UA" sz="40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----</a:t>
            </a:r>
            <a:r>
              <a:rPr lang="uk-UA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3</a:t>
            </a:r>
            <a:r>
              <a:rPr lang="uk-UA" sz="4000" b="1" dirty="0" smtClean="0">
                <a:latin typeface="Times New Roman" pitchFamily="18" charset="0"/>
                <a:cs typeface="Times New Roman" pitchFamily="18" charset="0"/>
              </a:rPr>
              <a:t> ·8 </a:t>
            </a:r>
          </a:p>
          <a:p>
            <a:pPr indent="450850" algn="just" eaLnBrk="0" hangingPunct="0"/>
            <a:r>
              <a:rPr lang="uk-UA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</a:t>
            </a:r>
            <a:r>
              <a:rPr lang="uk-UA" sz="40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uk-UA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uk-UA" sz="4000" b="1" dirty="0" smtClean="0">
                <a:latin typeface="Times New Roman" pitchFamily="18" charset="0"/>
                <a:cs typeface="Times New Roman" pitchFamily="18" charset="0"/>
              </a:rPr>
              <a:t> ·9</a:t>
            </a:r>
          </a:p>
        </p:txBody>
      </p:sp>
      <p:pic>
        <p:nvPicPr>
          <p:cNvPr id="209" name="Рисунок 208" descr="j0343361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7" y="642918"/>
            <a:ext cx="500066" cy="50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10" name="Рисунок 209" descr="j0343361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4786322"/>
            <a:ext cx="500066" cy="50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22" name="Рисунок 221" descr="j0343361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3000372"/>
            <a:ext cx="500066" cy="50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23" name="Рисунок 222" descr="j0343361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4214818"/>
            <a:ext cx="500066" cy="50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24" name="Рисунок 223" descr="j0343361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3643314"/>
            <a:ext cx="500066" cy="50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25" name="Рисунок 224" descr="j0343361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2428868"/>
            <a:ext cx="500066" cy="50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26" name="Рисунок 225" descr="j0343361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1785926"/>
            <a:ext cx="500066" cy="50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27" name="Рисунок 226" descr="j0343361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1214422"/>
            <a:ext cx="500066" cy="50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28" name="Рисунок 227" descr="j0343361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86182" y="3071810"/>
            <a:ext cx="500066" cy="50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29" name="Рисунок 228" descr="j0343361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71670" y="1857364"/>
            <a:ext cx="500066" cy="50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30" name="Рисунок 229" descr="j0343361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85852" y="1857364"/>
            <a:ext cx="500066" cy="50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31" name="Рисунок 230" descr="j0343361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28926" y="2500306"/>
            <a:ext cx="500066" cy="50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32" name="Рисунок 231" descr="j0343361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71670" y="2500306"/>
            <a:ext cx="500066" cy="50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33" name="Рисунок 232" descr="j0343361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4414" y="2500306"/>
            <a:ext cx="500066" cy="50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34" name="Рисунок 233" descr="j0343361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28926" y="3071810"/>
            <a:ext cx="500066" cy="50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35" name="Рисунок 234" descr="j0343361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71670" y="3071810"/>
            <a:ext cx="500066" cy="50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36" name="Рисунок 235" descr="j0343361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85852" y="3071810"/>
            <a:ext cx="500066" cy="50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37" name="Рисунок 236" descr="j0343361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71670" y="3643314"/>
            <a:ext cx="500066" cy="50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38" name="Рисунок 237" descr="j0343361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85852" y="3643314"/>
            <a:ext cx="500066" cy="50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39" name="Рисунок 238" descr="j0343361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0" y="3071810"/>
            <a:ext cx="500066" cy="50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40" name="Рисунок 239" descr="j0343361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86182" y="2500306"/>
            <a:ext cx="500066" cy="50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41" name="Рисунок 240" descr="j0343361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86182" y="4214818"/>
            <a:ext cx="500066" cy="50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42" name="Рисунок 241" descr="j0343361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28926" y="4214818"/>
            <a:ext cx="500066" cy="50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43" name="Рисунок 242" descr="j0343361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08" y="4214818"/>
            <a:ext cx="500066" cy="50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44" name="Рисунок 243" descr="j0343361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85852" y="4214818"/>
            <a:ext cx="500066" cy="50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45" name="Рисунок 244" descr="j0343361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429256" y="4214818"/>
            <a:ext cx="500066" cy="50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46" name="Рисунок 245" descr="j0343361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429256" y="3643314"/>
            <a:ext cx="500066" cy="50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47" name="Рисунок 246" descr="j0343361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43438" y="4214818"/>
            <a:ext cx="500066" cy="50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48" name="Рисунок 247" descr="j0343361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43438" y="3643314"/>
            <a:ext cx="500066" cy="50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49" name="Рисунок 248" descr="j0343361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86182" y="3643314"/>
            <a:ext cx="500066" cy="50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50" name="Рисунок 249" descr="j0343361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28926" y="3643314"/>
            <a:ext cx="500066" cy="50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51" name="Рисунок 250" descr="j0343361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43438" y="4786322"/>
            <a:ext cx="500066" cy="50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52" name="Рисунок 251" descr="j0343361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86182" y="4786322"/>
            <a:ext cx="500066" cy="50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53" name="Рисунок 252" descr="j0343361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28926" y="4786322"/>
            <a:ext cx="500066" cy="50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54" name="Рисунок 253" descr="j0343361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71670" y="4786322"/>
            <a:ext cx="500066" cy="50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55" name="Рисунок 254" descr="j0343361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85852" y="4786322"/>
            <a:ext cx="500066" cy="50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56" name="Рисунок 255" descr="j0343361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072330" y="4786322"/>
            <a:ext cx="500066" cy="50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57" name="Рисунок 256" descr="j0343361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86512" y="4214818"/>
            <a:ext cx="500066" cy="50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58" name="Рисунок 257" descr="j0343361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86512" y="4786322"/>
            <a:ext cx="500066" cy="50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59" name="Рисунок 258" descr="j0343361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00694" y="4786322"/>
            <a:ext cx="500066" cy="50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60" name="Рисунок 259" descr="j0343361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28926" y="1785926"/>
            <a:ext cx="500066" cy="50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61" name="Рисунок 260" descr="j0343361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4414" y="1214422"/>
            <a:ext cx="500066" cy="50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62" name="Рисунок 261" descr="j0343361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71670" y="1214422"/>
            <a:ext cx="500066" cy="50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63" name="Рисунок 262" descr="j0343361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4414" y="642918"/>
            <a:ext cx="500066" cy="50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>
    <p:strips dir="r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uk-UA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Вправа</a:t>
            </a:r>
            <a:r>
              <a:rPr lang="uk-UA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8000" dirty="0" err="1" smtClean="0">
                <a:solidFill>
                  <a:srgbClr val="FF0000"/>
                </a:solidFill>
                <a:latin typeface="EpsilonCTT" pitchFamily="2" charset="0"/>
                <a:cs typeface="Times New Roman" pitchFamily="18" charset="0"/>
              </a:rPr>
              <a:t>“Мікрофон”</a:t>
            </a:r>
            <a:endParaRPr lang="ru-RU" sz="8000" dirty="0" smtClean="0">
              <a:solidFill>
                <a:srgbClr val="FF0000"/>
              </a:solidFill>
              <a:latin typeface="EpsilonCTT" pitchFamily="2" charset="0"/>
              <a:cs typeface="Times New Roman" pitchFamily="18" charset="0"/>
            </a:endParaRPr>
          </a:p>
        </p:txBody>
      </p:sp>
      <p:sp>
        <p:nvSpPr>
          <p:cNvPr id="11267" name="Picture 2"/>
          <p:cNvSpPr>
            <a:spLocks noChangeAspect="1" noChangeArrowheads="1"/>
          </p:cNvSpPr>
          <p:nvPr/>
        </p:nvSpPr>
        <p:spPr bwMode="auto">
          <a:xfrm flipH="1">
            <a:off x="7500938" y="5214938"/>
            <a:ext cx="1357312" cy="1357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571472" y="1357298"/>
            <a:ext cx="7858180" cy="5214974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b="1" i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Зверніть увагу на перший множник. Що ви про нього можете сказати? </a:t>
            </a:r>
            <a:endParaRPr lang="ru-RU" b="1" dirty="0" smtClean="0"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fontAlgn="auto" hangingPunct="1">
              <a:spcAft>
                <a:spcPts val="0"/>
              </a:spcAft>
              <a:buNone/>
              <a:defRPr/>
            </a:pPr>
            <a:endParaRPr lang="ru-RU" b="1" dirty="0" smtClean="0"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fontAlgn="auto" hangingPunct="1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uk-UA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Що скажете про другий множник? </a:t>
            </a:r>
            <a:endParaRPr lang="ru-RU" b="1" dirty="0" smtClean="0"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b="1" dirty="0" smtClean="0"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fontAlgn="auto" hangingPunct="1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uk-UA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А добуток? </a:t>
            </a:r>
            <a:endParaRPr lang="en-US" b="1" dirty="0" smtClean="0"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b="1" dirty="0" smtClean="0"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fontAlgn="auto" hangingPunct="1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uk-UA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Що ще цікавого ви помітили? </a:t>
            </a:r>
            <a:endParaRPr lang="ru-RU" b="1" dirty="0" smtClean="0"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/>
          </a:p>
        </p:txBody>
      </p:sp>
    </p:spTree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19232D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19232D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1008</TotalTime>
  <Words>848</Words>
  <PresentationFormat>Экран (4:3)</PresentationFormat>
  <Paragraphs>216</Paragraphs>
  <Slides>26</Slides>
  <Notes>2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8" baseType="lpstr">
      <vt:lpstr>Тема Office</vt:lpstr>
      <vt:lpstr>Видео-клип</vt:lpstr>
      <vt:lpstr>Нестандартний урок –сюрприз  з математики у 2 класі  з елементами інтерактивних та інформаційних  технологій. Таблиця множення числа 3. Розвязування задач.    </vt:lpstr>
      <vt:lpstr>Слайд 2</vt:lpstr>
      <vt:lpstr>Слайд 3</vt:lpstr>
      <vt:lpstr>Логічна вправа  “Знайди зайве”</vt:lpstr>
      <vt:lpstr>Слайд 5</vt:lpstr>
      <vt:lpstr>Гра  </vt:lpstr>
      <vt:lpstr>Каліграфічна хвилинка </vt:lpstr>
      <vt:lpstr>Слайд 8</vt:lpstr>
      <vt:lpstr>Вправа “Мікрофон”</vt:lpstr>
      <vt:lpstr>Слайд 10</vt:lpstr>
      <vt:lpstr>Робота біля дошки №629</vt:lpstr>
      <vt:lpstr>Вправа №629  Перевірка</vt:lpstr>
      <vt:lpstr>Гра “Веселий дзьобик” №630</vt:lpstr>
      <vt:lpstr>           Задачки від синички №631 </vt:lpstr>
      <vt:lpstr>Слайд 15</vt:lpstr>
      <vt:lpstr>Задача №632 Колективна робота  </vt:lpstr>
      <vt:lpstr>Гра “Пташка видзьобала число”</vt:lpstr>
      <vt:lpstr>Гра “Пташка видзьобала число” самоперевірка </vt:lpstr>
      <vt:lpstr>Вправа « Мозковий штурм»</vt:lpstr>
      <vt:lpstr>  Математичний диктант</vt:lpstr>
      <vt:lpstr>Слайд 21</vt:lpstr>
      <vt:lpstr>  Математичний диктант взаємоперевірка</vt:lpstr>
      <vt:lpstr>Цікавинки від сороки</vt:lpstr>
      <vt:lpstr>Слайд 24</vt:lpstr>
      <vt:lpstr>Слайд 25</vt:lpstr>
      <vt:lpstr>Слайд 26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Нестандартний урок –сюрприз  з математики у 2 класі  з елементами інтерактивних та інформаційних  технологій.   </dc:title>
  <cp:lastModifiedBy>Loner-XP</cp:lastModifiedBy>
  <cp:revision>111</cp:revision>
  <dcterms:modified xsi:type="dcterms:W3CDTF">2014-10-10T07:24:38Z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000800600d000000000001024140</vt:lpwstr>
  </property>
</Properties>
</file>