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custDataLst>
    <p:tags r:id="rId21"/>
  </p:custDataLst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2/23/2014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2D1B5-875F-44FD-85CA-12AB583B84C3}" type="datetimeFigureOut">
              <a:rPr lang="uk-UA" smtClean="0"/>
              <a:t>23.02.2014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F3DBC-179E-4AAE-8E96-28D2CEE2D11B}" type="slidenum">
              <a:rPr lang="uk-UA" smtClean="0"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34F3DBC-179E-4AAE-8E96-28D2CEE2D11B}" type="slidenum">
              <a:rPr lang="uk-UA" smtClean="0"/>
              <a:t>‹#›</a:t>
            </a:fld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2D1B5-875F-44FD-85CA-12AB583B84C3}" type="datetimeFigureOut">
              <a:rPr lang="uk-UA" smtClean="0"/>
              <a:t>23.02.2014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2D1B5-875F-44FD-85CA-12AB583B84C3}" type="datetimeFigureOut">
              <a:rPr lang="uk-UA" smtClean="0"/>
              <a:t>23.02.2014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34F3DBC-179E-4AAE-8E96-28D2CEE2D11B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2/23/2014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F12D1B5-875F-44FD-85CA-12AB583B84C3}" type="datetimeFigureOut">
              <a:rPr lang="uk-UA" smtClean="0"/>
              <a:t>23.02.2014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F3DBC-179E-4AAE-8E96-28D2CEE2D11B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2D1B5-875F-44FD-85CA-12AB583B84C3}" type="datetimeFigureOut">
              <a:rPr lang="uk-UA" smtClean="0"/>
              <a:t>23.02.2014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uk-UA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34F3DBC-179E-4AAE-8E96-28D2CEE2D11B}" type="slidenum">
              <a:rPr lang="uk-UA" smtClean="0"/>
              <a:t>‹#›</a:t>
            </a:fld>
            <a:endParaRPr lang="uk-UA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2D1B5-875F-44FD-85CA-12AB583B84C3}" type="datetimeFigureOut">
              <a:rPr lang="uk-UA" smtClean="0"/>
              <a:t>23.02.2014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34F3DBC-179E-4AAE-8E96-28D2CEE2D11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2D1B5-875F-44FD-85CA-12AB583B84C3}" type="datetimeFigureOut">
              <a:rPr lang="uk-UA" smtClean="0"/>
              <a:t>23.02.2014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34F3DBC-179E-4AAE-8E96-28D2CEE2D11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34F3DBC-179E-4AAE-8E96-28D2CEE2D11B}" type="slidenum">
              <a:rPr lang="uk-UA" smtClean="0"/>
              <a:t>‹#›</a:t>
            </a:fld>
            <a:endParaRPr lang="uk-UA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2D1B5-875F-44FD-85CA-12AB583B84C3}" type="datetimeFigureOut">
              <a:rPr lang="uk-UA" smtClean="0"/>
              <a:t>23.02.2014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34F3DBC-179E-4AAE-8E96-28D2CEE2D11B}" type="slidenum">
              <a:rPr lang="uk-UA" smtClean="0"/>
              <a:t>‹#›</a:t>
            </a:fld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F12D1B5-875F-44FD-85CA-12AB583B84C3}" type="datetimeFigureOut">
              <a:rPr lang="uk-UA" smtClean="0"/>
              <a:t>23.02.2014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uk-UA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F12D1B5-875F-44FD-85CA-12AB583B84C3}" type="datetimeFigureOut">
              <a:rPr lang="uk-UA" smtClean="0"/>
              <a:t>23.02.2014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uk-UA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34F3DBC-179E-4AAE-8E96-28D2CEE2D11B}" type="slidenum">
              <a:rPr lang="uk-UA" smtClean="0"/>
              <a:t>‹#›</a:t>
            </a:fld>
            <a:endParaRPr lang="uk-UA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microsoft.com/office/2007/relationships/hdphoto" Target="../media/hdphoto6.wdp"/><Relationship Id="rId18" Type="http://schemas.openxmlformats.org/officeDocument/2006/relationships/image" Target="../media/image13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10.png"/><Relationship Id="rId17" Type="http://schemas.microsoft.com/office/2007/relationships/hdphoto" Target="../media/hdphoto8.wdp"/><Relationship Id="rId2" Type="http://schemas.openxmlformats.org/officeDocument/2006/relationships/image" Target="../media/image5.png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5" Type="http://schemas.microsoft.com/office/2007/relationships/hdphoto" Target="../media/hdphoto7.wdp"/><Relationship Id="rId10" Type="http://schemas.openxmlformats.org/officeDocument/2006/relationships/image" Target="../media/image9.png"/><Relationship Id="rId19" Type="http://schemas.microsoft.com/office/2007/relationships/hdphoto" Target="../media/hdphoto9.wdp"/><Relationship Id="rId4" Type="http://schemas.openxmlformats.org/officeDocument/2006/relationships/image" Target="../media/image6.png"/><Relationship Id="rId9" Type="http://schemas.microsoft.com/office/2007/relationships/hdphoto" Target="../media/hdphoto4.wdp"/><Relationship Id="rId1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72067" y="332656"/>
            <a:ext cx="659988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Безпечні</a:t>
            </a:r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i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місця</a:t>
            </a:r>
            <a:endParaRPr lang="ru-RU" sz="5400" b="1" i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для </a:t>
            </a:r>
            <a:r>
              <a:rPr lang="ru-RU" sz="5400" b="1" i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ігор</a:t>
            </a:r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і </a:t>
            </a:r>
            <a:r>
              <a:rPr lang="ru-RU" sz="5400" b="1" i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розваг</a:t>
            </a:r>
            <a:endParaRPr lang="ru-RU" sz="54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64782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/>
            <a:r>
              <a:rPr lang="uk-UA" alt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Чим ти займаєшся, коли вдома сам?</a:t>
            </a:r>
            <a:endParaRPr lang="ru-RU" altLang="uk-UA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219" name="Picture 26" descr="http://t0.gstatic.com/images?q=tbn:ANd9GcROK7xMNh8G3SYZa8G8S__FqQa4Cnx4wxmbGk4kA61XeE0zWgWwX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84784"/>
            <a:ext cx="6408712" cy="4915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7953609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295275" y="3326408"/>
            <a:ext cx="8848725" cy="2062560"/>
          </a:xfrm>
        </p:spPr>
        <p:txBody>
          <a:bodyPr/>
          <a:lstStyle/>
          <a:p>
            <a:pPr eaLnBrk="1" hangingPunct="1"/>
            <a:r>
              <a:rPr lang="uk-UA" altLang="uk-UA" b="1" dirty="0" smtClean="0">
                <a:solidFill>
                  <a:srgbClr val="FF0000"/>
                </a:solidFill>
              </a:rPr>
              <a:t>Не грайся біля відкритих вікон, на балконі, горищі.</a:t>
            </a:r>
            <a:endParaRPr lang="ru-RU" altLang="uk-UA" b="1" dirty="0" smtClean="0">
              <a:solidFill>
                <a:srgbClr val="FF0000"/>
              </a:solidFill>
            </a:endParaRPr>
          </a:p>
        </p:txBody>
      </p:sp>
      <p:pic>
        <p:nvPicPr>
          <p:cNvPr id="10243" name="Picture 2" descr="http://t3.gstatic.com/images?q=tbn:ANd9GcTGu8zkbptTdVbJjh4kvfMxPP6Ge2EjT508Apl0_sWxwV59oyPgo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5" y="0"/>
            <a:ext cx="4857750" cy="435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2321474"/>
      </p:ext>
    </p:extLst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534400" cy="75895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uk-UA" altLang="uk-UA" b="1" dirty="0" smtClean="0">
                <a:solidFill>
                  <a:srgbClr val="FF0000"/>
                </a:solidFill>
              </a:rPr>
              <a:t>Ніколи нічого не викидай у відчинене вікно чи з балкона.</a:t>
            </a:r>
            <a:endParaRPr lang="ru-RU" altLang="uk-UA" b="1" dirty="0" smtClean="0">
              <a:solidFill>
                <a:srgbClr val="FF0000"/>
              </a:solidFill>
            </a:endParaRPr>
          </a:p>
        </p:txBody>
      </p:sp>
      <p:pic>
        <p:nvPicPr>
          <p:cNvPr id="11267" name="Picture 2" descr="http://t0.gstatic.com/images?q=tbn:ANd9GcQ81K1VbRMfdP-YY7NQ--42KUbQXfmFLvrVgkTLJG8VbnHsB35cT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571625"/>
            <a:ext cx="5357813" cy="435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1907004"/>
      </p:ext>
    </p:extLst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34400" cy="75895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/>
            <a:r>
              <a:rPr lang="uk-UA" alt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 яких наслідків може привести гра </a:t>
            </a:r>
            <a:r>
              <a:rPr lang="uk-UA" altLang="uk-UA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Карлсона</a:t>
            </a:r>
            <a:r>
              <a:rPr lang="uk-UA" alt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altLang="uk-UA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2291" name="Picture 6" descr="http://t2.gstatic.com/images?q=tbn:ANd9GcQny9LeQrdVAkq10GZ9vH84ENNmwEJqx0qLFt96s29ZcQx4-5Bz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4563" y="2286000"/>
            <a:ext cx="4857750" cy="3802063"/>
          </a:xfrm>
        </p:spPr>
      </p:pic>
    </p:spTree>
    <p:extLst>
      <p:ext uri="{BB962C8B-B14F-4D97-AF65-F5344CB8AC3E}">
        <p14:creationId xmlns:p14="http://schemas.microsoft.com/office/powerpoint/2010/main" val="524730311"/>
      </p:ext>
    </p:extLst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/>
            <a:r>
              <a:rPr lang="uk-UA" alt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Чому сталася ця неприємність?</a:t>
            </a:r>
            <a:endParaRPr lang="ru-RU" altLang="uk-UA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315" name="Picture 8" descr="http://t0.gstatic.com/images?q=tbn:ANd9GcQUzLmIIiJUJn5n5iD5z_O195zyLtVVuOpXHPVXV4oweof3jcLxpw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91680" y="1412776"/>
            <a:ext cx="5461510" cy="4268068"/>
          </a:xfrm>
        </p:spPr>
      </p:pic>
    </p:spTree>
    <p:extLst>
      <p:ext uri="{BB962C8B-B14F-4D97-AF65-F5344CB8AC3E}">
        <p14:creationId xmlns:p14="http://schemas.microsoft.com/office/powerpoint/2010/main" val="199484751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86750" cy="158931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/>
            <a:r>
              <a:rPr lang="uk-UA" alt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Що може бути небезпечним для твого здоров</a:t>
            </a:r>
            <a:r>
              <a:rPr lang="en-US" alt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’</a:t>
            </a:r>
            <a:r>
              <a:rPr lang="uk-UA" alt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на кухні, у ванній</a:t>
            </a:r>
            <a:r>
              <a:rPr lang="en-US" alt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alt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uk-UA" alt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кімнаті?</a:t>
            </a:r>
            <a:endParaRPr lang="ru-RU" altLang="uk-UA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4339" name="Picture 14" descr="http://t3.gstatic.com/images?q=tbn:ANd9GcTwnlZzX2UCtXstne3McKUHONpxsjRqu6VXo7QEatKaqncM6kVH8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552" y="1556792"/>
            <a:ext cx="3571875" cy="2990850"/>
          </a:xfrm>
        </p:spPr>
      </p:pic>
      <p:pic>
        <p:nvPicPr>
          <p:cNvPr id="14340" name="Picture 2" descr="http://t1.gstatic.com/images?q=tbn:ANd9GcTEV8GigJjZRVLy3HDogym8-emwIRiOoGqmCUIE5c1-neV7HCk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628800"/>
            <a:ext cx="2843212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834779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34400" cy="75895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/>
            <a:r>
              <a:rPr lang="uk-UA" alt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Яких правил безпеки не дотримувався вовк?</a:t>
            </a:r>
            <a:endParaRPr lang="ru-RU" altLang="uk-UA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5363" name="Picture 2" descr="Пазл Ну, погоди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2000250"/>
            <a:ext cx="4929187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267274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039" y="3789040"/>
            <a:ext cx="9144000" cy="2071687"/>
          </a:xfrm>
        </p:spPr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якому випадку Маша обрала правильне і безпечне заняття?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6387" name="Picture 2" descr="http://mashaimedvedvseserii.ru/img/mim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214313"/>
            <a:ext cx="2786062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 descr="http://t0.gstatic.com/images?q=tbn:ANd9GcRwZP8PbsT1CLgO-Sevo12aWmaaF5XiFw8-bZZCaE0aBhIsY4u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2357438"/>
            <a:ext cx="2857500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0" descr="http://t2.gstatic.com/images?q=tbn:ANd9GcSFwnthuDdh_z9wizzAVfCC0FOv1teld6PqSdzAydzt8TJhvj2-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142875"/>
            <a:ext cx="2847975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18" descr="http://t3.gstatic.com/images?q=tbn:ANd9GcTxcP0l9kcYEp-KO7-xmsAgSiici9gxl8LUnKMYalwvRHFFhCQ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2500313"/>
            <a:ext cx="2786062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7218696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Вибирай безпечне місце для ігор</a:t>
            </a:r>
            <a:endParaRPr lang="uk-UA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uk-UA" altLang="uk-UA" smtClean="0"/>
          </a:p>
        </p:txBody>
      </p:sp>
      <p:pic>
        <p:nvPicPr>
          <p:cNvPr id="17412" name="Picture 8" descr="http://i1.imageban.ru/out/2011/01/12/f374719cb77512b5203fa41e249a98c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571625"/>
            <a:ext cx="3286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10" descr="http://i9.fastpic.ru/big/2010/0901/80/b2e01d1a3b09b60052dc65049a213e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25" y="4214813"/>
            <a:ext cx="3071813" cy="230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14" descr="http://t1.gstatic.com/images?q=tbn:ANd9GcRl3O4zJ45Q5gsfsipO9mVNq1TMPDLRojMuzqpjXQ7iXYS4HzfnS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88" y="1571625"/>
            <a:ext cx="3143250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16" descr="http://img13.nnm.ru/e/6/5/0/7/b29404ca59d61cd35cc6569fba9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4214813"/>
            <a:ext cx="3214687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627623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285750" y="214313"/>
            <a:ext cx="8705850" cy="5865812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>
              <a:buFont typeface="Arial" charset="0"/>
              <a:buNone/>
            </a:pPr>
            <a:r>
              <a:rPr lang="uk-UA" altLang="uk-UA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uk-UA" altLang="uk-UA" sz="4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Запам</a:t>
            </a:r>
            <a:r>
              <a:rPr lang="en-US" altLang="uk-UA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’</a:t>
            </a:r>
            <a:r>
              <a:rPr lang="uk-UA" altLang="uk-UA" sz="4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ятай</a:t>
            </a:r>
            <a:r>
              <a:rPr lang="uk-UA" altLang="uk-UA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номери телефонів, за якими можна викликати допомогу, коли виникає якась загроза:</a:t>
            </a:r>
          </a:p>
          <a:p>
            <a:pPr eaLnBrk="1" hangingPunct="1">
              <a:buFont typeface="Arial" charset="0"/>
              <a:buNone/>
            </a:pPr>
            <a:r>
              <a:rPr lang="uk-UA" alt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</a:t>
            </a:r>
            <a:r>
              <a:rPr lang="uk-UA" alt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101 – пожежна охорона</a:t>
            </a:r>
          </a:p>
          <a:p>
            <a:pPr eaLnBrk="1" hangingPunct="1">
              <a:buFont typeface="Arial" charset="0"/>
              <a:buNone/>
            </a:pPr>
            <a:r>
              <a:rPr lang="uk-UA" alt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102 – міліція</a:t>
            </a:r>
          </a:p>
          <a:p>
            <a:pPr eaLnBrk="1" hangingPunct="1">
              <a:buFont typeface="Arial" charset="0"/>
              <a:buNone/>
            </a:pPr>
            <a:r>
              <a:rPr lang="uk-UA" alt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103 – швидка медична допомога</a:t>
            </a:r>
          </a:p>
          <a:p>
            <a:pPr eaLnBrk="1" hangingPunct="1">
              <a:buFont typeface="Arial" charset="0"/>
              <a:buNone/>
            </a:pPr>
            <a:r>
              <a:rPr lang="uk-UA" alt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104 – служба газу</a:t>
            </a:r>
            <a:endParaRPr lang="ru-RU" altLang="uk-UA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8435" name="Picture 4" descr="http://t3.gstatic.com/images?q=tbn:ANd9GcRVcePAfdgnkVyocBTaBpZznv-oNoL801Y15l973dg9QxC8vWuVt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221088"/>
            <a:ext cx="2391866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5524245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otanka.ucoz.ru/13163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96" y="976960"/>
            <a:ext cx="4319955" cy="4919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34231" y="41336"/>
            <a:ext cx="55531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Ламай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-Круши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Управляющая кнопка: сведения 2">
            <a:hlinkClick r:id="" action="ppaction://noaction" highlightClick="1"/>
          </p:cNvPr>
          <p:cNvSpPr/>
          <p:nvPr/>
        </p:nvSpPr>
        <p:spPr>
          <a:xfrm>
            <a:off x="8087227" y="309676"/>
            <a:ext cx="693751" cy="693751"/>
          </a:xfrm>
          <a:prstGeom prst="actionButtonInformat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Прямоугольник 3"/>
          <p:cNvSpPr/>
          <p:nvPr/>
        </p:nvSpPr>
        <p:spPr>
          <a:xfrm>
            <a:off x="4892546" y="1196752"/>
            <a:ext cx="3888432" cy="25922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uk-UA" dirty="0" smtClean="0"/>
              <a:t>Дуже далеко існує казкове королівство під назвою Ламай-Круши. Та у людей немає друзів, усі сваряться, роблять одне одному боляче. Допоможіть жителям цієї країни. Кожен з вас має проголосити по одному з добрих законів справжньої дружби. 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5369932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8747" y="404664"/>
            <a:ext cx="886653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Завжди прислухайтеся один до одного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8747" y="982590"/>
            <a:ext cx="742863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Ніколи не брехати один одному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539" y="1517151"/>
            <a:ext cx="824135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 кривдити та не обзивати один одного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6913" y="2106387"/>
            <a:ext cx="734047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 залишати один одного в біді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1193" y="2691162"/>
            <a:ext cx="801213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Завжди підтримувати один одного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6459" y="3326649"/>
            <a:ext cx="797686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Завжди чинити по справедливості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1193" y="3911424"/>
            <a:ext cx="780694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Завжди поступатися один одному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http://img0.liveinternet.ru/images/attach/c/8/99/837/99837280_klipart_maluyshi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5" y="4488167"/>
            <a:ext cx="2728913" cy="187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43536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Гострі, колючі та ріжучі предмети</a:t>
            </a:r>
            <a:endParaRPr lang="uk-UA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5" name="Picture 8" descr="http://www.szal-art.com/images/product_images/original_images/3099_0.gif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643063"/>
            <a:ext cx="2357438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20" descr="http://ostriv.in.ua/images/publications/4/1458/1310636391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1643063"/>
            <a:ext cx="2143125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10" descr="http://ua.all.biz/img/ua/catalog/687240.jpe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4167" r="94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3163370"/>
            <a:ext cx="2549525" cy="1629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18" descr="http://tandem-group.biz/images/catalog/pages/4cb96c9d363e9.jp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128003"/>
            <a:ext cx="2727176" cy="1693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16" descr="http://www.vmc.com.ua/upload/Image/gvozdi_stroitelnue.jpg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66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2843572"/>
            <a:ext cx="257175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6" descr="http://t0.gstatic.com/images?q=tbn:ANd9GcQKV0UN7s77iPdkqIO0ZSK5XejJM0QGTFFe5uaZ_Ds_IyH3OGZwX0rOnmuvfA"/>
          <p:cNvPicPr>
            <a:picLocks noGrp="1" noChangeAspect="1" noChangeArrowheads="1"/>
          </p:cNvPicPr>
          <p:nvPr>
            <p:ph idx="1"/>
          </p:nvPr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6667" b="100000" l="0" r="968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064" y="1476376"/>
            <a:ext cx="2286000" cy="1524000"/>
          </a:xfrm>
        </p:spPr>
      </p:pic>
      <p:pic>
        <p:nvPicPr>
          <p:cNvPr id="3081" name="Picture 2" descr="http://www.trud.nnov.ru/netcat_files/157/91/h_836f45a6d784a0bd3f2bcaade23cc82f"/>
          <p:cNvPicPr>
            <a:picLocks noChangeAspect="1" noChangeArrowheads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99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4365104"/>
            <a:ext cx="1921397" cy="1921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2" name="AutoShape 2" descr="data:image/jpeg;base64,/9j/4AAQSkZJRgABAQAAAQABAAD/2wCEAAkGBhAPDw8QEA8QDw8QEA8PDxAQEBAPEBAVFRAVFRUQFBQXGyYeFxkjGRIVHy8gJCcpLCwsFR8xNTAqNSYrLCkBCQoKDgwOGg8PGiwlHyQsLywsKiwtLCksLSwtNS0pLCwsLywpKSksLCwqKSkpLCwpLiwqKSwpKSwqKSwsLCksLP/AABEIAOEA4QMBIgACEQEDEQH/xAAcAAEAAAcBAAAAAAAAAAAAAAAAAQMEBQYHCAL/xABHEAABAwICBQkEBQkHBQAAAAABAAIDBBEFEgYHEyExIkFRYXGBkaGxMlJiwRQjQqLRCCQzQ3KCg7LwFURTc5LS4RY1VGOT/8QAGgEBAAIDAQAAAAAAAAAAAAAAAAIDAQQFBv/EAC0RAAIBAgQEBQQDAQAAAAAAAAABAgMRBBIxQRMhUWEFFCJxgTKRoeEjscEz/9oADAMBAAIRAxEAPwDeCIooCCKKhdAES6XQEURQQEUUFFAEULoXW47kBFFb6rHqaL254m/vgnyVnq9Y9BH+tLz8LfxQkot6IyhQWvavXFTtvkhc7rc4N8gCrNVa5pT7EcTfFx8yhYqFR7G20Wi6vW1XO9mVrP2WhWefWBWvJzVUh6r2HksXLVg6jOinStHFwHaQFTS4vTs9qeIdr2rm2bSqZ3GVx7XFUkmPPP2z4pdEvJvdnSEul1E3jUx913egVFNrCoG/rS7safmudHYwfePipbsWPSl0S8rHeR0HLrSohwznuA+amYbrKo55BGMzC72SbEHqXOZxTrKRYy5jmvaSC1wcD1g3S5GWHglyZ1vFM1wDmkEHgQvawLQbSUSZATyJmNc34XEX/wCFngUmrGhF3IoiLBIIiICCiiggBXMekenNZ/aVZLDUyxgzyNYGSOaA1jsrRa9uDV0xO6zHHoa4+AuuQJjmc5x4uc5x7zf5qLklqbeGoyqXaM9wfXhiMNhNkqWj/EaA7/U23ms+wLXjQT2bO19K485+sj8RvHgtAFiq6agbudIbDmbzn8EUky2WGd7NHWVBisFQwPhmjlYftMcHDvtwSfFYI/bmiZ+1I0fNcyx6ROhYWQnZNPENNie086t82OPN7uJv1rN0VvCuOrOhsQ1n0ENwHulI9wbvErG6/XS0X2UA6i9xPkFpN2IO3dg9FKdUuKXLI0aW/M2biGt6tfubIIx8DQPPisbrdNamW+eeR3a9xWJmRx51A3Ubl6UI/TEvE2NOPF3mqZ+KHpVuAuprYD0LEpJasspupP6Ik91cT0ryag9K8bIqIpyq+LE2VQrvYGoXgzFe/o5/rcqmlwiWU2jjkkPwMc/zARVE9EQnh5r6mkUBeTzqFisto9W2ISb/AKOYx0yvZH5cfJXik1SSH9LV08fSG5pT6tCsWZ7GpJUlrO/tdmusqZFt6l1TUbbbSqe/qbsox8yrvTau8LZ9gP8A25nO9Cp5Zdih1qC6v4NGbE9BXptMTwF/BdDU+jGHMtlp6YdoY4/eurrDhcTfZjjb+yxrfQLOXuVvE01pB/L/AEa70CgeaFj94dC57eccDmHkVuTDqraxRye+xpPbbePFWmGhDtoOln4j8FP0Vd+bhtwcjnDcCLb72spv6TRveTfUvKIigTCIiAgooiAp679FJ+w/+UrknZ/Jdc1LbseOlrh5Fc06MYQyeqYx+8Nl3tPBwa17rHtLAtess0oo7vhLShUb2t/pXaJ6vH1IbNOTFCd7Rb6x46Rf2R1lXvS/RqmpqMOhha1wlY1zzdzyCHcXHpICzyIcm3Dcsf0zbehn6sh784V9WCVNpdDbw0/54vuahnCojTZr24gEkdXOq+cKXhrrTsJ4DNm7Mpv5XXMpSa0OvjaMJO0kSabCnvFw1x3kbmk8P6CuEWi1Q7hBKf4bvwWTaK6SwU1O5sgc521uA0i++Nlyb81wrhU6ygBaKnaOuR2fyC2JOOspGvRoWVoU0+7Zh02ilRGx0j4HtY0Xc4iwAVsZhjnWc4ZWOvl6XAG1x1daymv0znnjmjkcHMkbYNDWtDSHAgi3Z5q0TVLiGlwtZjG7uFmiw/rrVDnZXhc3PLQk0qqSXRblKyka3gAo7EI6deDMqPU9Tc/hgrRR72QWVaI6v5K8GV79jThxZmADpJCPayg7gBfiViG3V+wDTqpobtjLXxk3MUns35yCN4KvoZVL1nL8SdWVK2G1/PwbWw3QHD6exbTtkeP1k31ru3lbh3BX1kTWizQGjoaAB5LXNLrjjNtrSyNPOYnsePB1iq+LWvQHjt2dsV/5SV1FUjszxFTD4m95xd/ll10ykdamZuEMkuWbM90TCLclr3gXaCVRT7SmdT7GCGMZKmWaCD6xsjWhguHEXzgOJHZ1rzLrDwuVpZJLdruLXwyW9F4o9J8GiFop44gTchu1YLqqUczumbVKs6dNRlB8r7OzJNJikrpGZprfmTJQxzmML3lkpLgzJyzyW84tZRw7E5jBGJ5nRsdLaWUhm1jGwa5jS/LZrXuNw624brqvbpVhh/vcf/0k/Fev+pcN/wDLjsd36Z/4rHD7k3i46ZPwSfpsr6aN8T3i87qUumET87ZCGiUFos7KeB596yvDi1rC1ri5rHOa0nfuAFxfnAN1jJ0lw21vpcdujbPt4XUwabYe0BoqoQBuABNh4BWRjbVmpWquorRi9ehmNHMM5HSw+o/FQ0dluHtuTYu3EAWs9ws084WMYdpTTzyWgmbIWsJdlzbgXADiFe9EXlzpje4Hld7j8lZbkanNSszJkRFAtCIiAIiIDy8bly/UVslHWTGOwfHUPIB4XbI7ce0EjvXUJXM2sOk2OK1reAMpeOx4DvmtevdWaO14RJZpwe6NlaNaW09awZXhk1uVC42eD8PvDsUzSSHPSVQ/9Tjv6t/yWkA7nBsRwI3EKvj0orGtLBUylpBaWudnBB3W5V1NVs8Wmb7p8Gak9LkqZU2Qi/NfcoOqHHivBlK1IUWtTfr42FR8iZTxnlb+ceinGE9KpI5Dc93zUzalZnDmV0K6ya9SYYyvbXm1jvHN1KRtUMiqysv4sWTHi6llvaoZ1HOlmOIiGQdKjkChmUMyZWRzo95FENUvMmdMrHEiTLJZS86Z0yscWJMTKpedNos5WY4kSaGqIapWdM6kosi6kTN9W4tLUu6Iox4vP4LcWhMf1D3+/Ibdg/5JWnNXrSI6l/O5zGDuBNvvBb4waj2MEUfO1gv2nefMroQ5U0jyONlnxMmVyIiya4REQBEUEAWiNemFmOvhnA5NRAAT8UZyn7pat8LX+ubBdvh22aLvpZBJ15Hcl/qD3KupG8TbwVTh1k2aAawqc2Dp4danUNJLO8MgikmedwbG0vPktg6Oalaqez614po9x2bbPmPUeZvmqI0md+ti6VNWbua+pabaSNjZG+ZzjZrY2kvPYBxWXP1Q1+UOELt4BtmbcXHAi+5bq0d0Qo8PZlpoWsJ9qQ8qV/7Tzv7uCvVltJHCq4rNK8FZHNs2rOujJvTy23WIbm3i9xu7lb5tEalnGN47WOC6ishbdGkzEMZOKscqPwKUc3kVJdhMo5l1XJQxO9qKN3axp9QqWTR2kdxpoT/DaPRYyItWPl0OWXUEg+yVLNO8fZK6hfobQO40kXcCPRU0mr/Dnf3Vo7HPHzWMiJef7HMhjd0JsndC6Rk1XYY79Q4dkj1TP1RYYfsSjslPzCZEZ88u5zr9Hf0Ly6GQfZPguhzqcw7mNQP4jf8AavJ1PUPNJOP3mH5JkRF4tPdnOpmIURKtlawdVMlIw1EThNC32zlyyM63AbiOta7jibex3dPSoytEvocSq+T5EsEqYFeX6NvFP9JD4jHmDbB4c/f0gbh2cV6xrAfo9LTT58zpwXZMtso5t9+xVqV3odF4eUY3bLQyO/BVLcOeeZbE1X6thVxfS6oubE42jY3c54HEk8wW0qXQmgjtlpmEjhmu/wBSr1FbnJqYtRdkYNq00ScI4i9tmh21ffnJNw3yC2qFBjABYAADgBuA7l6UjmN3bb3CIiGAiIgCIiAKVPTtka5j2hzHAtc1wuHA8QQpqIClosMhgblhijib0RsaweSqbKKIAiIgCIiAIiIAiIgCIiAKCiiAxXWFpNS0VHI2pJ/OY5YomNaXlxyHm5gLjeuYw8udv4rbX5QFK/a0kplbkyOjbCL575szpCeFvZHctaYHQbaohiG/M5g8d5PcFCbsjo4GEpStsXuqqjFQw0+zkG0eZXPIyh/RlB3kcN6qNNcQjkpaKNhJMcbQ4OaWOHJHMeY9K96c1Gar2Y9mFjIx22ufUDuTWG1rWUjQ2xbEG9wY3d4qiPNyXSyPSVrqipPe7/BunVmb4TR/5Z/mKyhYrqwt/ZFHY3+rO/ePtncsqW0eMlqwiIhEIiIAiIgCIiAIiIAiIgCIiAIiIAiIgCIiAIiIAiKTV1TYo3yPNmRtc9x6ABcoDn/XTipnxF0YPJp2tiHbbM77zrdyotW1C36WHvIAbHI9l+ciwPgDdWLSfEDUVU0v+JI9+/jvcSAst0Tp2QYbVVJaNoQ9jHHiAQG2B5hcqmT9R6TCUvRy7L7mP4hLt6qRw37SV1u91gqvWNLeWNvQw+tvkqDCW3niHxt8ipmmb9rVFrRfZsse5uZxPZvWvRfJvqzsY9Wp2XT9G+dV7LYRRc31ZPi4rKljmruMtwqhBJJ2DTv6yTZZGt48LLVhERCIREQBERAEREAREQBERAEREAREQBERAEREAREQBYrrNrthhVU/pEbN3xyNafVZUtf66qwMwwMPGWoib/pDnn+UITpq80aBlOaTvWeYq4wYVBDaxkLXHvu63osHoos8zW+84N8TZZjp3Ub4IgdzGXI7d3oFpyfKT7WPZ4OPKPvf7FlwA2na48G5nHuaVR19SSJXfbqJMnY0OzOHeco7lGnmLA8/CR4rzsDJV01OOIfFHb4nOBd5nyVeH5uxPxOeWj7nTujMGzoqVnuwRD7gVzUuCPK1rfdaG+Aspi6B4ZhERAEREAREQBERAEREAREQBERAEREAREQBERAEREAWmtfWIBz6Wn3jZh05u0gEuIaLHgdwK3KtD685b17B7sEYt3uPzCFlJXmvcwrRaLNVRdTs3hvVbpTU56l/VZvgF50KsJ7nmY8+St9bNnkc73nE+JXPm/T8nucOrQXt/Z5DrDvHqr9q0oTVY1ASLhsj53c4s27vWw71jkjuA6x6rZ+oHCbyVdUR7LWwsPWTmd6DxU8Mtzm+M1PQkbpCiiLdPKBERAEREAREQBERAEREAREQBERAEREAREQBERAEREBArn3XbLfE3D3Yox90LoIrnDW9OX4rUki2XZxjrswb1h6Gxh4t1EY1hspZygbGxHiLfNS3HelOeSvAO9cp82z3UXanFHiZ+8dRHqujNU2EfRsKgNrOnzTu/ePJ+6B4rQOj+FOrKyCBo/SSsaeoXuT4Arq2CBrGNY0BrWNDWgbgABYAeC6FGNonlPFK2eplJiIiuOQEREAREQBERAEREAREQBERAEREAREQBERAEREAREQECubNa/8A3Wr/AMwfyBdJlc4a3Y7YrU9ZYfFgUZaG5g/+hikZ5KRDiV5b7IXomzOsrnJXZ6+c8sLvZGytReBbSqnq3DkwMyMPxv8AwaPNbwCxTVjgP0PDIGkWklG3k6bv3gdzcoWWLpJWR4qvPPNyCIiyUhERAEREAREQBERAEREAREQBERAEREAREQBERAEREBArnjXRHbFZPiZEfuD8F0OVoTXzCGV8TwbmSBpcDcWyuLRv59wWGrovw81Cd2a+5gr/AKE6POxDEIIALsYRLMb+zG0jMe+4HesXM5OXzWW6t8AxOolnlw6XYGNoa+UuMbX3IOyvY3O4G3UFTToWd2dTF+JxnHJTXydLsaAAALACwHQBzL0tc6Aaa1j6ubDMRb+dRNLmvs0F1gCQcvJdySHBwAWxgrziBERAEREAREQBERAEREAREQBERAEREAREQBERAEREAREQBaQ/KFZ9dRG7t8UosW8kWeODuc7+HYt3rTX5Q8ZtQO5Vrzt5sgPII/e49wWUYZpocy3dqJfHDh9bUSOcxomvI95tEGsjBuN/Heb9y0gDw7Fm+hGjOKYlB9Eic+HDnzbWaRwtGXAAdrzuHJG6/FZZgznV/KcSx2txNrC2FjNkwnnzNaxje3IzMejMFttWrRvR2HD6ZlPA2zG73OPtSOPtSOPSSrqoskEREAREQBERAEREAREQBERAEREAREQBERAEREAREQBERAFqT8oWAmlon2dZs8jCb8kF0dwCOnkHf1FbbWNab6DQ4vFHFLJJFspDI10eW+9paQQ4EHm8EQOWGj0XSWpmk2eD05ylpkfLIbm+a7yA4dAsOCs8H5P9C0gvqap490GFl+/KtjYRhUVJBFTwtyRRNDGNuSQOsneTfestmEisREWDIREQBERAEREAREQBERAEREAREQBERAEREAREQBERAEREAREQBERAEREAREQBERAEREARE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uk-UA" altLang="uk-UA">
              <a:latin typeface="Calibri" pitchFamily="34" charset="0"/>
            </a:endParaRPr>
          </a:p>
        </p:txBody>
      </p:sp>
      <p:sp>
        <p:nvSpPr>
          <p:cNvPr id="3083" name="AutoShape 4" descr="data:image/jpeg;base64,/9j/4AAQSkZJRgABAQAAAQABAAD/2wCEAAkGBhAPDw8QEA8QDw8QEA8PDxAQEBAPEBAVFRAVFRUQFBQXGyYeFxkjGRIVHy8gJCcpLCwsFR8xNTAqNSYrLCkBCQoKDgwOGg8PGiwlHyQsLywsKiwtLCksLSwtNS0pLCwsLywpKSksLCwqKSkpLCwpLiwqKSwpKSwqKSwsLCksLP/AABEIAOEA4QMBIgACEQEDEQH/xAAcAAEAAAcBAAAAAAAAAAAAAAAAAQMEBQYHCAL/xABHEAABAwICBQkEBQkHBQAAAAABAAIDBBEFEgYHEyExIkFRYXGBkaGxMlJiwRQjQqLRCCQzQ3KCg7LwFURTc5LS4RY1VGOT/8QAGgEBAAIDAQAAAAAAAAAAAAAAAAIDAQQFBv/EAC0RAAIBAgQEBQQDAQAAAAAAAAABAgMRBBIxQRMhUWEFFCJxgTKRoeEjscEz/9oADAMBAAIRAxEAPwDeCIooCCKKhdAES6XQEURQQEUUFFAEULoXW47kBFFb6rHqaL254m/vgnyVnq9Y9BH+tLz8LfxQkot6IyhQWvavXFTtvkhc7rc4N8gCrNVa5pT7EcTfFx8yhYqFR7G20Wi6vW1XO9mVrP2WhWefWBWvJzVUh6r2HksXLVg6jOinStHFwHaQFTS4vTs9qeIdr2rm2bSqZ3GVx7XFUkmPPP2z4pdEvJvdnSEul1E3jUx913egVFNrCoG/rS7safmudHYwfePipbsWPSl0S8rHeR0HLrSohwznuA+amYbrKo55BGMzC72SbEHqXOZxTrKRYy5jmvaSC1wcD1g3S5GWHglyZ1vFM1wDmkEHgQvawLQbSUSZATyJmNc34XEX/wCFngUmrGhF3IoiLBIIiICCiiggBXMekenNZ/aVZLDUyxgzyNYGSOaA1jsrRa9uDV0xO6zHHoa4+AuuQJjmc5x4uc5x7zf5qLklqbeGoyqXaM9wfXhiMNhNkqWj/EaA7/U23ms+wLXjQT2bO19K485+sj8RvHgtAFiq6agbudIbDmbzn8EUky2WGd7NHWVBisFQwPhmjlYftMcHDvtwSfFYI/bmiZ+1I0fNcyx6ROhYWQnZNPENNie086t82OPN7uJv1rN0VvCuOrOhsQ1n0ENwHulI9wbvErG6/XS0X2UA6i9xPkFpN2IO3dg9FKdUuKXLI0aW/M2biGt6tfubIIx8DQPPisbrdNamW+eeR3a9xWJmRx51A3Ubl6UI/TEvE2NOPF3mqZ+KHpVuAuprYD0LEpJasspupP6Ik91cT0ryag9K8bIqIpyq+LE2VQrvYGoXgzFe/o5/rcqmlwiWU2jjkkPwMc/zARVE9EQnh5r6mkUBeTzqFisto9W2ISb/AKOYx0yvZH5cfJXik1SSH9LV08fSG5pT6tCsWZ7GpJUlrO/tdmusqZFt6l1TUbbbSqe/qbsox8yrvTau8LZ9gP8A25nO9Cp5Zdih1qC6v4NGbE9BXptMTwF/BdDU+jGHMtlp6YdoY4/eurrDhcTfZjjb+yxrfQLOXuVvE01pB/L/AEa70CgeaFj94dC57eccDmHkVuTDqraxRye+xpPbbePFWmGhDtoOln4j8FP0Vd+bhtwcjnDcCLb72spv6TRveTfUvKIigTCIiAgooiAp679FJ+w/+UrknZ/Jdc1LbseOlrh5Fc06MYQyeqYx+8Nl3tPBwa17rHtLAtess0oo7vhLShUb2t/pXaJ6vH1IbNOTFCd7Rb6x46Rf2R1lXvS/RqmpqMOhha1wlY1zzdzyCHcXHpICzyIcm3Dcsf0zbehn6sh784V9WCVNpdDbw0/54vuahnCojTZr24gEkdXOq+cKXhrrTsJ4DNm7Mpv5XXMpSa0OvjaMJO0kSabCnvFw1x3kbmk8P6CuEWi1Q7hBKf4bvwWTaK6SwU1O5sgc521uA0i++Nlyb81wrhU6ygBaKnaOuR2fyC2JOOspGvRoWVoU0+7Zh02ilRGx0j4HtY0Xc4iwAVsZhjnWc4ZWOvl6XAG1x1daymv0znnjmjkcHMkbYNDWtDSHAgi3Z5q0TVLiGlwtZjG7uFmiw/rrVDnZXhc3PLQk0qqSXRblKyka3gAo7EI6deDMqPU9Tc/hgrRR72QWVaI6v5K8GV79jThxZmADpJCPayg7gBfiViG3V+wDTqpobtjLXxk3MUns35yCN4KvoZVL1nL8SdWVK2G1/PwbWw3QHD6exbTtkeP1k31ru3lbh3BX1kTWizQGjoaAB5LXNLrjjNtrSyNPOYnsePB1iq+LWvQHjt2dsV/5SV1FUjszxFTD4m95xd/ll10ykdamZuEMkuWbM90TCLclr3gXaCVRT7SmdT7GCGMZKmWaCD6xsjWhguHEXzgOJHZ1rzLrDwuVpZJLdruLXwyW9F4o9J8GiFop44gTchu1YLqqUczumbVKs6dNRlB8r7OzJNJikrpGZprfmTJQxzmML3lkpLgzJyzyW84tZRw7E5jBGJ5nRsdLaWUhm1jGwa5jS/LZrXuNw624brqvbpVhh/vcf/0k/Fev+pcN/wDLjsd36Z/4rHD7k3i46ZPwSfpsr6aN8T3i87qUumET87ZCGiUFos7KeB596yvDi1rC1ri5rHOa0nfuAFxfnAN1jJ0lw21vpcdujbPt4XUwabYe0BoqoQBuABNh4BWRjbVmpWquorRi9ehmNHMM5HSw+o/FQ0dluHtuTYu3EAWs9ws084WMYdpTTzyWgmbIWsJdlzbgXADiFe9EXlzpje4Hld7j8lZbkanNSszJkRFAtCIiAIiIDy8bly/UVslHWTGOwfHUPIB4XbI7ce0EjvXUJXM2sOk2OK1reAMpeOx4DvmtevdWaO14RJZpwe6NlaNaW09awZXhk1uVC42eD8PvDsUzSSHPSVQ/9Tjv6t/yWkA7nBsRwI3EKvj0orGtLBUylpBaWudnBB3W5V1NVs8Wmb7p8Gak9LkqZU2Qi/NfcoOqHHivBlK1IUWtTfr42FR8iZTxnlb+ceinGE9KpI5Dc93zUzalZnDmV0K6ya9SYYyvbXm1jvHN1KRtUMiqysv4sWTHi6llvaoZ1HOlmOIiGQdKjkChmUMyZWRzo95FENUvMmdMrHEiTLJZS86Z0yscWJMTKpedNos5WY4kSaGqIapWdM6kosi6kTN9W4tLUu6Iox4vP4LcWhMf1D3+/Ibdg/5JWnNXrSI6l/O5zGDuBNvvBb4waj2MEUfO1gv2nefMroQ5U0jyONlnxMmVyIiya4REQBEUEAWiNemFmOvhnA5NRAAT8UZyn7pat8LX+ubBdvh22aLvpZBJ15Hcl/qD3KupG8TbwVTh1k2aAawqc2Dp4danUNJLO8MgikmedwbG0vPktg6Oalaqez614po9x2bbPmPUeZvmqI0md+ti6VNWbua+pabaSNjZG+ZzjZrY2kvPYBxWXP1Q1+UOELt4BtmbcXHAi+5bq0d0Qo8PZlpoWsJ9qQ8qV/7Tzv7uCvVltJHCq4rNK8FZHNs2rOujJvTy23WIbm3i9xu7lb5tEalnGN47WOC6ishbdGkzEMZOKscqPwKUc3kVJdhMo5l1XJQxO9qKN3axp9QqWTR2kdxpoT/DaPRYyItWPl0OWXUEg+yVLNO8fZK6hfobQO40kXcCPRU0mr/Dnf3Vo7HPHzWMiJef7HMhjd0JsndC6Rk1XYY79Q4dkj1TP1RYYfsSjslPzCZEZ88u5zr9Hf0Ly6GQfZPguhzqcw7mNQP4jf8AavJ1PUPNJOP3mH5JkRF4tPdnOpmIURKtlawdVMlIw1EThNC32zlyyM63AbiOta7jibex3dPSoytEvocSq+T5EsEqYFeX6NvFP9JD4jHmDbB4c/f0gbh2cV6xrAfo9LTT58zpwXZMtso5t9+xVqV3odF4eUY3bLQyO/BVLcOeeZbE1X6thVxfS6oubE42jY3c54HEk8wW0qXQmgjtlpmEjhmu/wBSr1FbnJqYtRdkYNq00ScI4i9tmh21ffnJNw3yC2qFBjABYAADgBuA7l6UjmN3bb3CIiGAiIgCIiAKVPTtka5j2hzHAtc1wuHA8QQpqIClosMhgblhijib0RsaweSqbKKIAiIgCIiAIiIAiIgCIiAKCiiAxXWFpNS0VHI2pJ/OY5YomNaXlxyHm5gLjeuYw8udv4rbX5QFK/a0kplbkyOjbCL575szpCeFvZHctaYHQbaohiG/M5g8d5PcFCbsjo4GEpStsXuqqjFQw0+zkG0eZXPIyh/RlB3kcN6qNNcQjkpaKNhJMcbQ4OaWOHJHMeY9K96c1Gar2Y9mFjIx22ufUDuTWG1rWUjQ2xbEG9wY3d4qiPNyXSyPSVrqipPe7/BunVmb4TR/5Z/mKyhYrqwt/ZFHY3+rO/ePtncsqW0eMlqwiIhEIiIAiIgCIiAIiIAiIgCIiAIiIAiIgCIiAIiIAiKTV1TYo3yPNmRtc9x6ABcoDn/XTipnxF0YPJp2tiHbbM77zrdyotW1C36WHvIAbHI9l+ciwPgDdWLSfEDUVU0v+JI9+/jvcSAst0Tp2QYbVVJaNoQ9jHHiAQG2B5hcqmT9R6TCUvRy7L7mP4hLt6qRw37SV1u91gqvWNLeWNvQw+tvkqDCW3niHxt8ipmmb9rVFrRfZsse5uZxPZvWvRfJvqzsY9Wp2XT9G+dV7LYRRc31ZPi4rKljmruMtwqhBJJ2DTv6yTZZGt48LLVhERCIREQBERAEREAREQBERAEREAREQBERAEREAREQBYrrNrthhVU/pEbN3xyNafVZUtf66qwMwwMPGWoib/pDnn+UITpq80aBlOaTvWeYq4wYVBDaxkLXHvu63osHoos8zW+84N8TZZjp3Ub4IgdzGXI7d3oFpyfKT7WPZ4OPKPvf7FlwA2na48G5nHuaVR19SSJXfbqJMnY0OzOHeco7lGnmLA8/CR4rzsDJV01OOIfFHb4nOBd5nyVeH5uxPxOeWj7nTujMGzoqVnuwRD7gVzUuCPK1rfdaG+Aspi6B4ZhERAEREAREQBERAEREAREQBERAEREAREQBERAEREAWmtfWIBz6Wn3jZh05u0gEuIaLHgdwK3KtD685b17B7sEYt3uPzCFlJXmvcwrRaLNVRdTs3hvVbpTU56l/VZvgF50KsJ7nmY8+St9bNnkc73nE+JXPm/T8nucOrQXt/Z5DrDvHqr9q0oTVY1ASLhsj53c4s27vWw71jkjuA6x6rZ+oHCbyVdUR7LWwsPWTmd6DxU8Mtzm+M1PQkbpCiiLdPKBERAEREAREQBERAEREAREQBERAEREAREQBERAEREBArn3XbLfE3D3Yox90LoIrnDW9OX4rUki2XZxjrswb1h6Gxh4t1EY1hspZygbGxHiLfNS3HelOeSvAO9cp82z3UXanFHiZ+8dRHqujNU2EfRsKgNrOnzTu/ePJ+6B4rQOj+FOrKyCBo/SSsaeoXuT4Arq2CBrGNY0BrWNDWgbgABYAeC6FGNonlPFK2eplJiIiuOQEREAREQBERAEREAREQBERAEREAREQBERAEREAREQECubNa/8A3Wr/AMwfyBdJlc4a3Y7YrU9ZYfFgUZaG5g/+hikZ5KRDiV5b7IXomzOsrnJXZ6+c8sLvZGytReBbSqnq3DkwMyMPxv8AwaPNbwCxTVjgP0PDIGkWklG3k6bv3gdzcoWWLpJWR4qvPPNyCIiyUhERAEREAREQBERAEREAREQBERAEREAREQBERAEREBArnjXRHbFZPiZEfuD8F0OVoTXzCGV8TwbmSBpcDcWyuLRv59wWGrovw81Cd2a+5gr/AKE6POxDEIIALsYRLMb+zG0jMe+4HesXM5OXzWW6t8AxOolnlw6XYGNoa+UuMbX3IOyvY3O4G3UFTToWd2dTF+JxnHJTXydLsaAAALACwHQBzL0tc6Aaa1j6ubDMRb+dRNLmvs0F1gCQcvJdySHBwAWxgrziBERAEREAREQBERAEREAREQBERAEREAREQBERAEREAREQBaQ/KFZ9dRG7t8UosW8kWeODuc7+HYt3rTX5Q8ZtQO5Vrzt5sgPII/e49wWUYZpocy3dqJfHDh9bUSOcxomvI95tEGsjBuN/Heb9y0gDw7Fm+hGjOKYlB9Eic+HDnzbWaRwtGXAAdrzuHJG6/FZZgznV/KcSx2txNrC2FjNkwnnzNaxje3IzMejMFttWrRvR2HD6ZlPA2zG73OPtSOPtSOPSSrqoskEREAREQBERAEREAREQBERAEREAREQBERAEREAREQBERAFqT8oWAmlon2dZs8jCb8kF0dwCOnkHf1FbbWNab6DQ4vFHFLJJFspDI10eW+9paQQ4EHm8EQOWGj0XSWpmk2eD05ylpkfLIbm+a7yA4dAsOCs8H5P9C0gvqap490GFl+/KtjYRhUVJBFTwtyRRNDGNuSQOsneTfestmEisREWDIREQBERAEREAREQBERAEREAREQBERAEREAREQBERAEREAREQBERAEREAREQBERAEREARE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uk-UA" altLang="uk-UA">
              <a:latin typeface="Calibri" pitchFamily="34" charset="0"/>
            </a:endParaRPr>
          </a:p>
        </p:txBody>
      </p:sp>
      <p:sp>
        <p:nvSpPr>
          <p:cNvPr id="3084" name="AutoShape 6" descr="data:image/jpeg;base64,/9j/4AAQSkZJRgABAQAAAQABAAD/2wCEAAkGBhAPDw8QEA8QDw8QEA8PDxAQEBAPEBAVFRAVFRUQFBQXGyYeFxkjGRIVHy8gJCcpLCwsFR8xNTAqNSYrLCkBCQoKDgwOGg8PGiwlHyQsLywsKiwtLCksLSwtNS0pLCwsLywpKSksLCwqKSkpLCwpLiwqKSwpKSwqKSwsLCksLP/AABEIAOEA4QMBIgACEQEDEQH/xAAcAAEAAAcBAAAAAAAAAAAAAAAAAQMEBQYHCAL/xABHEAABAwICBQkEBQkHBQAAAAABAAIDBBEFEgYHEyExIkFRYXGBkaGxMlJiwRQjQqLRCCQzQ3KCg7LwFURTc5LS4RY1VGOT/8QAGgEBAAIDAQAAAAAAAAAAAAAAAAIDAQQFBv/EAC0RAAIBAgQEBQQDAQAAAAAAAAABAgMRBBIxQRMhUWEFFCJxgTKRoeEjscEz/9oADAMBAAIRAxEAPwDeCIooCCKKhdAES6XQEURQQEUUFFAEULoXW47kBFFb6rHqaL254m/vgnyVnq9Y9BH+tLz8LfxQkot6IyhQWvavXFTtvkhc7rc4N8gCrNVa5pT7EcTfFx8yhYqFR7G20Wi6vW1XO9mVrP2WhWefWBWvJzVUh6r2HksXLVg6jOinStHFwHaQFTS4vTs9qeIdr2rm2bSqZ3GVx7XFUkmPPP2z4pdEvJvdnSEul1E3jUx913egVFNrCoG/rS7safmudHYwfePipbsWPSl0S8rHeR0HLrSohwznuA+amYbrKo55BGMzC72SbEHqXOZxTrKRYy5jmvaSC1wcD1g3S5GWHglyZ1vFM1wDmkEHgQvawLQbSUSZATyJmNc34XEX/wCFngUmrGhF3IoiLBIIiICCiiggBXMekenNZ/aVZLDUyxgzyNYGSOaA1jsrRa9uDV0xO6zHHoa4+AuuQJjmc5x4uc5x7zf5qLklqbeGoyqXaM9wfXhiMNhNkqWj/EaA7/U23ms+wLXjQT2bO19K485+sj8RvHgtAFiq6agbudIbDmbzn8EUky2WGd7NHWVBisFQwPhmjlYftMcHDvtwSfFYI/bmiZ+1I0fNcyx6ROhYWQnZNPENNie086t82OPN7uJv1rN0VvCuOrOhsQ1n0ENwHulI9wbvErG6/XS0X2UA6i9xPkFpN2IO3dg9FKdUuKXLI0aW/M2biGt6tfubIIx8DQPPisbrdNamW+eeR3a9xWJmRx51A3Ubl6UI/TEvE2NOPF3mqZ+KHpVuAuprYD0LEpJasspupP6Ik91cT0ryag9K8bIqIpyq+LE2VQrvYGoXgzFe/o5/rcqmlwiWU2jjkkPwMc/zARVE9EQnh5r6mkUBeTzqFisto9W2ISb/AKOYx0yvZH5cfJXik1SSH9LV08fSG5pT6tCsWZ7GpJUlrO/tdmusqZFt6l1TUbbbSqe/qbsox8yrvTau8LZ9gP8A25nO9Cp5Zdih1qC6v4NGbE9BXptMTwF/BdDU+jGHMtlp6YdoY4/eurrDhcTfZjjb+yxrfQLOXuVvE01pB/L/AEa70CgeaFj94dC57eccDmHkVuTDqraxRye+xpPbbePFWmGhDtoOln4j8FP0Vd+bhtwcjnDcCLb72spv6TRveTfUvKIigTCIiAgooiAp679FJ+w/+UrknZ/Jdc1LbseOlrh5Fc06MYQyeqYx+8Nl3tPBwa17rHtLAtess0oo7vhLShUb2t/pXaJ6vH1IbNOTFCd7Rb6x46Rf2R1lXvS/RqmpqMOhha1wlY1zzdzyCHcXHpICzyIcm3Dcsf0zbehn6sh784V9WCVNpdDbw0/54vuahnCojTZr24gEkdXOq+cKXhrrTsJ4DNm7Mpv5XXMpSa0OvjaMJO0kSabCnvFw1x3kbmk8P6CuEWi1Q7hBKf4bvwWTaK6SwU1O5sgc521uA0i++Nlyb81wrhU6ygBaKnaOuR2fyC2JOOspGvRoWVoU0+7Zh02ilRGx0j4HtY0Xc4iwAVsZhjnWc4ZWOvl6XAG1x1daymv0znnjmjkcHMkbYNDWtDSHAgi3Z5q0TVLiGlwtZjG7uFmiw/rrVDnZXhc3PLQk0qqSXRblKyka3gAo7EI6deDMqPU9Tc/hgrRR72QWVaI6v5K8GV79jThxZmADpJCPayg7gBfiViG3V+wDTqpobtjLXxk3MUns35yCN4KvoZVL1nL8SdWVK2G1/PwbWw3QHD6exbTtkeP1k31ru3lbh3BX1kTWizQGjoaAB5LXNLrjjNtrSyNPOYnsePB1iq+LWvQHjt2dsV/5SV1FUjszxFTD4m95xd/ll10ykdamZuEMkuWbM90TCLclr3gXaCVRT7SmdT7GCGMZKmWaCD6xsjWhguHEXzgOJHZ1rzLrDwuVpZJLdruLXwyW9F4o9J8GiFop44gTchu1YLqqUczumbVKs6dNRlB8r7OzJNJikrpGZprfmTJQxzmML3lkpLgzJyzyW84tZRw7E5jBGJ5nRsdLaWUhm1jGwa5jS/LZrXuNw624brqvbpVhh/vcf/0k/Fev+pcN/wDLjsd36Z/4rHD7k3i46ZPwSfpsr6aN8T3i87qUumET87ZCGiUFos7KeB596yvDi1rC1ri5rHOa0nfuAFxfnAN1jJ0lw21vpcdujbPt4XUwabYe0BoqoQBuABNh4BWRjbVmpWquorRi9ehmNHMM5HSw+o/FQ0dluHtuTYu3EAWs9ws084WMYdpTTzyWgmbIWsJdlzbgXADiFe9EXlzpje4Hld7j8lZbkanNSszJkRFAtCIiAIiIDy8bly/UVslHWTGOwfHUPIB4XbI7ce0EjvXUJXM2sOk2OK1reAMpeOx4DvmtevdWaO14RJZpwe6NlaNaW09awZXhk1uVC42eD8PvDsUzSSHPSVQ/9Tjv6t/yWkA7nBsRwI3EKvj0orGtLBUylpBaWudnBB3W5V1NVs8Wmb7p8Gak9LkqZU2Qi/NfcoOqHHivBlK1IUWtTfr42FR8iZTxnlb+ceinGE9KpI5Dc93zUzalZnDmV0K6ya9SYYyvbXm1jvHN1KRtUMiqysv4sWTHi6llvaoZ1HOlmOIiGQdKjkChmUMyZWRzo95FENUvMmdMrHEiTLJZS86Z0yscWJMTKpedNos5WY4kSaGqIapWdM6kosi6kTN9W4tLUu6Iox4vP4LcWhMf1D3+/Ibdg/5JWnNXrSI6l/O5zGDuBNvvBb4waj2MEUfO1gv2nefMroQ5U0jyONlnxMmVyIiya4REQBEUEAWiNemFmOvhnA5NRAAT8UZyn7pat8LX+ubBdvh22aLvpZBJ15Hcl/qD3KupG8TbwVTh1k2aAawqc2Dp4danUNJLO8MgikmedwbG0vPktg6Oalaqez614po9x2bbPmPUeZvmqI0md+ti6VNWbua+pabaSNjZG+ZzjZrY2kvPYBxWXP1Q1+UOELt4BtmbcXHAi+5bq0d0Qo8PZlpoWsJ9qQ8qV/7Tzv7uCvVltJHCq4rNK8FZHNs2rOujJvTy23WIbm3i9xu7lb5tEalnGN47WOC6ishbdGkzEMZOKscqPwKUc3kVJdhMo5l1XJQxO9qKN3axp9QqWTR2kdxpoT/DaPRYyItWPl0OWXUEg+yVLNO8fZK6hfobQO40kXcCPRU0mr/Dnf3Vo7HPHzWMiJef7HMhjd0JsndC6Rk1XYY79Q4dkj1TP1RYYfsSjslPzCZEZ88u5zr9Hf0Ly6GQfZPguhzqcw7mNQP4jf8AavJ1PUPNJOP3mH5JkRF4tPdnOpmIURKtlawdVMlIw1EThNC32zlyyM63AbiOta7jibex3dPSoytEvocSq+T5EsEqYFeX6NvFP9JD4jHmDbB4c/f0gbh2cV6xrAfo9LTT58zpwXZMtso5t9+xVqV3odF4eUY3bLQyO/BVLcOeeZbE1X6thVxfS6oubE42jY3c54HEk8wW0qXQmgjtlpmEjhmu/wBSr1FbnJqYtRdkYNq00ScI4i9tmh21ffnJNw3yC2qFBjABYAADgBuA7l6UjmN3bb3CIiGAiIgCIiAKVPTtka5j2hzHAtc1wuHA8QQpqIClosMhgblhijib0RsaweSqbKKIAiIgCIiAIiIAiIgCIiAKCiiAxXWFpNS0VHI2pJ/OY5YomNaXlxyHm5gLjeuYw8udv4rbX5QFK/a0kplbkyOjbCL575szpCeFvZHctaYHQbaohiG/M5g8d5PcFCbsjo4GEpStsXuqqjFQw0+zkG0eZXPIyh/RlB3kcN6qNNcQjkpaKNhJMcbQ4OaWOHJHMeY9K96c1Gar2Y9mFjIx22ufUDuTWG1rWUjQ2xbEG9wY3d4qiPNyXSyPSVrqipPe7/BunVmb4TR/5Z/mKyhYrqwt/ZFHY3+rO/ePtncsqW0eMlqwiIhEIiIAiIgCIiAIiIAiIgCIiAIiIAiIgCIiAIiIAiKTV1TYo3yPNmRtc9x6ABcoDn/XTipnxF0YPJp2tiHbbM77zrdyotW1C36WHvIAbHI9l+ciwPgDdWLSfEDUVU0v+JI9+/jvcSAst0Tp2QYbVVJaNoQ9jHHiAQG2B5hcqmT9R6TCUvRy7L7mP4hLt6qRw37SV1u91gqvWNLeWNvQw+tvkqDCW3niHxt8ipmmb9rVFrRfZsse5uZxPZvWvRfJvqzsY9Wp2XT9G+dV7LYRRc31ZPi4rKljmruMtwqhBJJ2DTv6yTZZGt48LLVhERCIREQBERAEREAREQBERAEREAREQBERAEREAREQBYrrNrthhVU/pEbN3xyNafVZUtf66qwMwwMPGWoib/pDnn+UITpq80aBlOaTvWeYq4wYVBDaxkLXHvu63osHoos8zW+84N8TZZjp3Ub4IgdzGXI7d3oFpyfKT7WPZ4OPKPvf7FlwA2na48G5nHuaVR19SSJXfbqJMnY0OzOHeco7lGnmLA8/CR4rzsDJV01OOIfFHb4nOBd5nyVeH5uxPxOeWj7nTujMGzoqVnuwRD7gVzUuCPK1rfdaG+Aspi6B4ZhERAEREAREQBERAEREAREQBERAEREAREQBERAEREAWmtfWIBz6Wn3jZh05u0gEuIaLHgdwK3KtD685b17B7sEYt3uPzCFlJXmvcwrRaLNVRdTs3hvVbpTU56l/VZvgF50KsJ7nmY8+St9bNnkc73nE+JXPm/T8nucOrQXt/Z5DrDvHqr9q0oTVY1ASLhsj53c4s27vWw71jkjuA6x6rZ+oHCbyVdUR7LWwsPWTmd6DxU8Mtzm+M1PQkbpCiiLdPKBERAEREAREQBERAEREAREQBERAEREAREQBERAEREBArn3XbLfE3D3Yox90LoIrnDW9OX4rUki2XZxjrswb1h6Gxh4t1EY1hspZygbGxHiLfNS3HelOeSvAO9cp82z3UXanFHiZ+8dRHqujNU2EfRsKgNrOnzTu/ePJ+6B4rQOj+FOrKyCBo/SSsaeoXuT4Arq2CBrGNY0BrWNDWgbgABYAeC6FGNonlPFK2eplJiIiuOQEREAREQBERAEREAREQBERAEREAREQBERAEREAREQECubNa/8A3Wr/AMwfyBdJlc4a3Y7YrU9ZYfFgUZaG5g/+hikZ5KRDiV5b7IXomzOsrnJXZ6+c8sLvZGytReBbSqnq3DkwMyMPxv8AwaPNbwCxTVjgP0PDIGkWklG3k6bv3gdzcoWWLpJWR4qvPPNyCIiyUhERAEREAREQBERAEREAREQBERAEREAREQBERAEREBArnjXRHbFZPiZEfuD8F0OVoTXzCGV8TwbmSBpcDcWyuLRv59wWGrovw81Cd2a+5gr/AKE6POxDEIIALsYRLMb+zG0jMe+4HesXM5OXzWW6t8AxOolnlw6XYGNoa+UuMbX3IOyvY3O4G3UFTToWd2dTF+JxnHJTXydLsaAAALACwHQBzL0tc6Aaa1j6ubDMRb+dRNLmvs0F1gCQcvJdySHBwAWxgrziBERAEREAREQBERAEREAREQBERAEREAREQBERAEREAREQBaQ/KFZ9dRG7t8UosW8kWeODuc7+HYt3rTX5Q8ZtQO5Vrzt5sgPII/e49wWUYZpocy3dqJfHDh9bUSOcxomvI95tEGsjBuN/Heb9y0gDw7Fm+hGjOKYlB9Eic+HDnzbWaRwtGXAAdrzuHJG6/FZZgznV/KcSx2txNrC2FjNkwnnzNaxje3IzMejMFttWrRvR2HD6ZlPA2zG73OPtSOPtSOPSSrqoskEREAREQBERAEREAREQBERAEREAREQBERAEREAREQBERAFqT8oWAmlon2dZs8jCb8kF0dwCOnkHf1FbbWNab6DQ4vFHFLJJFspDI10eW+9paQQ4EHm8EQOWGj0XSWpmk2eD05ylpkfLIbm+a7yA4dAsOCs8H5P9C0gvqap490GFl+/KtjYRhUVJBFTwtyRRNDGNuSQOsneTfestmEisREWDIREQBERAEREAREQBERAEREAREQBERAEREAREQBERAEREAREQBERAEREAREQBERAEREARE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uk-UA" altLang="uk-UA">
              <a:latin typeface="Calibri" pitchFamily="34" charset="0"/>
            </a:endParaRPr>
          </a:p>
        </p:txBody>
      </p:sp>
      <p:pic>
        <p:nvPicPr>
          <p:cNvPr id="3085" name="Picture 8" descr="http://vv.cn.ua/media/303uzqwdndcb1299151004.jpg"/>
          <p:cNvPicPr>
            <a:picLocks noChangeAspect="1" noChangeArrowheads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4250" b="100000" l="150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289" y="4021090"/>
            <a:ext cx="2930711" cy="2197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Picture 10" descr="http://orujie-holodnoe.ru/images/stories/shilo1.jpg"/>
          <p:cNvPicPr>
            <a:picLocks noChangeAspect="1" noChangeArrowheads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152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7" y="4558072"/>
            <a:ext cx="2471589" cy="1618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47514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Господарські предмети – не іграшки</a:t>
            </a:r>
            <a:endParaRPr lang="uk-UA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uk-UA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Порядок у домі не тільки для краси, а й для    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безпеки</a:t>
            </a:r>
            <a:endParaRPr lang="uk-UA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100" name="Picture 2" descr="http://pazlov.net/313-thickbox/pazl-karlson-zabole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8" t="22718" r="9373" b="22718"/>
          <a:stretch/>
        </p:blipFill>
        <p:spPr bwMode="auto">
          <a:xfrm>
            <a:off x="335718" y="1448156"/>
            <a:ext cx="4256252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4" descr="http://www.poleznoe.ru/large/201110/208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420888"/>
            <a:ext cx="3962466" cy="2476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AutoShape 2" descr="data:image/jpeg;base64,/9j/4AAQSkZJRgABAQAAAQABAAD/2wCEAAkGBhAPDw8QEA8QDw8QEA8PDxAQEBAPEBAVFRAVFRUQFBQXGyYeFxkjGRIVHy8gJCcpLCwsFR8xNTAqNSYrLCkBCQoKDgwOGg8PGiwlHyQsLywsKiwtLCksLSwtNS0pLCwsLywpKSksLCwqKSkpLCwpLiwqKSwpKSwqKSwsLCksLP/AABEIAOEA4QMBIgACEQEDEQH/xAAcAAEAAAcBAAAAAAAAAAAAAAAAAQMEBQYHCAL/xABHEAABAwICBQkEBQkHBQAAAAABAAIDBBEFEgYHEyExIkFRYXGBkaGxMlJiwRQjQqLRCCQzQ3KCg7LwFURTc5LS4RY1VGOT/8QAGgEBAAIDAQAAAAAAAAAAAAAAAAIDAQQFBv/EAC0RAAIBAgQEBQQDAQAAAAAAAAABAgMRBBIxQRMhUWEFFCJxgTKRoeEjscEz/9oADAMBAAIRAxEAPwDeCIooCCKKhdAES6XQEURQQEUUFFAEULoXW47kBFFb6rHqaL254m/vgnyVnq9Y9BH+tLz8LfxQkot6IyhQWvavXFTtvkhc7rc4N8gCrNVa5pT7EcTfFx8yhYqFR7G20Wi6vW1XO9mVrP2WhWefWBWvJzVUh6r2HksXLVg6jOinStHFwHaQFTS4vTs9qeIdr2rm2bSqZ3GVx7XFUkmPPP2z4pdEvJvdnSEul1E3jUx913egVFNrCoG/rS7safmudHYwfePipbsWPSl0S8rHeR0HLrSohwznuA+amYbrKo55BGMzC72SbEHqXOZxTrKRYy5jmvaSC1wcD1g3S5GWHglyZ1vFM1wDmkEHgQvawLQbSUSZATyJmNc34XEX/wCFngUmrGhF3IoiLBIIiICCiiggBXMekenNZ/aVZLDUyxgzyNYGSOaA1jsrRa9uDV0xO6zHHoa4+AuuQJjmc5x4uc5x7zf5qLklqbeGoyqXaM9wfXhiMNhNkqWj/EaA7/U23ms+wLXjQT2bO19K485+sj8RvHgtAFiq6agbudIbDmbzn8EUky2WGd7NHWVBisFQwPhmjlYftMcHDvtwSfFYI/bmiZ+1I0fNcyx6ROhYWQnZNPENNie086t82OPN7uJv1rN0VvCuOrOhsQ1n0ENwHulI9wbvErG6/XS0X2UA6i9xPkFpN2IO3dg9FKdUuKXLI0aW/M2biGt6tfubIIx8DQPPisbrdNamW+eeR3a9xWJmRx51A3Ubl6UI/TEvE2NOPF3mqZ+KHpVuAuprYD0LEpJasspupP6Ik91cT0ryag9K8bIqIpyq+LE2VQrvYGoXgzFe/o5/rcqmlwiWU2jjkkPwMc/zARVE9EQnh5r6mkUBeTzqFisto9W2ISb/AKOYx0yvZH5cfJXik1SSH9LV08fSG5pT6tCsWZ7GpJUlrO/tdmusqZFt6l1TUbbbSqe/qbsox8yrvTau8LZ9gP8A25nO9Cp5Zdih1qC6v4NGbE9BXptMTwF/BdDU+jGHMtlp6YdoY4/eurrDhcTfZjjb+yxrfQLOXuVvE01pB/L/AEa70CgeaFj94dC57eccDmHkVuTDqraxRye+xpPbbePFWmGhDtoOln4j8FP0Vd+bhtwcjnDcCLb72spv6TRveTfUvKIigTCIiAgooiAp679FJ+w/+UrknZ/Jdc1LbseOlrh5Fc06MYQyeqYx+8Nl3tPBwa17rHtLAtess0oo7vhLShUb2t/pXaJ6vH1IbNOTFCd7Rb6x46Rf2R1lXvS/RqmpqMOhha1wlY1zzdzyCHcXHpICzyIcm3Dcsf0zbehn6sh784V9WCVNpdDbw0/54vuahnCojTZr24gEkdXOq+cKXhrrTsJ4DNm7Mpv5XXMpSa0OvjaMJO0kSabCnvFw1x3kbmk8P6CuEWi1Q7hBKf4bvwWTaK6SwU1O5sgc521uA0i++Nlyb81wrhU6ygBaKnaOuR2fyC2JOOspGvRoWVoU0+7Zh02ilRGx0j4HtY0Xc4iwAVsZhjnWc4ZWOvl6XAG1x1daymv0znnjmjkcHMkbYNDWtDSHAgi3Z5q0TVLiGlwtZjG7uFmiw/rrVDnZXhc3PLQk0qqSXRblKyka3gAo7EI6deDMqPU9Tc/hgrRR72QWVaI6v5K8GV79jThxZmADpJCPayg7gBfiViG3V+wDTqpobtjLXxk3MUns35yCN4KvoZVL1nL8SdWVK2G1/PwbWw3QHD6exbTtkeP1k31ru3lbh3BX1kTWizQGjoaAB5LXNLrjjNtrSyNPOYnsePB1iq+LWvQHjt2dsV/5SV1FUjszxFTD4m95xd/ll10ykdamZuEMkuWbM90TCLclr3gXaCVRT7SmdT7GCGMZKmWaCD6xsjWhguHEXzgOJHZ1rzLrDwuVpZJLdruLXwyW9F4o9J8GiFop44gTchu1YLqqUczumbVKs6dNRlB8r7OzJNJikrpGZprfmTJQxzmML3lkpLgzJyzyW84tZRw7E5jBGJ5nRsdLaWUhm1jGwa5jS/LZrXuNw624brqvbpVhh/vcf/0k/Fev+pcN/wDLjsd36Z/4rHD7k3i46ZPwSfpsr6aN8T3i87qUumET87ZCGiUFos7KeB596yvDi1rC1ri5rHOa0nfuAFxfnAN1jJ0lw21vpcdujbPt4XUwabYe0BoqoQBuABNh4BWRjbVmpWquorRi9ehmNHMM5HSw+o/FQ0dluHtuTYu3EAWs9ws084WMYdpTTzyWgmbIWsJdlzbgXADiFe9EXlzpje4Hld7j8lZbkanNSszJkRFAtCIiAIiIDy8bly/UVslHWTGOwfHUPIB4XbI7ce0EjvXUJXM2sOk2OK1reAMpeOx4DvmtevdWaO14RJZpwe6NlaNaW09awZXhk1uVC42eD8PvDsUzSSHPSVQ/9Tjv6t/yWkA7nBsRwI3EKvj0orGtLBUylpBaWudnBB3W5V1NVs8Wmb7p8Gak9LkqZU2Qi/NfcoOqHHivBlK1IUWtTfr42FR8iZTxnlb+ceinGE9KpI5Dc93zUzalZnDmV0K6ya9SYYyvbXm1jvHN1KRtUMiqysv4sWTHi6llvaoZ1HOlmOIiGQdKjkChmUMyZWRzo95FENUvMmdMrHEiTLJZS86Z0yscWJMTKpedNos5WY4kSaGqIapWdM6kosi6kTN9W4tLUu6Iox4vP4LcWhMf1D3+/Ibdg/5JWnNXrSI6l/O5zGDuBNvvBb4waj2MEUfO1gv2nefMroQ5U0jyONlnxMmVyIiya4REQBEUEAWiNemFmOvhnA5NRAAT8UZyn7pat8LX+ubBdvh22aLvpZBJ15Hcl/qD3KupG8TbwVTh1k2aAawqc2Dp4danUNJLO8MgikmedwbG0vPktg6Oalaqez614po9x2bbPmPUeZvmqI0md+ti6VNWbua+pabaSNjZG+ZzjZrY2kvPYBxWXP1Q1+UOELt4BtmbcXHAi+5bq0d0Qo8PZlpoWsJ9qQ8qV/7Tzv7uCvVltJHCq4rNK8FZHNs2rOujJvTy23WIbm3i9xu7lb5tEalnGN47WOC6ishbdGkzEMZOKscqPwKUc3kVJdhMo5l1XJQxO9qKN3axp9QqWTR2kdxpoT/DaPRYyItWPl0OWXUEg+yVLNO8fZK6hfobQO40kXcCPRU0mr/Dnf3Vo7HPHzWMiJef7HMhjd0JsndC6Rk1XYY79Q4dkj1TP1RYYfsSjslPzCZEZ88u5zr9Hf0Ly6GQfZPguhzqcw7mNQP4jf8AavJ1PUPNJOP3mH5JkRF4tPdnOpmIURKtlawdVMlIw1EThNC32zlyyM63AbiOta7jibex3dPSoytEvocSq+T5EsEqYFeX6NvFP9JD4jHmDbB4c/f0gbh2cV6xrAfo9LTT58zpwXZMtso5t9+xVqV3odF4eUY3bLQyO/BVLcOeeZbE1X6thVxfS6oubE42jY3c54HEk8wW0qXQmgjtlpmEjhmu/wBSr1FbnJqYtRdkYNq00ScI4i9tmh21ffnJNw3yC2qFBjABYAADgBuA7l6UjmN3bb3CIiGAiIgCIiAKVPTtka5j2hzHAtc1wuHA8QQpqIClosMhgblhijib0RsaweSqbKKIAiIgCIiAIiIAiIgCIiAKCiiAxXWFpNS0VHI2pJ/OY5YomNaXlxyHm5gLjeuYw8udv4rbX5QFK/a0kplbkyOjbCL575szpCeFvZHctaYHQbaohiG/M5g8d5PcFCbsjo4GEpStsXuqqjFQw0+zkG0eZXPIyh/RlB3kcN6qNNcQjkpaKNhJMcbQ4OaWOHJHMeY9K96c1Gar2Y9mFjIx22ufUDuTWG1rWUjQ2xbEG9wY3d4qiPNyXSyPSVrqipPe7/BunVmb4TR/5Z/mKyhYrqwt/ZFHY3+rO/ePtncsqW0eMlqwiIhEIiIAiIgCIiAIiIAiIgCIiAIiIAiIgCIiAIiIAiKTV1TYo3yPNmRtc9x6ABcoDn/XTipnxF0YPJp2tiHbbM77zrdyotW1C36WHvIAbHI9l+ciwPgDdWLSfEDUVU0v+JI9+/jvcSAst0Tp2QYbVVJaNoQ9jHHiAQG2B5hcqmT9R6TCUvRy7L7mP4hLt6qRw37SV1u91gqvWNLeWNvQw+tvkqDCW3niHxt8ipmmb9rVFrRfZsse5uZxPZvWvRfJvqzsY9Wp2XT9G+dV7LYRRc31ZPi4rKljmruMtwqhBJJ2DTv6yTZZGt48LLVhERCIREQBERAEREAREQBERAEREAREQBERAEREAREQBYrrNrthhVU/pEbN3xyNafVZUtf66qwMwwMPGWoib/pDnn+UITpq80aBlOaTvWeYq4wYVBDaxkLXHvu63osHoos8zW+84N8TZZjp3Ub4IgdzGXI7d3oFpyfKT7WPZ4OPKPvf7FlwA2na48G5nHuaVR19SSJXfbqJMnY0OzOHeco7lGnmLA8/CR4rzsDJV01OOIfFHb4nOBd5nyVeH5uxPxOeWj7nTujMGzoqVnuwRD7gVzUuCPK1rfdaG+Aspi6B4ZhERAEREAREQBERAEREAREQBERAEREAREQBERAEREAWmtfWIBz6Wn3jZh05u0gEuIaLHgdwK3KtD685b17B7sEYt3uPzCFlJXmvcwrRaLNVRdTs3hvVbpTU56l/VZvgF50KsJ7nmY8+St9bNnkc73nE+JXPm/T8nucOrQXt/Z5DrDvHqr9q0oTVY1ASLhsj53c4s27vWw71jkjuA6x6rZ+oHCbyVdUR7LWwsPWTmd6DxU8Mtzm+M1PQkbpCiiLdPKBERAEREAREQBERAEREAREQBERAEREAREQBERAEREBArn3XbLfE3D3Yox90LoIrnDW9OX4rUki2XZxjrswb1h6Gxh4t1EY1hspZygbGxHiLfNS3HelOeSvAO9cp82z3UXanFHiZ+8dRHqujNU2EfRsKgNrOnzTu/ePJ+6B4rQOj+FOrKyCBo/SSsaeoXuT4Arq2CBrGNY0BrWNDWgbgABYAeC6FGNonlPFK2eplJiIiuOQEREAREQBERAEREAREQBERAEREAREQBERAEREAREQECubNa/8A3Wr/AMwfyBdJlc4a3Y7YrU9ZYfFgUZaG5g/+hikZ5KRDiV5b7IXomzOsrnJXZ6+c8sLvZGytReBbSqnq3DkwMyMPxv8AwaPNbwCxTVjgP0PDIGkWklG3k6bv3gdzcoWWLpJWR4qvPPNyCIiyUhERAEREAREQBERAEREAREQBERAEREAREQBERAEREBArnjXRHbFZPiZEfuD8F0OVoTXzCGV8TwbmSBpcDcWyuLRv59wWGrovw81Cd2a+5gr/AKE6POxDEIIALsYRLMb+zG0jMe+4HesXM5OXzWW6t8AxOolnlw6XYGNoa+UuMbX3IOyvY3O4G3UFTToWd2dTF+JxnHJTXydLsaAAALACwHQBzL0tc6Aaa1j6ubDMRb+dRNLmvs0F1gCQcvJdySHBwAWxgrziBERAEREAREQBERAEREAREQBERAEREAREQBERAEREAREQBaQ/KFZ9dRG7t8UosW8kWeODuc7+HYt3rTX5Q8ZtQO5Vrzt5sgPII/e49wWUYZpocy3dqJfHDh9bUSOcxomvI95tEGsjBuN/Heb9y0gDw7Fm+hGjOKYlB9Eic+HDnzbWaRwtGXAAdrzuHJG6/FZZgznV/KcSx2txNrC2FjNkwnnzNaxje3IzMejMFttWrRvR2HD6ZlPA2zG73OPtSOPtSOPSSrqoskEREAREQBERAEREAREQBERAEREAREQBERAEREAREQBERAFqT8oWAmlon2dZs8jCb8kF0dwCOnkHf1FbbWNab6DQ4vFHFLJJFspDI10eW+9paQQ4EHm8EQOWGj0XSWpmk2eD05ylpkfLIbm+a7yA4dAsOCs8H5P9C0gvqap490GFl+/KtjYRhUVJBFTwtyRRNDGNuSQOsneTfestmEisREWDIREQBERAEREAREQBERAEREAREQBERAEREAREQBERAEREAREQBERAEREAREQBERAEREARE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uk-UA" altLang="uk-UA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5342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/>
            <a:r>
              <a:rPr lang="uk-UA" altLang="uk-UA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Електричні прилади</a:t>
            </a:r>
          </a:p>
        </p:txBody>
      </p:sp>
      <p:pic>
        <p:nvPicPr>
          <p:cNvPr id="5123" name="Picture 14" descr="http://t2.gstatic.com/images?q=tbn:ANd9GcSJP-Za-NXu7GsXr35xA9nZg2uHizXUX9tDgoHmCGarEKtIrHH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4" y="3888389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18" descr="http://www.pan-banyak.com.ua/data/tovar/253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64469"/>
            <a:ext cx="2454852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20" descr="http://vkontakte.dj/cat/image/152281/%D0%A2%D0%BE%D1%81%D1%82%D0%B5%D1%8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438" y="1571624"/>
            <a:ext cx="2027775" cy="2289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22" descr="http://www.kenwoodworld.com/Global/Images/Product%20Images/Smoothies,%20Juicers,%20Milkshakes,%20Ice%20Cream%20Makers,%20Water%20Filters/JE820/JE820-IMAGE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76" y="3573016"/>
            <a:ext cx="2952750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AutoShape 24" descr="data:image/jpeg;base64,/9j/4AAQSkZJRgABAQAAAQABAAD/2wCEAAkGBhAQEA8QDRAQEBAQEA0QEBAQEBANEA8PFRAVFBUQFBYXGyYeFxojGRIUHy8gJScpLCwsFR4xNTEqNSYrLCkBCQoKDgwMFAwPFCkYHiQ1KTYqKSktKSktKTApKSkpKSkpNikpKSkpKSkpKSkpKSkpKSkpKSkpKSkpKSkpKSkpKf/AABEIAOEA4QMBIgACEQEDEQH/xAAcAAEAAQUBAQAAAAAAAAAAAAAAAQIDBAUHBgj/xABBEAACAQIEAgcFBAcHBQAAAAAAAQIDEQQFEiEGMRNBUWFxgZEiMlKhsQcUcsFCkqKy0eHwFyNTYmRzghUlNUNj/8QAFgEBAQEAAAAAAAAAAAAAAAAAAAEC/8QAGhEBAAIDAQAAAAAAAAAAAAAAAAERAiFBEv/aAAwDAQACEQMRAD8A7iAAAAAAAAAAAAAAAAAAAAAAAAAAAAAAAAAAAAAAAAAAAAAAAAAAAAAAAAAAAAAAAAAAIJBAEgAACCQAAAAgASAAAAAEXIny9foaunUmuU5P8T1AbW4uaqtippXv6Noxf+ry7ZfrAb+4uaWnjZS5OXqXulqfE/1gNpcXNX0lT4n6kqVX4n6gbQi5rW6vVL5/yItX+NfJ/kBtCLmsX3j44ea/kXoyrrm6b8n+QGcDGw1Wbb16Nkvdvz8zJAAAAAAAAAAAAAAAAAAAAAABrsdg5X1U1f4o3s/FdRsQB5PGZio3VS8GuqScfqayWJfvK7j22dvU95OCas1fx3PN5nktP7s2lOLjq92rUitpNe7qsRWtw+bqLSlJJ9jaRnwzlc2zj/EmYV6GNwVKlOWitUSlF6ZOS1xWza2Or43A9HhalR0JJqm3eWI1K9uxcwM1Z7T+KP6yLkM7i+W/gnL6GTwzl0YYTD64xc3ShKUnCN25LV+djbqCXLbw2KNPDGzl7tKo/wDg19bF+Crv9DT+KUfyubKxNgjAjhKr96cV4Jv6l2OC+KUpeelfIygBTTpqKslZFQAAAAAAAAAAAAAAAAAAAAAAAAAEGqx1CTp14xa0r2kmt91qe/izbMwsQtq/4Y/ugcC4yw85Zllqp6VUlV/u7+7fVHmdVzmnjFhadLEzptVqlCjJ0/0Yymou23OzOc8SL/vOTL/7Sf7SOucU8sGu3GYb99AbyjTUYxjHlFKK8ErL6FZCJAAAABcAAAAAAAAAAAAAAAAAAAAAAAAAACHJLmBJh1f/AH/gj+6zLTMGtWSnVi3ZyilFdrUJN/JAcWz6N86yf/dqfKx13P46p4OP+opT9JROTZ5/5zJ/92qdZx8tWKw0fhWrz/pAbpFvEYiMIuUtkvn3IrueazXM1Odk1ZO0V29sgMyOd1JSahCKXe2352LizGt8MP2jX5dG8r9xs9IELMavXCD8HJF2GaP9Km14NS/gUQjsVdGBehmVN824/iTRkxmmrpprudzA6FFKw1t47Pu2A2YMGNapHsl47P1L9PFxez2fY/4gXwEAAAAAAAAAAAAAAAAAKZysrvqu2cu4or4uFbVTw8sRGs5uLp1IvTJS3pNSas0muVz3vFeY/d8Fiq17dHRrSTtqs1BtO3Xukc1+zmdeWBr4ahVh94nCnWhOav0Kqy0zquX+I4y1WXK6A9JwXxhNx6HGYaph1DW4VXKNWLSu9ElFtxa37tuoyMXxBCtPpsJLUoxtF1IVIQneLUtL2d0uTtbcwcJwTioJR6TC6Uv8GpOVuy7n/VzJjwfVmk9ezSa9p8rAeJzrA1Z51lVSjCc6UKktdSEXKEJOzabXLzPf59nMcJiY4jE+zQhGzkvad2klpit3u+osYfgOUdoy0rn7Ps7+RdfAre7ld9rd2BXL7RMur05dFi6aSaU3U1UXG/L30ub2NVR4iwlXEKjTqwnVlB1IabtSh1uMuUrddm7GXmHBUadGrUlpkowlJpq/srdr5X8jW4rhynRxmFcXqnRhXqJrqjUg4ae697+QHq8thzfgjPsYuWx9hPt3MwCKa+r+pcsU0Vt6/UuWAhInSVJE2Ap0lMqSZesLAWI6o8t12P8AJmRSrKXLn1p80UuJblT61s+0DKBapVL8+aLoAAAAAAAAAAAAABoeOsHKtl+LpwtqnRqJXdl7rOU8P4h0MI4+zSnCjSqqnTevSvvGGvKs/ictVl2HbMww6qUqkHynCcfWLRy3IMgjQjioZhKFOFV06FLWnGFatGfSa5tb6Lwgudkm+QG4w3G9NSV5X3X1M6HHlGCUOuPsvyPJU8/wSmoQp4SNVS0uPRSqPXfkrc/E1tLJ1UryTwWYO9Seqo6WI6P3ndq0eV+QHv8A+0el2F2PH0Ze7Tb8nY02XcLJW04ace+dGafrJGXistdNNzhJJK793byuBb4j4ynPDVqcYaddOUW+vdW2NfwxObdWrVvJz0U4qTbtCK/i/kZMcHTqW2k+52Rn4TDJNJKyv+YHo8MrRiu5F1y2ZRElbsC/TVkVplu5UgLhUUpkoCpEoglACLEgCmK3+RdLZcAAAAAAAAAAAAAAIZyT7QOBszxWLm6NGjiMKrToKrUUeico2qRUbrrXPfmdcIsB4H7NOAFg4uvi8JQpYzXNQlTevo6Tio2W7Sb9rl2nvrE2AFLR5bPqrcJ2/Tkl5X/kj02JnaMn2JnnMVS1aV/m/Igwsvw1o3ZmUaCUo27UXlTskiYc15lGZqsVU+/nzLKd2l5v8i8mBdTK0yymVRYF5SKlIsplSYF5Mm5bUiUwLlxcpuLgVNlZaLqAkAAAAAAAAAAAAAAAAAAYmZztTfe0jVwjfyNjmvuL8S/M1sGBLRRffyZcZYqS3fgkBkU319r+XUXVIt5dJS1Lq5Il7NrsAuqRUmWEytSAvKRUpFhSIq4iME5TkopJtttRSS5tt8l3gZSkVJnl/wC0PLNej77Qv3Sk43/Fp0/M9BRxMZRUoNSjJJxlFxlFrtTT3AytQ1nk+KftCw2XzhSrKdSrOOvoqSjJxp3tqk5NJddl3G6ynOqWKoUsRh5aqdTldWkmnZxkupppkWpq2y1GTF7Iw6jsZdN7LwQhFQAKAAAgEgCCQABBIAAAAAANfm/ur8W/oa2DPQTimrPdPmu01WJy6UXemtS7NtS9eYGO2YOLq21eKt6GTOdtneL7JLS/manMK/tf8mBtsoqbmXilaXiabK8VvzNpiq62u0tutpAa7HZ7Toy0zU27Llptv4yXYYq4qTdoUKsvd326+ra+5sfvFO99UL9t43sVQxkW0lK7fJK7+gDLsbKrFynTdO0rWerfZO+6Xf6HMftnxWIcKUI6lhelqLEab26RW6JT/wAuhtrqvfrOrKE3yhP9Vr6lvEZZKd3KlNvTa6cU2vhavuu5gfMCjQc1Gmqs/wC+Vkt5TpWWyS31N35dx3r7M8vq4TARhim4SnVq1YUpu8qNOTWmm11Pa9u89Fg+HVSeqlh6cG3u0qVN+birs2FPLam9+jj2W1S/gQch43yTGSzGrXwmHjjKeJp4eKa01JUJU9N42bWi+jnytJntuFMung8NQw9Vx6S9StVULaIzqS1aY9yvb1PWLKutyV+1QV/VnPuK+KFluLUMa5SU49JSnTpTknS1SioytyknF+N77XJW7bnOZx8cdBqSukZuHfsR8EarIKixFCnXcXpqwjOnGacZKL3TknyfcbhFhhIAKAAAAAAAAAAAAAAAABFiQBROmmrSSa7Gk16GpzPhijVi9EVTnzU4rr7GutG5AHHMnx+YffIYeWX4yEZVdDrzp2pQgpNOq32WVzq+Gy6EYpSSm1zlKKbZl2JSAtxoRXKMV4JIr0kgCLCxIAAAAUTop+8k/FJlYAhIkAAAAAAAixIAAAAAAAAAAAAAAAAAAAAAAAAAAAAAAAAAAAAAAAAAAAAAAAAAAAAAAAAAAAAAAAAAAAAAAAAAAAAAAAAAAAAQAAJAAAAAQSAAAAAAAAAAAAAhEgCAAAZIAAAAAABAA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uk-UA" altLang="uk-UA">
              <a:latin typeface="Calibri" pitchFamily="34" charset="0"/>
            </a:endParaRPr>
          </a:p>
        </p:txBody>
      </p:sp>
      <p:sp>
        <p:nvSpPr>
          <p:cNvPr id="5128" name="AutoShape 26" descr="data:image/jpeg;base64,/9j/4AAQSkZJRgABAQAAAQABAAD/2wCEAAkGBhAQEA8QDRAQEBAQEA0QEBAQEBANEA8PFRAVFBUQFBYXGyYeFxojGRIUHy8gJScpLCwsFR4xNTEqNSYrLCkBCQoKDgwMFAwPFCkYHiQ1KTYqKSktKSktKTApKSkpKSkpNikpKSkpKSkpKSkpKSkpKSkpKSkpKSkpKSkpKSkpKf/AABEIAOEA4QMBIgACEQEDEQH/xAAcAAEAAQUBAQAAAAAAAAAAAAAAAQIDBAUHBgj/xABBEAACAQIEAgcFBAcHBQAAAAAAAQIDEQQFEiEGMRNBUWFxgZEiMlKhsQcUcsFCkqKy0eHwFyNTYmRzghUlNUNj/8QAFgEBAQEAAAAAAAAAAAAAAAAAAAEC/8QAGhEBAAIDAQAAAAAAAAAAAAAAAAERAiFBEv/aAAwDAQACEQMRAD8A7iAAAAAAAAAAAAAAAAAAAAAAAAAAAAAAAAAAAAAAAAAAAAAAAAAAAAAAAAAAAAAAAAAAIJBAEgAACCQAAAAgASAAAAAEXIny9foaunUmuU5P8T1AbW4uaqtippXv6Noxf+ry7ZfrAb+4uaWnjZS5OXqXulqfE/1gNpcXNX0lT4n6kqVX4n6gbQi5rW6vVL5/yItX+NfJ/kBtCLmsX3j44ea/kXoyrrm6b8n+QGcDGw1Wbb16Nkvdvz8zJAAAAAAAAAAAAAAAAAAAAAABrsdg5X1U1f4o3s/FdRsQB5PGZio3VS8GuqScfqayWJfvK7j22dvU95OCas1fx3PN5nktP7s2lOLjq92rUitpNe7qsRWtw+bqLSlJJ9jaRnwzlc2zj/EmYV6GNwVKlOWitUSlF6ZOS1xWza2Or43A9HhalR0JJqm3eWI1K9uxcwM1Z7T+KP6yLkM7i+W/gnL6GTwzl0YYTD64xc3ShKUnCN25LV+djbqCXLbw2KNPDGzl7tKo/wDg19bF+Crv9DT+KUfyubKxNgjAjhKr96cV4Jv6l2OC+KUpeelfIygBTTpqKslZFQAAAAAAAAAAAAAAAAAAAAAAAAAEGqx1CTp14xa0r2kmt91qe/izbMwsQtq/4Y/ugcC4yw85Zllqp6VUlV/u7+7fVHmdVzmnjFhadLEzptVqlCjJ0/0Yymou23OzOc8SL/vOTL/7Sf7SOucU8sGu3GYb99AbyjTUYxjHlFKK8ErL6FZCJAAAABcAAAAAAAAAAAAAAAAAAAAAAAAAACHJLmBJh1f/AH/gj+6zLTMGtWSnVi3ZyilFdrUJN/JAcWz6N86yf/dqfKx13P46p4OP+opT9JROTZ5/5zJ/92qdZx8tWKw0fhWrz/pAbpFvEYiMIuUtkvn3IrueazXM1Odk1ZO0V29sgMyOd1JSahCKXe2352LizGt8MP2jX5dG8r9xs9IELMavXCD8HJF2GaP9Km14NS/gUQjsVdGBehmVN824/iTRkxmmrpprudzA6FFKw1t47Pu2A2YMGNapHsl47P1L9PFxez2fY/4gXwEAAAAAAAAAAAAAAAAAKZysrvqu2cu4or4uFbVTw8sRGs5uLp1IvTJS3pNSas0muVz3vFeY/d8Fiq17dHRrSTtqs1BtO3Xukc1+zmdeWBr4ahVh94nCnWhOav0Kqy0zquX+I4y1WXK6A9JwXxhNx6HGYaph1DW4VXKNWLSu9ElFtxa37tuoyMXxBCtPpsJLUoxtF1IVIQneLUtL2d0uTtbcwcJwTioJR6TC6Uv8GpOVuy7n/VzJjwfVmk9ezSa9p8rAeJzrA1Z51lVSjCc6UKktdSEXKEJOzabXLzPf59nMcJiY4jE+zQhGzkvad2klpit3u+osYfgOUdoy0rn7Ps7+RdfAre7ld9rd2BXL7RMur05dFi6aSaU3U1UXG/L30ub2NVR4iwlXEKjTqwnVlB1IabtSh1uMuUrddm7GXmHBUadGrUlpkowlJpq/srdr5X8jW4rhynRxmFcXqnRhXqJrqjUg4ae697+QHq8thzfgjPsYuWx9hPt3MwCKa+r+pcsU0Vt6/UuWAhInSVJE2Ap0lMqSZesLAWI6o8t12P8AJmRSrKXLn1p80UuJblT61s+0DKBapVL8+aLoAAAAAAAAAAAAABoeOsHKtl+LpwtqnRqJXdl7rOU8P4h0MI4+zSnCjSqqnTevSvvGGvKs/ictVl2HbMww6qUqkHynCcfWLRy3IMgjQjioZhKFOFV06FLWnGFatGfSa5tb6Lwgudkm+QG4w3G9NSV5X3X1M6HHlGCUOuPsvyPJU8/wSmoQp4SNVS0uPRSqPXfkrc/E1tLJ1UryTwWYO9Seqo6WI6P3ndq0eV+QHv8A+0el2F2PH0Ze7Tb8nY02XcLJW04ace+dGafrJGXistdNNzhJJK793byuBb4j4ynPDVqcYaddOUW+vdW2NfwxObdWrVvJz0U4qTbtCK/i/kZMcHTqW2k+52Rn4TDJNJKyv+YHo8MrRiu5F1y2ZRElbsC/TVkVplu5UgLhUUpkoCpEoglACLEgCmK3+RdLZcAAAAAAAAAAAAAAIZyT7QOBszxWLm6NGjiMKrToKrUUeico2qRUbrrXPfmdcIsB4H7NOAFg4uvi8JQpYzXNQlTevo6Tio2W7Sb9rl2nvrE2AFLR5bPqrcJ2/Tkl5X/kj02JnaMn2JnnMVS1aV/m/Igwsvw1o3ZmUaCUo27UXlTskiYc15lGZqsVU+/nzLKd2l5v8i8mBdTK0yymVRYF5SKlIsplSYF5Mm5bUiUwLlxcpuLgVNlZaLqAkAAAAAAAAAAAAAAAAAAYmZztTfe0jVwjfyNjmvuL8S/M1sGBLRRffyZcZYqS3fgkBkU319r+XUXVIt5dJS1Lq5Il7NrsAuqRUmWEytSAvKRUpFhSIq4iME5TkopJtttRSS5tt8l3gZSkVJnl/wC0PLNej77Qv3Sk43/Fp0/M9BRxMZRUoNSjJJxlFxlFrtTT3AytQ1nk+KftCw2XzhSrKdSrOOvoqSjJxp3tqk5NJddl3G6ynOqWKoUsRh5aqdTldWkmnZxkupppkWpq2y1GTF7Iw6jsZdN7LwQhFQAKAAAgEgCCQABBIAAAAAANfm/ur8W/oa2DPQTimrPdPmu01WJy6UXemtS7NtS9eYGO2YOLq21eKt6GTOdtneL7JLS/manMK/tf8mBtsoqbmXilaXiabK8VvzNpiq62u0tutpAa7HZ7Toy0zU27Llptv4yXYYq4qTdoUKsvd326+ra+5sfvFO99UL9t43sVQxkW0lK7fJK7+gDLsbKrFynTdO0rWerfZO+6Xf6HMftnxWIcKUI6lhelqLEab26RW6JT/wAuhtrqvfrOrKE3yhP9Vr6lvEZZKd3KlNvTa6cU2vhavuu5gfMCjQc1Gmqs/wC+Vkt5TpWWyS31N35dx3r7M8vq4TARhim4SnVq1YUpu8qNOTWmm11Pa9u89Fg+HVSeqlh6cG3u0qVN+birs2FPLam9+jj2W1S/gQch43yTGSzGrXwmHjjKeJp4eKa01JUJU9N42bWi+jnytJntuFMung8NQw9Vx6S9StVULaIzqS1aY9yvb1PWLKutyV+1QV/VnPuK+KFluLUMa5SU49JSnTpTknS1SioytyknF+N77XJW7bnOZx8cdBqSukZuHfsR8EarIKixFCnXcXpqwjOnGacZKL3TknyfcbhFhhIAKAAAAAAAAAAAAAAAABFiQBROmmrSSa7Gk16GpzPhijVi9EVTnzU4rr7GutG5AHHMnx+YffIYeWX4yEZVdDrzp2pQgpNOq32WVzq+Gy6EYpSSm1zlKKbZl2JSAtxoRXKMV4JIr0kgCLCxIAAAAUTop+8k/FJlYAhIkAAAAAAAixIAAAAAAAAAAAAAAAAAAAAAAAAAAAAAAAAAAAAAAAAAAAAAAAAAAAAAAAAAAAAAAAAAAAAAAAAAAAAAAAAAAAAQAAJAAAAAQSAAAAAAAAAAAAAhEgCAAAZIAAAAAABAA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uk-UA" altLang="uk-UA">
              <a:latin typeface="Calibri" pitchFamily="34" charset="0"/>
            </a:endParaRPr>
          </a:p>
        </p:txBody>
      </p:sp>
      <p:sp>
        <p:nvSpPr>
          <p:cNvPr id="5129" name="AutoShape 28" descr="data:image/jpeg;base64,/9j/4AAQSkZJRgABAQAAAQABAAD/2wCEAAkGBhAQEA8QDRAQEBAQEA0QEBAQEBANEA8PFRAVFBUQFBYXGyYeFxojGRIUHy8gJScpLCwsFR4xNTEqNSYrLCkBCQoKDgwMFAwPFCkYHiQ1KTYqKSktKSktKTApKSkpKSkpNikpKSkpKSkpKSkpKSkpKSkpKSkpKSkpKSkpKSkpKf/AABEIAOEA4QMBIgACEQEDEQH/xAAcAAEAAQUBAQAAAAAAAAAAAAAAAQIDBAUHBgj/xABBEAACAQIEAgcFBAcHBQAAAAAAAQIDEQQFEiEGMRNBUWFxgZEiMlKhsQcUcsFCkqKy0eHwFyNTYmRzghUlNUNj/8QAFgEBAQEAAAAAAAAAAAAAAAAAAAEC/8QAGhEBAAIDAQAAAAAAAAAAAAAAAAERAiFBEv/aAAwDAQACEQMRAD8A7iAAAAAAAAAAAAAAAAAAAAAAAAAAAAAAAAAAAAAAAAAAAAAAAAAAAAAAAAAAAAAAAAAAIJBAEgAACCQAAAAgASAAAAAEXIny9foaunUmuU5P8T1AbW4uaqtippXv6Noxf+ry7ZfrAb+4uaWnjZS5OXqXulqfE/1gNpcXNX0lT4n6kqVX4n6gbQi5rW6vVL5/yItX+NfJ/kBtCLmsX3j44ea/kXoyrrm6b8n+QGcDGw1Wbb16Nkvdvz8zJAAAAAAAAAAAAAAAAAAAAAABrsdg5X1U1f4o3s/FdRsQB5PGZio3VS8GuqScfqayWJfvK7j22dvU95OCas1fx3PN5nktP7s2lOLjq92rUitpNe7qsRWtw+bqLSlJJ9jaRnwzlc2zj/EmYV6GNwVKlOWitUSlF6ZOS1xWza2Or43A9HhalR0JJqm3eWI1K9uxcwM1Z7T+KP6yLkM7i+W/gnL6GTwzl0YYTD64xc3ShKUnCN25LV+djbqCXLbw2KNPDGzl7tKo/wDg19bF+Crv9DT+KUfyubKxNgjAjhKr96cV4Jv6l2OC+KUpeelfIygBTTpqKslZFQAAAAAAAAAAAAAAAAAAAAAAAAAEGqx1CTp14xa0r2kmt91qe/izbMwsQtq/4Y/ugcC4yw85Zllqp6VUlV/u7+7fVHmdVzmnjFhadLEzptVqlCjJ0/0Yymou23OzOc8SL/vOTL/7Sf7SOucU8sGu3GYb99AbyjTUYxjHlFKK8ErL6FZCJAAAABcAAAAAAAAAAAAAAAAAAAAAAAAAACHJLmBJh1f/AH/gj+6zLTMGtWSnVi3ZyilFdrUJN/JAcWz6N86yf/dqfKx13P46p4OP+opT9JROTZ5/5zJ/92qdZx8tWKw0fhWrz/pAbpFvEYiMIuUtkvn3IrueazXM1Odk1ZO0V29sgMyOd1JSahCKXe2352LizGt8MP2jX5dG8r9xs9IELMavXCD8HJF2GaP9Km14NS/gUQjsVdGBehmVN824/iTRkxmmrpprudzA6FFKw1t47Pu2A2YMGNapHsl47P1L9PFxez2fY/4gXwEAAAAAAAAAAAAAAAAAKZysrvqu2cu4or4uFbVTw8sRGs5uLp1IvTJS3pNSas0muVz3vFeY/d8Fiq17dHRrSTtqs1BtO3Xukc1+zmdeWBr4ahVh94nCnWhOav0Kqy0zquX+I4y1WXK6A9JwXxhNx6HGYaph1DW4VXKNWLSu9ElFtxa37tuoyMXxBCtPpsJLUoxtF1IVIQneLUtL2d0uTtbcwcJwTioJR6TC6Uv8GpOVuy7n/VzJjwfVmk9ezSa9p8rAeJzrA1Z51lVSjCc6UKktdSEXKEJOzabXLzPf59nMcJiY4jE+zQhGzkvad2klpit3u+osYfgOUdoy0rn7Ps7+RdfAre7ld9rd2BXL7RMur05dFi6aSaU3U1UXG/L30ub2NVR4iwlXEKjTqwnVlB1IabtSh1uMuUrddm7GXmHBUadGrUlpkowlJpq/srdr5X8jW4rhynRxmFcXqnRhXqJrqjUg4ae697+QHq8thzfgjPsYuWx9hPt3MwCKa+r+pcsU0Vt6/UuWAhInSVJE2Ap0lMqSZesLAWI6o8t12P8AJmRSrKXLn1p80UuJblT61s+0DKBapVL8+aLoAAAAAAAAAAAAABoeOsHKtl+LpwtqnRqJXdl7rOU8P4h0MI4+zSnCjSqqnTevSvvGGvKs/ictVl2HbMww6qUqkHynCcfWLRy3IMgjQjioZhKFOFV06FLWnGFatGfSa5tb6Lwgudkm+QG4w3G9NSV5X3X1M6HHlGCUOuPsvyPJU8/wSmoQp4SNVS0uPRSqPXfkrc/E1tLJ1UryTwWYO9Seqo6WI6P3ndq0eV+QHv8A+0el2F2PH0Ze7Tb8nY02XcLJW04ace+dGafrJGXistdNNzhJJK793byuBb4j4ynPDVqcYaddOUW+vdW2NfwxObdWrVvJz0U4qTbtCK/i/kZMcHTqW2k+52Rn4TDJNJKyv+YHo8MrRiu5F1y2ZRElbsC/TVkVplu5UgLhUUpkoCpEoglACLEgCmK3+RdLZcAAAAAAAAAAAAAAIZyT7QOBszxWLm6NGjiMKrToKrUUeico2qRUbrrXPfmdcIsB4H7NOAFg4uvi8JQpYzXNQlTevo6Tio2W7Sb9rl2nvrE2AFLR5bPqrcJ2/Tkl5X/kj02JnaMn2JnnMVS1aV/m/Igwsvw1o3ZmUaCUo27UXlTskiYc15lGZqsVU+/nzLKd2l5v8i8mBdTK0yymVRYF5SKlIsplSYF5Mm5bUiUwLlxcpuLgVNlZaLqAkAAAAAAAAAAAAAAAAAAYmZztTfe0jVwjfyNjmvuL8S/M1sGBLRRffyZcZYqS3fgkBkU319r+XUXVIt5dJS1Lq5Il7NrsAuqRUmWEytSAvKRUpFhSIq4iME5TkopJtttRSS5tt8l3gZSkVJnl/wC0PLNej77Qv3Sk43/Fp0/M9BRxMZRUoNSjJJxlFxlFrtTT3AytQ1nk+KftCw2XzhSrKdSrOOvoqSjJxp3tqk5NJddl3G6ynOqWKoUsRh5aqdTldWkmnZxkupppkWpq2y1GTF7Iw6jsZdN7LwQhFQAKAAAgEgCCQABBIAAAAAANfm/ur8W/oa2DPQTimrPdPmu01WJy6UXemtS7NtS9eYGO2YOLq21eKt6GTOdtneL7JLS/manMK/tf8mBtsoqbmXilaXiabK8VvzNpiq62u0tutpAa7HZ7Toy0zU27Llptv4yXYYq4qTdoUKsvd326+ra+5sfvFO99UL9t43sVQxkW0lK7fJK7+gDLsbKrFynTdO0rWerfZO+6Xf6HMftnxWIcKUI6lhelqLEab26RW6JT/wAuhtrqvfrOrKE3yhP9Vr6lvEZZKd3KlNvTa6cU2vhavuu5gfMCjQc1Gmqs/wC+Vkt5TpWWyS31N35dx3r7M8vq4TARhim4SnVq1YUpu8qNOTWmm11Pa9u89Fg+HVSeqlh6cG3u0qVN+birs2FPLam9+jj2W1S/gQch43yTGSzGrXwmHjjKeJp4eKa01JUJU9N42bWi+jnytJntuFMung8NQw9Vx6S9StVULaIzqS1aY9yvb1PWLKutyV+1QV/VnPuK+KFluLUMa5SU49JSnTpTknS1SioytyknF+N77XJW7bnOZx8cdBqSukZuHfsR8EarIKixFCnXcXpqwjOnGacZKL3TknyfcbhFhhIAKAAAAAAAAAAAAAAAABFiQBROmmrSSa7Gk16GpzPhijVi9EVTnzU4rr7GutG5AHHMnx+YffIYeWX4yEZVdDrzp2pQgpNOq32WVzq+Gy6EYpSSm1zlKKbZl2JSAtxoRXKMV4JIr0kgCLCxIAAAAUTop+8k/FJlYAhIkAAAAAAAixIAAAAAAAAAAAAAAAAAAAAAAAAAAAAAAAAAAAAAAAAAAAAAAAAAAAAAAAAAAAAAAAAAAAAAAAAAAAAAAAAAAAAQAAJAAAAAQSAAAAAAAAAAAAAhEgCAAAZIAAAAAABAA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uk-UA" altLang="uk-UA">
              <a:latin typeface="Calibri" pitchFamily="34" charset="0"/>
            </a:endParaRPr>
          </a:p>
        </p:txBody>
      </p:sp>
      <p:pic>
        <p:nvPicPr>
          <p:cNvPr id="5130" name="Picture 30" descr="http://t3.gstatic.com/images?q=tbn:ANd9GcSfHWTUghUiuZ1s_hz-beRpCg3j6s0d5jMYL2KPs_RckTiiUir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1357313"/>
            <a:ext cx="2503735" cy="2503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1" name="AutoShape 2" descr="data:image/jpeg;base64,/9j/4AAQSkZJRgABAQAAAQABAAD/2wCEAAkGBhAPDw8QEA8QDw8QEA8PDxAQEBAPEBAVFRAVFRUQFBQXGyYeFxkjGRIVHy8gJCcpLCwsFR8xNTAqNSYrLCkBCQoKDgwOGg8PGiwlHyQsLywsKiwtLCksLSwtNS0pLCwsLywpKSksLCwqKSkpLCwpLiwqKSwpKSwqKSwsLCksLP/AABEIAOEA4QMBIgACEQEDEQH/xAAcAAEAAAcBAAAAAAAAAAAAAAAAAQMEBQYHCAL/xABHEAABAwICBQkEBQkHBQAAAAABAAIDBBEFEgYHEyExIkFRYXGBkaGxMlJiwRQjQqLRCCQzQ3KCg7LwFURTc5LS4RY1VGOT/8QAGgEBAAIDAQAAAAAAAAAAAAAAAAIDAQQFBv/EAC0RAAIBAgQEBQQDAQAAAAAAAAABAgMRBBIxQRMhUWEFFCJxgTKRoeEjscEz/9oADAMBAAIRAxEAPwDeCIooCCKKhdAES6XQEURQQEUUFFAEULoXW47kBFFb6rHqaL254m/vgnyVnq9Y9BH+tLz8LfxQkot6IyhQWvavXFTtvkhc7rc4N8gCrNVa5pT7EcTfFx8yhYqFR7G20Wi6vW1XO9mVrP2WhWefWBWvJzVUh6r2HksXLVg6jOinStHFwHaQFTS4vTs9qeIdr2rm2bSqZ3GVx7XFUkmPPP2z4pdEvJvdnSEul1E3jUx913egVFNrCoG/rS7safmudHYwfePipbsWPSl0S8rHeR0HLrSohwznuA+amYbrKo55BGMzC72SbEHqXOZxTrKRYy5jmvaSC1wcD1g3S5GWHglyZ1vFM1wDmkEHgQvawLQbSUSZATyJmNc34XEX/wCFngUmrGhF3IoiLBIIiICCiiggBXMekenNZ/aVZLDUyxgzyNYGSOaA1jsrRa9uDV0xO6zHHoa4+AuuQJjmc5x4uc5x7zf5qLklqbeGoyqXaM9wfXhiMNhNkqWj/EaA7/U23ms+wLXjQT2bO19K485+sj8RvHgtAFiq6agbudIbDmbzn8EUky2WGd7NHWVBisFQwPhmjlYftMcHDvtwSfFYI/bmiZ+1I0fNcyx6ROhYWQnZNPENNie086t82OPN7uJv1rN0VvCuOrOhsQ1n0ENwHulI9wbvErG6/XS0X2UA6i9xPkFpN2IO3dg9FKdUuKXLI0aW/M2biGt6tfubIIx8DQPPisbrdNamW+eeR3a9xWJmRx51A3Ubl6UI/TEvE2NOPF3mqZ+KHpVuAuprYD0LEpJasspupP6Ik91cT0ryag9K8bIqIpyq+LE2VQrvYGoXgzFe/o5/rcqmlwiWU2jjkkPwMc/zARVE9EQnh5r6mkUBeTzqFisto9W2ISb/AKOYx0yvZH5cfJXik1SSH9LV08fSG5pT6tCsWZ7GpJUlrO/tdmusqZFt6l1TUbbbSqe/qbsox8yrvTau8LZ9gP8A25nO9Cp5Zdih1qC6v4NGbE9BXptMTwF/BdDU+jGHMtlp6YdoY4/eurrDhcTfZjjb+yxrfQLOXuVvE01pB/L/AEa70CgeaFj94dC57eccDmHkVuTDqraxRye+xpPbbePFWmGhDtoOln4j8FP0Vd+bhtwcjnDcCLb72spv6TRveTfUvKIigTCIiAgooiAp679FJ+w/+UrknZ/Jdc1LbseOlrh5Fc06MYQyeqYx+8Nl3tPBwa17rHtLAtess0oo7vhLShUb2t/pXaJ6vH1IbNOTFCd7Rb6x46Rf2R1lXvS/RqmpqMOhha1wlY1zzdzyCHcXHpICzyIcm3Dcsf0zbehn6sh784V9WCVNpdDbw0/54vuahnCojTZr24gEkdXOq+cKXhrrTsJ4DNm7Mpv5XXMpSa0OvjaMJO0kSabCnvFw1x3kbmk8P6CuEWi1Q7hBKf4bvwWTaK6SwU1O5sgc521uA0i++Nlyb81wrhU6ygBaKnaOuR2fyC2JOOspGvRoWVoU0+7Zh02ilRGx0j4HtY0Xc4iwAVsZhjnWc4ZWOvl6XAG1x1daymv0znnjmjkcHMkbYNDWtDSHAgi3Z5q0TVLiGlwtZjG7uFmiw/rrVDnZXhc3PLQk0qqSXRblKyka3gAo7EI6deDMqPU9Tc/hgrRR72QWVaI6v5K8GV79jThxZmADpJCPayg7gBfiViG3V+wDTqpobtjLXxk3MUns35yCN4KvoZVL1nL8SdWVK2G1/PwbWw3QHD6exbTtkeP1k31ru3lbh3BX1kTWizQGjoaAB5LXNLrjjNtrSyNPOYnsePB1iq+LWvQHjt2dsV/5SV1FUjszxFTD4m95xd/ll10ykdamZuEMkuWbM90TCLclr3gXaCVRT7SmdT7GCGMZKmWaCD6xsjWhguHEXzgOJHZ1rzLrDwuVpZJLdruLXwyW9F4o9J8GiFop44gTchu1YLqqUczumbVKs6dNRlB8r7OzJNJikrpGZprfmTJQxzmML3lkpLgzJyzyW84tZRw7E5jBGJ5nRsdLaWUhm1jGwa5jS/LZrXuNw624brqvbpVhh/vcf/0k/Fev+pcN/wDLjsd36Z/4rHD7k3i46ZPwSfpsr6aN8T3i87qUumET87ZCGiUFos7KeB596yvDi1rC1ri5rHOa0nfuAFxfnAN1jJ0lw21vpcdujbPt4XUwabYe0BoqoQBuABNh4BWRjbVmpWquorRi9ehmNHMM5HSw+o/FQ0dluHtuTYu3EAWs9ws084WMYdpTTzyWgmbIWsJdlzbgXADiFe9EXlzpje4Hld7j8lZbkanNSszJkRFAtCIiAIiIDy8bly/UVslHWTGOwfHUPIB4XbI7ce0EjvXUJXM2sOk2OK1reAMpeOx4DvmtevdWaO14RJZpwe6NlaNaW09awZXhk1uVC42eD8PvDsUzSSHPSVQ/9Tjv6t/yWkA7nBsRwI3EKvj0orGtLBUylpBaWudnBB3W5V1NVs8Wmb7p8Gak9LkqZU2Qi/NfcoOqHHivBlK1IUWtTfr42FR8iZTxnlb+ceinGE9KpI5Dc93zUzalZnDmV0K6ya9SYYyvbXm1jvHN1KRtUMiqysv4sWTHi6llvaoZ1HOlmOIiGQdKjkChmUMyZWRzo95FENUvMmdMrHEiTLJZS86Z0yscWJMTKpedNos5WY4kSaGqIapWdM6kosi6kTN9W4tLUu6Iox4vP4LcWhMf1D3+/Ibdg/5JWnNXrSI6l/O5zGDuBNvvBb4waj2MEUfO1gv2nefMroQ5U0jyONlnxMmVyIiya4REQBEUEAWiNemFmOvhnA5NRAAT8UZyn7pat8LX+ubBdvh22aLvpZBJ15Hcl/qD3KupG8TbwVTh1k2aAawqc2Dp4danUNJLO8MgikmedwbG0vPktg6Oalaqez614po9x2bbPmPUeZvmqI0md+ti6VNWbua+pabaSNjZG+ZzjZrY2kvPYBxWXP1Q1+UOELt4BtmbcXHAi+5bq0d0Qo8PZlpoWsJ9qQ8qV/7Tzv7uCvVltJHCq4rNK8FZHNs2rOujJvTy23WIbm3i9xu7lb5tEalnGN47WOC6ishbdGkzEMZOKscqPwKUc3kVJdhMo5l1XJQxO9qKN3axp9QqWTR2kdxpoT/DaPRYyItWPl0OWXUEg+yVLNO8fZK6hfobQO40kXcCPRU0mr/Dnf3Vo7HPHzWMiJef7HMhjd0JsndC6Rk1XYY79Q4dkj1TP1RYYfsSjslPzCZEZ88u5zr9Hf0Ly6GQfZPguhzqcw7mNQP4jf8AavJ1PUPNJOP3mH5JkRF4tPdnOpmIURKtlawdVMlIw1EThNC32zlyyM63AbiOta7jibex3dPSoytEvocSq+T5EsEqYFeX6NvFP9JD4jHmDbB4c/f0gbh2cV6xrAfo9LTT58zpwXZMtso5t9+xVqV3odF4eUY3bLQyO/BVLcOeeZbE1X6thVxfS6oubE42jY3c54HEk8wW0qXQmgjtlpmEjhmu/wBSr1FbnJqYtRdkYNq00ScI4i9tmh21ffnJNw3yC2qFBjABYAADgBuA7l6UjmN3bb3CIiGAiIgCIiAKVPTtka5j2hzHAtc1wuHA8QQpqIClosMhgblhijib0RsaweSqbKKIAiIgCIiAIiIAiIgCIiAKCiiAxXWFpNS0VHI2pJ/OY5YomNaXlxyHm5gLjeuYw8udv4rbX5QFK/a0kplbkyOjbCL575szpCeFvZHctaYHQbaohiG/M5g8d5PcFCbsjo4GEpStsXuqqjFQw0+zkG0eZXPIyh/RlB3kcN6qNNcQjkpaKNhJMcbQ4OaWOHJHMeY9K96c1Gar2Y9mFjIx22ufUDuTWG1rWUjQ2xbEG9wY3d4qiPNyXSyPSVrqipPe7/BunVmb4TR/5Z/mKyhYrqwt/ZFHY3+rO/ePtncsqW0eMlqwiIhEIiIAiIgCIiAIiIAiIgCIiAIiIAiIgCIiAIiIAiKTV1TYo3yPNmRtc9x6ABcoDn/XTipnxF0YPJp2tiHbbM77zrdyotW1C36WHvIAbHI9l+ciwPgDdWLSfEDUVU0v+JI9+/jvcSAst0Tp2QYbVVJaNoQ9jHHiAQG2B5hcqmT9R6TCUvRy7L7mP4hLt6qRw37SV1u91gqvWNLeWNvQw+tvkqDCW3niHxt8ipmmb9rVFrRfZsse5uZxPZvWvRfJvqzsY9Wp2XT9G+dV7LYRRc31ZPi4rKljmruMtwqhBJJ2DTv6yTZZGt48LLVhERCIREQBERAEREAREQBERAEREAREQBERAEREAREQBYrrNrthhVU/pEbN3xyNafVZUtf66qwMwwMPGWoib/pDnn+UITpq80aBlOaTvWeYq4wYVBDaxkLXHvu63osHoos8zW+84N8TZZjp3Ub4IgdzGXI7d3oFpyfKT7WPZ4OPKPvf7FlwA2na48G5nHuaVR19SSJXfbqJMnY0OzOHeco7lGnmLA8/CR4rzsDJV01OOIfFHb4nOBd5nyVeH5uxPxOeWj7nTujMGzoqVnuwRD7gVzUuCPK1rfdaG+Aspi6B4ZhERAEREAREQBERAEREAREQBERAEREAREQBERAEREAWmtfWIBz6Wn3jZh05u0gEuIaLHgdwK3KtD685b17B7sEYt3uPzCFlJXmvcwrRaLNVRdTs3hvVbpTU56l/VZvgF50KsJ7nmY8+St9bNnkc73nE+JXPm/T8nucOrQXt/Z5DrDvHqr9q0oTVY1ASLhsj53c4s27vWw71jkjuA6x6rZ+oHCbyVdUR7LWwsPWTmd6DxU8Mtzm+M1PQkbpCiiLdPKBERAEREAREQBERAEREAREQBERAEREAREQBERAEREBArn3XbLfE3D3Yox90LoIrnDW9OX4rUki2XZxjrswb1h6Gxh4t1EY1hspZygbGxHiLfNS3HelOeSvAO9cp82z3UXanFHiZ+8dRHqujNU2EfRsKgNrOnzTu/ePJ+6B4rQOj+FOrKyCBo/SSsaeoXuT4Arq2CBrGNY0BrWNDWgbgABYAeC6FGNonlPFK2eplJiIiuOQEREAREQBERAEREAREQBERAEREAREQBERAEREAREQECubNa/8A3Wr/AMwfyBdJlc4a3Y7YrU9ZYfFgUZaG5g/+hikZ5KRDiV5b7IXomzOsrnJXZ6+c8sLvZGytReBbSqnq3DkwMyMPxv8AwaPNbwCxTVjgP0PDIGkWklG3k6bv3gdzcoWWLpJWR4qvPPNyCIiyUhERAEREAREQBERAEREAREQBERAEREAREQBERAEREBArnjXRHbFZPiZEfuD8F0OVoTXzCGV8TwbmSBpcDcWyuLRv59wWGrovw81Cd2a+5gr/AKE6POxDEIIALsYRLMb+zG0jMe+4HesXM5OXzWW6t8AxOolnlw6XYGNoa+UuMbX3IOyvY3O4G3UFTToWd2dTF+JxnHJTXydLsaAAALACwHQBzL0tc6Aaa1j6ubDMRb+dRNLmvs0F1gCQcvJdySHBwAWxgrziBERAEREAREQBERAEREAREQBERAEREAREQBERAEREAREQBaQ/KFZ9dRG7t8UosW8kWeODuc7+HYt3rTX5Q8ZtQO5Vrzt5sgPII/e49wWUYZpocy3dqJfHDh9bUSOcxomvI95tEGsjBuN/Heb9y0gDw7Fm+hGjOKYlB9Eic+HDnzbWaRwtGXAAdrzuHJG6/FZZgznV/KcSx2txNrC2FjNkwnnzNaxje3IzMejMFttWrRvR2HD6ZlPA2zG73OPtSOPtSOPSSrqoskEREAREQBERAEREAREQBERAEREAREQBERAEREAREQBERAFqT8oWAmlon2dZs8jCb8kF0dwCOnkHf1FbbWNab6DQ4vFHFLJJFspDI10eW+9paQQ4EHm8EQOWGj0XSWpmk2eD05ylpkfLIbm+a7yA4dAsOCs8H5P9C0gvqap490GFl+/KtjYRhUVJBFTwtyRRNDGNuSQOsneTfestmEisREWDIREQBERAEREAREQBERAEREAREQBERAEREAREQBERAEREAREQBERAEREAREQBERAEREARE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uk-UA" altLang="uk-UA">
              <a:latin typeface="Calibri" pitchFamily="34" charset="0"/>
            </a:endParaRPr>
          </a:p>
        </p:txBody>
      </p:sp>
      <p:sp>
        <p:nvSpPr>
          <p:cNvPr id="5132" name="AutoShape 4" descr="data:image/jpeg;base64,/9j/4AAQSkZJRgABAQAAAQABAAD/2wCEAAkGBhAPDw8QEA8QDw8QEA8PDxAQEBAPEBAVFRAVFRUQFBQXGyYeFxkjGRIVHy8gJCcpLCwsFR8xNTAqNSYrLCkBCQoKDgwOGg8PGiwlHyQsLywsKiwtLCksLSwtNS0pLCwsLywpKSksLCwqKSkpLCwpLiwqKSwpKSwqKSwsLCksLP/AABEIAOEA4QMBIgACEQEDEQH/xAAcAAEAAAcBAAAAAAAAAAAAAAAAAQMEBQYHCAL/xABHEAABAwICBQkEBQkHBQAAAAABAAIDBBEFEgYHEyExIkFRYXGBkaGxMlJiwRQjQqLRCCQzQ3KCg7LwFURTc5LS4RY1VGOT/8QAGgEBAAIDAQAAAAAAAAAAAAAAAAIDAQQFBv/EAC0RAAIBAgQEBQQDAQAAAAAAAAABAgMRBBIxQRMhUWEFFCJxgTKRoeEjscEz/9oADAMBAAIRAxEAPwDeCIooCCKKhdAES6XQEURQQEUUFFAEULoXW47kBFFb6rHqaL254m/vgnyVnq9Y9BH+tLz8LfxQkot6IyhQWvavXFTtvkhc7rc4N8gCrNVa5pT7EcTfFx8yhYqFR7G20Wi6vW1XO9mVrP2WhWefWBWvJzVUh6r2HksXLVg6jOinStHFwHaQFTS4vTs9qeIdr2rm2bSqZ3GVx7XFUkmPPP2z4pdEvJvdnSEul1E3jUx913egVFNrCoG/rS7safmudHYwfePipbsWPSl0S8rHeR0HLrSohwznuA+amYbrKo55BGMzC72SbEHqXOZxTrKRYy5jmvaSC1wcD1g3S5GWHglyZ1vFM1wDmkEHgQvawLQbSUSZATyJmNc34XEX/wCFngUmrGhF3IoiLBIIiICCiiggBXMekenNZ/aVZLDUyxgzyNYGSOaA1jsrRa9uDV0xO6zHHoa4+AuuQJjmc5x4uc5x7zf5qLklqbeGoyqXaM9wfXhiMNhNkqWj/EaA7/U23ms+wLXjQT2bO19K485+sj8RvHgtAFiq6agbudIbDmbzn8EUky2WGd7NHWVBisFQwPhmjlYftMcHDvtwSfFYI/bmiZ+1I0fNcyx6ROhYWQnZNPENNie086t82OPN7uJv1rN0VvCuOrOhsQ1n0ENwHulI9wbvErG6/XS0X2UA6i9xPkFpN2IO3dg9FKdUuKXLI0aW/M2biGt6tfubIIx8DQPPisbrdNamW+eeR3a9xWJmRx51A3Ubl6UI/TEvE2NOPF3mqZ+KHpVuAuprYD0LEpJasspupP6Ik91cT0ryag9K8bIqIpyq+LE2VQrvYGoXgzFe/o5/rcqmlwiWU2jjkkPwMc/zARVE9EQnh5r6mkUBeTzqFisto9W2ISb/AKOYx0yvZH5cfJXik1SSH9LV08fSG5pT6tCsWZ7GpJUlrO/tdmusqZFt6l1TUbbbSqe/qbsox8yrvTau8LZ9gP8A25nO9Cp5Zdih1qC6v4NGbE9BXptMTwF/BdDU+jGHMtlp6YdoY4/eurrDhcTfZjjb+yxrfQLOXuVvE01pB/L/AEa70CgeaFj94dC57eccDmHkVuTDqraxRye+xpPbbePFWmGhDtoOln4j8FP0Vd+bhtwcjnDcCLb72spv6TRveTfUvKIigTCIiAgooiAp679FJ+w/+UrknZ/Jdc1LbseOlrh5Fc06MYQyeqYx+8Nl3tPBwa17rHtLAtess0oo7vhLShUb2t/pXaJ6vH1IbNOTFCd7Rb6x46Rf2R1lXvS/RqmpqMOhha1wlY1zzdzyCHcXHpICzyIcm3Dcsf0zbehn6sh784V9WCVNpdDbw0/54vuahnCojTZr24gEkdXOq+cKXhrrTsJ4DNm7Mpv5XXMpSa0OvjaMJO0kSabCnvFw1x3kbmk8P6CuEWi1Q7hBKf4bvwWTaK6SwU1O5sgc521uA0i++Nlyb81wrhU6ygBaKnaOuR2fyC2JOOspGvRoWVoU0+7Zh02ilRGx0j4HtY0Xc4iwAVsZhjnWc4ZWOvl6XAG1x1daymv0znnjmjkcHMkbYNDWtDSHAgi3Z5q0TVLiGlwtZjG7uFmiw/rrVDnZXhc3PLQk0qqSXRblKyka3gAo7EI6deDMqPU9Tc/hgrRR72QWVaI6v5K8GV79jThxZmADpJCPayg7gBfiViG3V+wDTqpobtjLXxk3MUns35yCN4KvoZVL1nL8SdWVK2G1/PwbWw3QHD6exbTtkeP1k31ru3lbh3BX1kTWizQGjoaAB5LXNLrjjNtrSyNPOYnsePB1iq+LWvQHjt2dsV/5SV1FUjszxFTD4m95xd/ll10ykdamZuEMkuWbM90TCLclr3gXaCVRT7SmdT7GCGMZKmWaCD6xsjWhguHEXzgOJHZ1rzLrDwuVpZJLdruLXwyW9F4o9J8GiFop44gTchu1YLqqUczumbVKs6dNRlB8r7OzJNJikrpGZprfmTJQxzmML3lkpLgzJyzyW84tZRw7E5jBGJ5nRsdLaWUhm1jGwa5jS/LZrXuNw624brqvbpVhh/vcf/0k/Fev+pcN/wDLjsd36Z/4rHD7k3i46ZPwSfpsr6aN8T3i87qUumET87ZCGiUFos7KeB596yvDi1rC1ri5rHOa0nfuAFxfnAN1jJ0lw21vpcdujbPt4XUwabYe0BoqoQBuABNh4BWRjbVmpWquorRi9ehmNHMM5HSw+o/FQ0dluHtuTYu3EAWs9ws084WMYdpTTzyWgmbIWsJdlzbgXADiFe9EXlzpje4Hld7j8lZbkanNSszJkRFAtCIiAIiIDy8bly/UVslHWTGOwfHUPIB4XbI7ce0EjvXUJXM2sOk2OK1reAMpeOx4DvmtevdWaO14RJZpwe6NlaNaW09awZXhk1uVC42eD8PvDsUzSSHPSVQ/9Tjv6t/yWkA7nBsRwI3EKvj0orGtLBUylpBaWudnBB3W5V1NVs8Wmb7p8Gak9LkqZU2Qi/NfcoOqHHivBlK1IUWtTfr42FR8iZTxnlb+ceinGE9KpI5Dc93zUzalZnDmV0K6ya9SYYyvbXm1jvHN1KRtUMiqysv4sWTHi6llvaoZ1HOlmOIiGQdKjkChmUMyZWRzo95FENUvMmdMrHEiTLJZS86Z0yscWJMTKpedNos5WY4kSaGqIapWdM6kosi6kTN9W4tLUu6Iox4vP4LcWhMf1D3+/Ibdg/5JWnNXrSI6l/O5zGDuBNvvBb4waj2MEUfO1gv2nefMroQ5U0jyONlnxMmVyIiya4REQBEUEAWiNemFmOvhnA5NRAAT8UZyn7pat8LX+ubBdvh22aLvpZBJ15Hcl/qD3KupG8TbwVTh1k2aAawqc2Dp4danUNJLO8MgikmedwbG0vPktg6Oalaqez614po9x2bbPmPUeZvmqI0md+ti6VNWbua+pabaSNjZG+ZzjZrY2kvPYBxWXP1Q1+UOELt4BtmbcXHAi+5bq0d0Qo8PZlpoWsJ9qQ8qV/7Tzv7uCvVltJHCq4rNK8FZHNs2rOujJvTy23WIbm3i9xu7lb5tEalnGN47WOC6ishbdGkzEMZOKscqPwKUc3kVJdhMo5l1XJQxO9qKN3axp9QqWTR2kdxpoT/DaPRYyItWPl0OWXUEg+yVLNO8fZK6hfobQO40kXcCPRU0mr/Dnf3Vo7HPHzWMiJef7HMhjd0JsndC6Rk1XYY79Q4dkj1TP1RYYfsSjslPzCZEZ88u5zr9Hf0Ly6GQfZPguhzqcw7mNQP4jf8AavJ1PUPNJOP3mH5JkRF4tPdnOpmIURKtlawdVMlIw1EThNC32zlyyM63AbiOta7jibex3dPSoytEvocSq+T5EsEqYFeX6NvFP9JD4jHmDbB4c/f0gbh2cV6xrAfo9LTT58zpwXZMtso5t9+xVqV3odF4eUY3bLQyO/BVLcOeeZbE1X6thVxfS6oubE42jY3c54HEk8wW0qXQmgjtlpmEjhmu/wBSr1FbnJqYtRdkYNq00ScI4i9tmh21ffnJNw3yC2qFBjABYAADgBuA7l6UjmN3bb3CIiGAiIgCIiAKVPTtka5j2hzHAtc1wuHA8QQpqIClosMhgblhijib0RsaweSqbKKIAiIgCIiAIiIAiIgCIiAKCiiAxXWFpNS0VHI2pJ/OY5YomNaXlxyHm5gLjeuYw8udv4rbX5QFK/a0kplbkyOjbCL575szpCeFvZHctaYHQbaohiG/M5g8d5PcFCbsjo4GEpStsXuqqjFQw0+zkG0eZXPIyh/RlB3kcN6qNNcQjkpaKNhJMcbQ4OaWOHJHMeY9K96c1Gar2Y9mFjIx22ufUDuTWG1rWUjQ2xbEG9wY3d4qiPNyXSyPSVrqipPe7/BunVmb4TR/5Z/mKyhYrqwt/ZFHY3+rO/ePtncsqW0eMlqwiIhEIiIAiIgCIiAIiIAiIgCIiAIiIAiIgCIiAIiIAiKTV1TYo3yPNmRtc9x6ABcoDn/XTipnxF0YPJp2tiHbbM77zrdyotW1C36WHvIAbHI9l+ciwPgDdWLSfEDUVU0v+JI9+/jvcSAst0Tp2QYbVVJaNoQ9jHHiAQG2B5hcqmT9R6TCUvRy7L7mP4hLt6qRw37SV1u91gqvWNLeWNvQw+tvkqDCW3niHxt8ipmmb9rVFrRfZsse5uZxPZvWvRfJvqzsY9Wp2XT9G+dV7LYRRc31ZPi4rKljmruMtwqhBJJ2DTv6yTZZGt48LLVhERCIREQBERAEREAREQBERAEREAREQBERAEREAREQBYrrNrthhVU/pEbN3xyNafVZUtf66qwMwwMPGWoib/pDnn+UITpq80aBlOaTvWeYq4wYVBDaxkLXHvu63osHoos8zW+84N8TZZjp3Ub4IgdzGXI7d3oFpyfKT7WPZ4OPKPvf7FlwA2na48G5nHuaVR19SSJXfbqJMnY0OzOHeco7lGnmLA8/CR4rzsDJV01OOIfFHb4nOBd5nyVeH5uxPxOeWj7nTujMGzoqVnuwRD7gVzUuCPK1rfdaG+Aspi6B4ZhERAEREAREQBERAEREAREQBERAEREAREQBERAEREAWmtfWIBz6Wn3jZh05u0gEuIaLHgdwK3KtD685b17B7sEYt3uPzCFlJXmvcwrRaLNVRdTs3hvVbpTU56l/VZvgF50KsJ7nmY8+St9bNnkc73nE+JXPm/T8nucOrQXt/Z5DrDvHqr9q0oTVY1ASLhsj53c4s27vWw71jkjuA6x6rZ+oHCbyVdUR7LWwsPWTmd6DxU8Mtzm+M1PQkbpCiiLdPKBERAEREAREQBERAEREAREQBERAEREAREQBERAEREBArn3XbLfE3D3Yox90LoIrnDW9OX4rUki2XZxjrswb1h6Gxh4t1EY1hspZygbGxHiLfNS3HelOeSvAO9cp82z3UXanFHiZ+8dRHqujNU2EfRsKgNrOnzTu/ePJ+6B4rQOj+FOrKyCBo/SSsaeoXuT4Arq2CBrGNY0BrWNDWgbgABYAeC6FGNonlPFK2eplJiIiuOQEREAREQBERAEREAREQBERAEREAREQBERAEREAREQECubNa/8A3Wr/AMwfyBdJlc4a3Y7YrU9ZYfFgUZaG5g/+hikZ5KRDiV5b7IXomzOsrnJXZ6+c8sLvZGytReBbSqnq3DkwMyMPxv8AwaPNbwCxTVjgP0PDIGkWklG3k6bv3gdzcoWWLpJWR4qvPPNyCIiyUhERAEREAREQBERAEREAREQBERAEREAREQBERAEREBArnjXRHbFZPiZEfuD8F0OVoTXzCGV8TwbmSBpcDcWyuLRv59wWGrovw81Cd2a+5gr/AKE6POxDEIIALsYRLMb+zG0jMe+4HesXM5OXzWW6t8AxOolnlw6XYGNoa+UuMbX3IOyvY3O4G3UFTToWd2dTF+JxnHJTXydLsaAAALACwHQBzL0tc6Aaa1j6ubDMRb+dRNLmvs0F1gCQcvJdySHBwAWxgrziBERAEREAREQBERAEREAREQBERAEREAREQBERAEREAREQBaQ/KFZ9dRG7t8UosW8kWeODuc7+HYt3rTX5Q8ZtQO5Vrzt5sgPII/e49wWUYZpocy3dqJfHDh9bUSOcxomvI95tEGsjBuN/Heb9y0gDw7Fm+hGjOKYlB9Eic+HDnzbWaRwtGXAAdrzuHJG6/FZZgznV/KcSx2txNrC2FjNkwnnzNaxje3IzMejMFttWrRvR2HD6ZlPA2zG73OPtSOPtSOPSSrqoskEREAREQBERAEREAREQBERAEREAREQBERAEREAREQBERAFqT8oWAmlon2dZs8jCb8kF0dwCOnkHf1FbbWNab6DQ4vFHFLJJFspDI10eW+9paQQ4EHm8EQOWGj0XSWpmk2eD05ylpkfLIbm+a7yA4dAsOCs8H5P9C0gvqap490GFl+/KtjYRhUVJBFTwtyRRNDGNuSQOsneTfestmEisREWDIREQBERAEREAREQBERAEREAREQBERAEREAREQBERAEREAREQBERAEREAREQBERAEREARE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uk-UA" altLang="uk-UA">
              <a:latin typeface="Calibri" pitchFamily="34" charset="0"/>
            </a:endParaRPr>
          </a:p>
        </p:txBody>
      </p:sp>
      <p:sp>
        <p:nvSpPr>
          <p:cNvPr id="5133" name="AutoShape 6" descr="data:image/jpeg;base64,/9j/4AAQSkZJRgABAQAAAQABAAD/2wCEAAkGBhAPDw8QEA8QDw8QEA8PDxAQEBAPEBAVFRAVFRUQFBQXGyYeFxkjGRIVHy8gJCcpLCwsFR8xNTAqNSYrLCkBCQoKDgwOGg8PGiwlHyQsLywsKiwtLCksLSwtNS0pLCwsLywpKSksLCwqKSkpLCwpLiwqKSwpKSwqKSwsLCksLP/AABEIAOEA4QMBIgACEQEDEQH/xAAcAAEAAAcBAAAAAAAAAAAAAAAAAQMEBQYHCAL/xABHEAABAwICBQkEBQkHBQAAAAABAAIDBBEFEgYHEyExIkFRYXGBkaGxMlJiwRQjQqLRCCQzQ3KCg7LwFURTc5LS4RY1VGOT/8QAGgEBAAIDAQAAAAAAAAAAAAAAAAIDAQQFBv/EAC0RAAIBAgQEBQQDAQAAAAAAAAABAgMRBBIxQRMhUWEFFCJxgTKRoeEjscEz/9oADAMBAAIRAxEAPwDeCIooCCKKhdAES6XQEURQQEUUFFAEULoXW47kBFFb6rHqaL254m/vgnyVnq9Y9BH+tLz8LfxQkot6IyhQWvavXFTtvkhc7rc4N8gCrNVa5pT7EcTfFx8yhYqFR7G20Wi6vW1XO9mVrP2WhWefWBWvJzVUh6r2HksXLVg6jOinStHFwHaQFTS4vTs9qeIdr2rm2bSqZ3GVx7XFUkmPPP2z4pdEvJvdnSEul1E3jUx913egVFNrCoG/rS7safmudHYwfePipbsWPSl0S8rHeR0HLrSohwznuA+amYbrKo55BGMzC72SbEHqXOZxTrKRYy5jmvaSC1wcD1g3S5GWHglyZ1vFM1wDmkEHgQvawLQbSUSZATyJmNc34XEX/wCFngUmrGhF3IoiLBIIiICCiiggBXMekenNZ/aVZLDUyxgzyNYGSOaA1jsrRa9uDV0xO6zHHoa4+AuuQJjmc5x4uc5x7zf5qLklqbeGoyqXaM9wfXhiMNhNkqWj/EaA7/U23ms+wLXjQT2bO19K485+sj8RvHgtAFiq6agbudIbDmbzn8EUky2WGd7NHWVBisFQwPhmjlYftMcHDvtwSfFYI/bmiZ+1I0fNcyx6ROhYWQnZNPENNie086t82OPN7uJv1rN0VvCuOrOhsQ1n0ENwHulI9wbvErG6/XS0X2UA6i9xPkFpN2IO3dg9FKdUuKXLI0aW/M2biGt6tfubIIx8DQPPisbrdNamW+eeR3a9xWJmRx51A3Ubl6UI/TEvE2NOPF3mqZ+KHpVuAuprYD0LEpJasspupP6Ik91cT0ryag9K8bIqIpyq+LE2VQrvYGoXgzFe/o5/rcqmlwiWU2jjkkPwMc/zARVE9EQnh5r6mkUBeTzqFisto9W2ISb/AKOYx0yvZH5cfJXik1SSH9LV08fSG5pT6tCsWZ7GpJUlrO/tdmusqZFt6l1TUbbbSqe/qbsox8yrvTau8LZ9gP8A25nO9Cp5Zdih1qC6v4NGbE9BXptMTwF/BdDU+jGHMtlp6YdoY4/eurrDhcTfZjjb+yxrfQLOXuVvE01pB/L/AEa70CgeaFj94dC57eccDmHkVuTDqraxRye+xpPbbePFWmGhDtoOln4j8FP0Vd+bhtwcjnDcCLb72spv6TRveTfUvKIigTCIiAgooiAp679FJ+w/+UrknZ/Jdc1LbseOlrh5Fc06MYQyeqYx+8Nl3tPBwa17rHtLAtess0oo7vhLShUb2t/pXaJ6vH1IbNOTFCd7Rb6x46Rf2R1lXvS/RqmpqMOhha1wlY1zzdzyCHcXHpICzyIcm3Dcsf0zbehn6sh784V9WCVNpdDbw0/54vuahnCojTZr24gEkdXOq+cKXhrrTsJ4DNm7Mpv5XXMpSa0OvjaMJO0kSabCnvFw1x3kbmk8P6CuEWi1Q7hBKf4bvwWTaK6SwU1O5sgc521uA0i++Nlyb81wrhU6ygBaKnaOuR2fyC2JOOspGvRoWVoU0+7Zh02ilRGx0j4HtY0Xc4iwAVsZhjnWc4ZWOvl6XAG1x1daymv0znnjmjkcHMkbYNDWtDSHAgi3Z5q0TVLiGlwtZjG7uFmiw/rrVDnZXhc3PLQk0qqSXRblKyka3gAo7EI6deDMqPU9Tc/hgrRR72QWVaI6v5K8GV79jThxZmADpJCPayg7gBfiViG3V+wDTqpobtjLXxk3MUns35yCN4KvoZVL1nL8SdWVK2G1/PwbWw3QHD6exbTtkeP1k31ru3lbh3BX1kTWizQGjoaAB5LXNLrjjNtrSyNPOYnsePB1iq+LWvQHjt2dsV/5SV1FUjszxFTD4m95xd/ll10ykdamZuEMkuWbM90TCLclr3gXaCVRT7SmdT7GCGMZKmWaCD6xsjWhguHEXzgOJHZ1rzLrDwuVpZJLdruLXwyW9F4o9J8GiFop44gTchu1YLqqUczumbVKs6dNRlB8r7OzJNJikrpGZprfmTJQxzmML3lkpLgzJyzyW84tZRw7E5jBGJ5nRsdLaWUhm1jGwa5jS/LZrXuNw624brqvbpVhh/vcf/0k/Fev+pcN/wDLjsd36Z/4rHD7k3i46ZPwSfpsr6aN8T3i87qUumET87ZCGiUFos7KeB596yvDi1rC1ri5rHOa0nfuAFxfnAN1jJ0lw21vpcdujbPt4XUwabYe0BoqoQBuABNh4BWRjbVmpWquorRi9ehmNHMM5HSw+o/FQ0dluHtuTYu3EAWs9ws084WMYdpTTzyWgmbIWsJdlzbgXADiFe9EXlzpje4Hld7j8lZbkanNSszJkRFAtCIiAIiIDy8bly/UVslHWTGOwfHUPIB4XbI7ce0EjvXUJXM2sOk2OK1reAMpeOx4DvmtevdWaO14RJZpwe6NlaNaW09awZXhk1uVC42eD8PvDsUzSSHPSVQ/9Tjv6t/yWkA7nBsRwI3EKvj0orGtLBUylpBaWudnBB3W5V1NVs8Wmb7p8Gak9LkqZU2Qi/NfcoOqHHivBlK1IUWtTfr42FR8iZTxnlb+ceinGE9KpI5Dc93zUzalZnDmV0K6ya9SYYyvbXm1jvHN1KRtUMiqysv4sWTHi6llvaoZ1HOlmOIiGQdKjkChmUMyZWRzo95FENUvMmdMrHEiTLJZS86Z0yscWJMTKpedNos5WY4kSaGqIapWdM6kosi6kTN9W4tLUu6Iox4vP4LcWhMf1D3+/Ibdg/5JWnNXrSI6l/O5zGDuBNvvBb4waj2MEUfO1gv2nefMroQ5U0jyONlnxMmVyIiya4REQBEUEAWiNemFmOvhnA5NRAAT8UZyn7pat8LX+ubBdvh22aLvpZBJ15Hcl/qD3KupG8TbwVTh1k2aAawqc2Dp4danUNJLO8MgikmedwbG0vPktg6Oalaqez614po9x2bbPmPUeZvmqI0md+ti6VNWbua+pabaSNjZG+ZzjZrY2kvPYBxWXP1Q1+UOELt4BtmbcXHAi+5bq0d0Qo8PZlpoWsJ9qQ8qV/7Tzv7uCvVltJHCq4rNK8FZHNs2rOujJvTy23WIbm3i9xu7lb5tEalnGN47WOC6ishbdGkzEMZOKscqPwKUc3kVJdhMo5l1XJQxO9qKN3axp9QqWTR2kdxpoT/DaPRYyItWPl0OWXUEg+yVLNO8fZK6hfobQO40kXcCPRU0mr/Dnf3Vo7HPHzWMiJef7HMhjd0JsndC6Rk1XYY79Q4dkj1TP1RYYfsSjslPzCZEZ88u5zr9Hf0Ly6GQfZPguhzqcw7mNQP4jf8AavJ1PUPNJOP3mH5JkRF4tPdnOpmIURKtlawdVMlIw1EThNC32zlyyM63AbiOta7jibex3dPSoytEvocSq+T5EsEqYFeX6NvFP9JD4jHmDbB4c/f0gbh2cV6xrAfo9LTT58zpwXZMtso5t9+xVqV3odF4eUY3bLQyO/BVLcOeeZbE1X6thVxfS6oubE42jY3c54HEk8wW0qXQmgjtlpmEjhmu/wBSr1FbnJqYtRdkYNq00ScI4i9tmh21ffnJNw3yC2qFBjABYAADgBuA7l6UjmN3bb3CIiGAiIgCIiAKVPTtka5j2hzHAtc1wuHA8QQpqIClosMhgblhijib0RsaweSqbKKIAiIgCIiAIiIAiIgCIiAKCiiAxXWFpNS0VHI2pJ/OY5YomNaXlxyHm5gLjeuYw8udv4rbX5QFK/a0kplbkyOjbCL575szpCeFvZHctaYHQbaohiG/M5g8d5PcFCbsjo4GEpStsXuqqjFQw0+zkG0eZXPIyh/RlB3kcN6qNNcQjkpaKNhJMcbQ4OaWOHJHMeY9K96c1Gar2Y9mFjIx22ufUDuTWG1rWUjQ2xbEG9wY3d4qiPNyXSyPSVrqipPe7/BunVmb4TR/5Z/mKyhYrqwt/ZFHY3+rO/ePtncsqW0eMlqwiIhEIiIAiIgCIiAIiIAiIgCIiAIiIAiIgCIiAIiIAiKTV1TYo3yPNmRtc9x6ABcoDn/XTipnxF0YPJp2tiHbbM77zrdyotW1C36WHvIAbHI9l+ciwPgDdWLSfEDUVU0v+JI9+/jvcSAst0Tp2QYbVVJaNoQ9jHHiAQG2B5hcqmT9R6TCUvRy7L7mP4hLt6qRw37SV1u91gqvWNLeWNvQw+tvkqDCW3niHxt8ipmmb9rVFrRfZsse5uZxPZvWvRfJvqzsY9Wp2XT9G+dV7LYRRc31ZPi4rKljmruMtwqhBJJ2DTv6yTZZGt48LLVhERCIREQBERAEREAREQBERAEREAREQBERAEREAREQBYrrNrthhVU/pEbN3xyNafVZUtf66qwMwwMPGWoib/pDnn+UITpq80aBlOaTvWeYq4wYVBDaxkLXHvu63osHoos8zW+84N8TZZjp3Ub4IgdzGXI7d3oFpyfKT7WPZ4OPKPvf7FlwA2na48G5nHuaVR19SSJXfbqJMnY0OzOHeco7lGnmLA8/CR4rzsDJV01OOIfFHb4nOBd5nyVeH5uxPxOeWj7nTujMGzoqVnuwRD7gVzUuCPK1rfdaG+Aspi6B4ZhERAEREAREQBERAEREAREQBERAEREAREQBERAEREAWmtfWIBz6Wn3jZh05u0gEuIaLHgdwK3KtD685b17B7sEYt3uPzCFlJXmvcwrRaLNVRdTs3hvVbpTU56l/VZvgF50KsJ7nmY8+St9bNnkc73nE+JXPm/T8nucOrQXt/Z5DrDvHqr9q0oTVY1ASLhsj53c4s27vWw71jkjuA6x6rZ+oHCbyVdUR7LWwsPWTmd6DxU8Mtzm+M1PQkbpCiiLdPKBERAEREAREQBERAEREAREQBERAEREAREQBERAEREBArn3XbLfE3D3Yox90LoIrnDW9OX4rUki2XZxjrswb1h6Gxh4t1EY1hspZygbGxHiLfNS3HelOeSvAO9cp82z3UXanFHiZ+8dRHqujNU2EfRsKgNrOnzTu/ePJ+6B4rQOj+FOrKyCBo/SSsaeoXuT4Arq2CBrGNY0BrWNDWgbgABYAeC6FGNonlPFK2eplJiIiuOQEREAREQBERAEREAREQBERAEREAREQBERAEREAREQECubNa/8A3Wr/AMwfyBdJlc4a3Y7YrU9ZYfFgUZaG5g/+hikZ5KRDiV5b7IXomzOsrnJXZ6+c8sLvZGytReBbSqnq3DkwMyMPxv8AwaPNbwCxTVjgP0PDIGkWklG3k6bv3gdzcoWWLpJWR4qvPPNyCIiyUhERAEREAREQBERAEREAREQBERAEREAREQBERAEREBArnjXRHbFZPiZEfuD8F0OVoTXzCGV8TwbmSBpcDcWyuLRv59wWGrovw81Cd2a+5gr/AKE6POxDEIIALsYRLMb+zG0jMe+4HesXM5OXzWW6t8AxOolnlw6XYGNoa+UuMbX3IOyvY3O4G3UFTToWd2dTF+JxnHJTXydLsaAAALACwHQBzL0tc6Aaa1j6ubDMRb+dRNLmvs0F1gCQcvJdySHBwAWxgrziBERAEREAREQBERAEREAREQBERAEREAREQBERAEREAREQBaQ/KFZ9dRG7t8UosW8kWeODuc7+HYt3rTX5Q8ZtQO5Vrzt5sgPII/e49wWUYZpocy3dqJfHDh9bUSOcxomvI95tEGsjBuN/Heb9y0gDw7Fm+hGjOKYlB9Eic+HDnzbWaRwtGXAAdrzuHJG6/FZZgznV/KcSx2txNrC2FjNkwnnzNaxje3IzMejMFttWrRvR2HD6ZlPA2zG73OPtSOPtSOPSSrqoskEREAREQBERAEREAREQBERAEREAREQBERAEREAREQBERAFqT8oWAmlon2dZs8jCb8kF0dwCOnkHf1FbbWNab6DQ4vFHFLJJFspDI10eW+9paQQ4EHm8EQOWGj0XSWpmk2eD05ylpkfLIbm+a7yA4dAsOCs8H5P9C0gvqap490GFl+/KtjYRhUVJBFTwtyRRNDGNuSQOsneTfestmEisREWDIREQBERAEREAREQBERAEREAREQBERAEREAREQBERAEREAREQBERAEREAREQBERAEREARE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uk-UA" altLang="uk-UA">
              <a:latin typeface="Calibri" pitchFamily="34" charset="0"/>
            </a:endParaRPr>
          </a:p>
        </p:txBody>
      </p:sp>
      <p:sp>
        <p:nvSpPr>
          <p:cNvPr id="5134" name="AutoShape 8" descr="data:image/jpeg;base64,/9j/4AAQSkZJRgABAQAAAQABAAD/2wCEAAkGBhAPDw8QEA8QDw8QEA8PDxAQEBAPEBAVFRAVFRUQFBQXGyYeFxkjGRIVHy8gJCcpLCwsFR8xNTAqNSYrLCkBCQoKDgwOGg8PGiwlHyQsLywsKiwtLCksLSwtNS0pLCwsLywpKSksLCwqKSkpLCwpLiwqKSwpKSwqKSwsLCksLP/AABEIAOEA4QMBIgACEQEDEQH/xAAcAAEAAAcBAAAAAAAAAAAAAAAAAQMEBQYHCAL/xABHEAABAwICBQkEBQkHBQAAAAABAAIDBBEFEgYHEyExIkFRYXGBkaGxMlJiwRQjQqLRCCQzQ3KCg7LwFURTc5LS4RY1VGOT/8QAGgEBAAIDAQAAAAAAAAAAAAAAAAIDAQQFBv/EAC0RAAIBAgQEBQQDAQAAAAAAAAABAgMRBBIxQRMhUWEFFCJxgTKRoeEjscEz/9oADAMBAAIRAxEAPwDeCIooCCKKhdAES6XQEURQQEUUFFAEULoXW47kBFFb6rHqaL254m/vgnyVnq9Y9BH+tLz8LfxQkot6IyhQWvavXFTtvkhc7rc4N8gCrNVa5pT7EcTfFx8yhYqFR7G20Wi6vW1XO9mVrP2WhWefWBWvJzVUh6r2HksXLVg6jOinStHFwHaQFTS4vTs9qeIdr2rm2bSqZ3GVx7XFUkmPPP2z4pdEvJvdnSEul1E3jUx913egVFNrCoG/rS7safmudHYwfePipbsWPSl0S8rHeR0HLrSohwznuA+amYbrKo55BGMzC72SbEHqXOZxTrKRYy5jmvaSC1wcD1g3S5GWHglyZ1vFM1wDmkEHgQvawLQbSUSZATyJmNc34XEX/wCFngUmrGhF3IoiLBIIiICCiiggBXMekenNZ/aVZLDUyxgzyNYGSOaA1jsrRa9uDV0xO6zHHoa4+AuuQJjmc5x4uc5x7zf5qLklqbeGoyqXaM9wfXhiMNhNkqWj/EaA7/U23ms+wLXjQT2bO19K485+sj8RvHgtAFiq6agbudIbDmbzn8EUky2WGd7NHWVBisFQwPhmjlYftMcHDvtwSfFYI/bmiZ+1I0fNcyx6ROhYWQnZNPENNie086t82OPN7uJv1rN0VvCuOrOhsQ1n0ENwHulI9wbvErG6/XS0X2UA6i9xPkFpN2IO3dg9FKdUuKXLI0aW/M2biGt6tfubIIx8DQPPisbrdNamW+eeR3a9xWJmRx51A3Ubl6UI/TEvE2NOPF3mqZ+KHpVuAuprYD0LEpJasspupP6Ik91cT0ryag9K8bIqIpyq+LE2VQrvYGoXgzFe/o5/rcqmlwiWU2jjkkPwMc/zARVE9EQnh5r6mkUBeTzqFisto9W2ISb/AKOYx0yvZH5cfJXik1SSH9LV08fSG5pT6tCsWZ7GpJUlrO/tdmusqZFt6l1TUbbbSqe/qbsox8yrvTau8LZ9gP8A25nO9Cp5Zdih1qC6v4NGbE9BXptMTwF/BdDU+jGHMtlp6YdoY4/eurrDhcTfZjjb+yxrfQLOXuVvE01pB/L/AEa70CgeaFj94dC57eccDmHkVuTDqraxRye+xpPbbePFWmGhDtoOln4j8FP0Vd+bhtwcjnDcCLb72spv6TRveTfUvKIigTCIiAgooiAp679FJ+w/+UrknZ/Jdc1LbseOlrh5Fc06MYQyeqYx+8Nl3tPBwa17rHtLAtess0oo7vhLShUb2t/pXaJ6vH1IbNOTFCd7Rb6x46Rf2R1lXvS/RqmpqMOhha1wlY1zzdzyCHcXHpICzyIcm3Dcsf0zbehn6sh784V9WCVNpdDbw0/54vuahnCojTZr24gEkdXOq+cKXhrrTsJ4DNm7Mpv5XXMpSa0OvjaMJO0kSabCnvFw1x3kbmk8P6CuEWi1Q7hBKf4bvwWTaK6SwU1O5sgc521uA0i++Nlyb81wrhU6ygBaKnaOuR2fyC2JOOspGvRoWVoU0+7Zh02ilRGx0j4HtY0Xc4iwAVsZhjnWc4ZWOvl6XAG1x1daymv0znnjmjkcHMkbYNDWtDSHAgi3Z5q0TVLiGlwtZjG7uFmiw/rrVDnZXhc3PLQk0qqSXRblKyka3gAo7EI6deDMqPU9Tc/hgrRR72QWVaI6v5K8GV79jThxZmADpJCPayg7gBfiViG3V+wDTqpobtjLXxk3MUns35yCN4KvoZVL1nL8SdWVK2G1/PwbWw3QHD6exbTtkeP1k31ru3lbh3BX1kTWizQGjoaAB5LXNLrjjNtrSyNPOYnsePB1iq+LWvQHjt2dsV/5SV1FUjszxFTD4m95xd/ll10ykdamZuEMkuWbM90TCLclr3gXaCVRT7SmdT7GCGMZKmWaCD6xsjWhguHEXzgOJHZ1rzLrDwuVpZJLdruLXwyW9F4o9J8GiFop44gTchu1YLqqUczumbVKs6dNRlB8r7OzJNJikrpGZprfmTJQxzmML3lkpLgzJyzyW84tZRw7E5jBGJ5nRsdLaWUhm1jGwa5jS/LZrXuNw624brqvbpVhh/vcf/0k/Fev+pcN/wDLjsd36Z/4rHD7k3i46ZPwSfpsr6aN8T3i87qUumET87ZCGiUFos7KeB596yvDi1rC1ri5rHOa0nfuAFxfnAN1jJ0lw21vpcdujbPt4XUwabYe0BoqoQBuABNh4BWRjbVmpWquorRi9ehmNHMM5HSw+o/FQ0dluHtuTYu3EAWs9ws084WMYdpTTzyWgmbIWsJdlzbgXADiFe9EXlzpje4Hld7j8lZbkanNSszJkRFAtCIiAIiIDy8bly/UVslHWTGOwfHUPIB4XbI7ce0EjvXUJXM2sOk2OK1reAMpeOx4DvmtevdWaO14RJZpwe6NlaNaW09awZXhk1uVC42eD8PvDsUzSSHPSVQ/9Tjv6t/yWkA7nBsRwI3EKvj0orGtLBUylpBaWudnBB3W5V1NVs8Wmb7p8Gak9LkqZU2Qi/NfcoOqHHivBlK1IUWtTfr42FR8iZTxnlb+ceinGE9KpI5Dc93zUzalZnDmV0K6ya9SYYyvbXm1jvHN1KRtUMiqysv4sWTHi6llvaoZ1HOlmOIiGQdKjkChmUMyZWRzo95FENUvMmdMrHEiTLJZS86Z0yscWJMTKpedNos5WY4kSaGqIapWdM6kosi6kTN9W4tLUu6Iox4vP4LcWhMf1D3+/Ibdg/5JWnNXrSI6l/O5zGDuBNvvBb4waj2MEUfO1gv2nefMroQ5U0jyONlnxMmVyIiya4REQBEUEAWiNemFmOvhnA5NRAAT8UZyn7pat8LX+ubBdvh22aLvpZBJ15Hcl/qD3KupG8TbwVTh1k2aAawqc2Dp4danUNJLO8MgikmedwbG0vPktg6Oalaqez614po9x2bbPmPUeZvmqI0md+ti6VNWbua+pabaSNjZG+ZzjZrY2kvPYBxWXP1Q1+UOELt4BtmbcXHAi+5bq0d0Qo8PZlpoWsJ9qQ8qV/7Tzv7uCvVltJHCq4rNK8FZHNs2rOujJvTy23WIbm3i9xu7lb5tEalnGN47WOC6ishbdGkzEMZOKscqPwKUc3kVJdhMo5l1XJQxO9qKN3axp9QqWTR2kdxpoT/DaPRYyItWPl0OWXUEg+yVLNO8fZK6hfobQO40kXcCPRU0mr/Dnf3Vo7HPHzWMiJef7HMhjd0JsndC6Rk1XYY79Q4dkj1TP1RYYfsSjslPzCZEZ88u5zr9Hf0Ly6GQfZPguhzqcw7mNQP4jf8AavJ1PUPNJOP3mH5JkRF4tPdnOpmIURKtlawdVMlIw1EThNC32zlyyM63AbiOta7jibex3dPSoytEvocSq+T5EsEqYFeX6NvFP9JD4jHmDbB4c/f0gbh2cV6xrAfo9LTT58zpwXZMtso5t9+xVqV3odF4eUY3bLQyO/BVLcOeeZbE1X6thVxfS6oubE42jY3c54HEk8wW0qXQmgjtlpmEjhmu/wBSr1FbnJqYtRdkYNq00ScI4i9tmh21ffnJNw3yC2qFBjABYAADgBuA7l6UjmN3bb3CIiGAiIgCIiAKVPTtka5j2hzHAtc1wuHA8QQpqIClosMhgblhijib0RsaweSqbKKIAiIgCIiAIiIAiIgCIiAKCiiAxXWFpNS0VHI2pJ/OY5YomNaXlxyHm5gLjeuYw8udv4rbX5QFK/a0kplbkyOjbCL575szpCeFvZHctaYHQbaohiG/M5g8d5PcFCbsjo4GEpStsXuqqjFQw0+zkG0eZXPIyh/RlB3kcN6qNNcQjkpaKNhJMcbQ4OaWOHJHMeY9K96c1Gar2Y9mFjIx22ufUDuTWG1rWUjQ2xbEG9wY3d4qiPNyXSyPSVrqipPe7/BunVmb4TR/5Z/mKyhYrqwt/ZFHY3+rO/ePtncsqW0eMlqwiIhEIiIAiIgCIiAIiIAiIgCIiAIiIAiIgCIiAIiIAiKTV1TYo3yPNmRtc9x6ABcoDn/XTipnxF0YPJp2tiHbbM77zrdyotW1C36WHvIAbHI9l+ciwPgDdWLSfEDUVU0v+JI9+/jvcSAst0Tp2QYbVVJaNoQ9jHHiAQG2B5hcqmT9R6TCUvRy7L7mP4hLt6qRw37SV1u91gqvWNLeWNvQw+tvkqDCW3niHxt8ipmmb9rVFrRfZsse5uZxPZvWvRfJvqzsY9Wp2XT9G+dV7LYRRc31ZPi4rKljmruMtwqhBJJ2DTv6yTZZGt48LLVhERCIREQBERAEREAREQBERAEREAREQBERAEREAREQBYrrNrthhVU/pEbN3xyNafVZUtf66qwMwwMPGWoib/pDnn+UITpq80aBlOaTvWeYq4wYVBDaxkLXHvu63osHoos8zW+84N8TZZjp3Ub4IgdzGXI7d3oFpyfKT7WPZ4OPKPvf7FlwA2na48G5nHuaVR19SSJXfbqJMnY0OzOHeco7lGnmLA8/CR4rzsDJV01OOIfFHb4nOBd5nyVeH5uxPxOeWj7nTujMGzoqVnuwRD7gVzUuCPK1rfdaG+Aspi6B4ZhERAEREAREQBERAEREAREQBERAEREAREQBERAEREAWmtfWIBz6Wn3jZh05u0gEuIaLHgdwK3KtD685b17B7sEYt3uPzCFlJXmvcwrRaLNVRdTs3hvVbpTU56l/VZvgF50KsJ7nmY8+St9bNnkc73nE+JXPm/T8nucOrQXt/Z5DrDvHqr9q0oTVY1ASLhsj53c4s27vWw71jkjuA6x6rZ+oHCbyVdUR7LWwsPWTmd6DxU8Mtzm+M1PQkbpCiiLdPKBERAEREAREQBERAEREAREQBERAEREAREQBERAEREBArn3XbLfE3D3Yox90LoIrnDW9OX4rUki2XZxjrswb1h6Gxh4t1EY1hspZygbGxHiLfNS3HelOeSvAO9cp82z3UXanFHiZ+8dRHqujNU2EfRsKgNrOnzTu/ePJ+6B4rQOj+FOrKyCBo/SSsaeoXuT4Arq2CBrGNY0BrWNDWgbgABYAeC6FGNonlPFK2eplJiIiuOQEREAREQBERAEREAREQBERAEREAREQBERAEREAREQECubNa/8A3Wr/AMwfyBdJlc4a3Y7YrU9ZYfFgUZaG5g/+hikZ5KRDiV5b7IXomzOsrnJXZ6+c8sLvZGytReBbSqnq3DkwMyMPxv8AwaPNbwCxTVjgP0PDIGkWklG3k6bv3gdzcoWWLpJWR4qvPPNyCIiyUhERAEREAREQBERAEREAREQBERAEREAREQBERAEREBArnjXRHbFZPiZEfuD8F0OVoTXzCGV8TwbmSBpcDcWyuLRv59wWGrovw81Cd2a+5gr/AKE6POxDEIIALsYRLMb+zG0jMe+4HesXM5OXzWW6t8AxOolnlw6XYGNoa+UuMbX3IOyvY3O4G3UFTToWd2dTF+JxnHJTXydLsaAAALACwHQBzL0tc6Aaa1j6ubDMRb+dRNLmvs0F1gCQcvJdySHBwAWxgrziBERAEREAREQBERAEREAREQBERAEREAREQBERAEREAREQBaQ/KFZ9dRG7t8UosW8kWeODuc7+HYt3rTX5Q8ZtQO5Vrzt5sgPII/e49wWUYZpocy3dqJfHDh9bUSOcxomvI95tEGsjBuN/Heb9y0gDw7Fm+hGjOKYlB9Eic+HDnzbWaRwtGXAAdrzuHJG6/FZZgznV/KcSx2txNrC2FjNkwnnzNaxje3IzMejMFttWrRvR2HD6ZlPA2zG73OPtSOPtSOPSSrqoskEREAREQBERAEREAREQBERAEREAREQBERAEREAREQBERAFqT8oWAmlon2dZs8jCb8kF0dwCOnkHf1FbbWNab6DQ4vFHFLJJFspDI10eW+9paQQ4EHm8EQOWGj0XSWpmk2eD05ylpkfLIbm+a7yA4dAsOCs8H5P9C0gvqap490GFl+/KtjYRhUVJBFTwtyRRNDGNuSQOsneTfestmEisREWDIREQBERAEREAREQBERAEREAREQBERAEREAREQBERAEREAREQBERAEREAREQBERAEREARE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uk-UA" altLang="uk-UA">
              <a:latin typeface="Calibri" pitchFamily="34" charset="0"/>
            </a:endParaRPr>
          </a:p>
        </p:txBody>
      </p:sp>
      <p:sp>
        <p:nvSpPr>
          <p:cNvPr id="5135" name="AutoShape 10" descr="data:image/jpeg;base64,/9j/4AAQSkZJRgABAQAAAQABAAD/2wCEAAkGBhAPDw8QEA8QDw8QEA8PDxAQEBAPEBAVFRAVFRUQFBQXGyYeFxkjGRIVHy8gJCcpLCwsFR8xNTAqNSYrLCkBCQoKDgwOGg8PGiwlHyQsLywsKiwtLCksLSwtNS0pLCwsLywpKSksLCwqKSkpLCwpLiwqKSwpKSwqKSwsLCksLP/AABEIAOEA4QMBIgACEQEDEQH/xAAcAAEAAAcBAAAAAAAAAAAAAAAAAQMEBQYHCAL/xABHEAABAwICBQkEBQkHBQAAAAABAAIDBBEFEgYHEyExIkFRYXGBkaGxMlJiwRQjQqLRCCQzQ3KCg7LwFURTc5LS4RY1VGOT/8QAGgEBAAIDAQAAAAAAAAAAAAAAAAIDAQQFBv/EAC0RAAIBAgQEBQQDAQAAAAAAAAABAgMRBBIxQRMhUWEFFCJxgTKRoeEjscEz/9oADAMBAAIRAxEAPwDeCIooCCKKhdAES6XQEURQQEUUFFAEULoXW47kBFFb6rHqaL254m/vgnyVnq9Y9BH+tLz8LfxQkot6IyhQWvavXFTtvkhc7rc4N8gCrNVa5pT7EcTfFx8yhYqFR7G20Wi6vW1XO9mVrP2WhWefWBWvJzVUh6r2HksXLVg6jOinStHFwHaQFTS4vTs9qeIdr2rm2bSqZ3GVx7XFUkmPPP2z4pdEvJvdnSEul1E3jUx913egVFNrCoG/rS7safmudHYwfePipbsWPSl0S8rHeR0HLrSohwznuA+amYbrKo55BGMzC72SbEHqXOZxTrKRYy5jmvaSC1wcD1g3S5GWHglyZ1vFM1wDmkEHgQvawLQbSUSZATyJmNc34XEX/wCFngUmrGhF3IoiLBIIiICCiiggBXMekenNZ/aVZLDUyxgzyNYGSOaA1jsrRa9uDV0xO6zHHoa4+AuuQJjmc5x4uc5x7zf5qLklqbeGoyqXaM9wfXhiMNhNkqWj/EaA7/U23ms+wLXjQT2bO19K485+sj8RvHgtAFiq6agbudIbDmbzn8EUky2WGd7NHWVBisFQwPhmjlYftMcHDvtwSfFYI/bmiZ+1I0fNcyx6ROhYWQnZNPENNie086t82OPN7uJv1rN0VvCuOrOhsQ1n0ENwHulI9wbvErG6/XS0X2UA6i9xPkFpN2IO3dg9FKdUuKXLI0aW/M2biGt6tfubIIx8DQPPisbrdNamW+eeR3a9xWJmRx51A3Ubl6UI/TEvE2NOPF3mqZ+KHpVuAuprYD0LEpJasspupP6Ik91cT0ryag9K8bIqIpyq+LE2VQrvYGoXgzFe/o5/rcqmlwiWU2jjkkPwMc/zARVE9EQnh5r6mkUBeTzqFisto9W2ISb/AKOYx0yvZH5cfJXik1SSH9LV08fSG5pT6tCsWZ7GpJUlrO/tdmusqZFt6l1TUbbbSqe/qbsox8yrvTau8LZ9gP8A25nO9Cp5Zdih1qC6v4NGbE9BXptMTwF/BdDU+jGHMtlp6YdoY4/eurrDhcTfZjjb+yxrfQLOXuVvE01pB/L/AEa70CgeaFj94dC57eccDmHkVuTDqraxRye+xpPbbePFWmGhDtoOln4j8FP0Vd+bhtwcjnDcCLb72spv6TRveTfUvKIigTCIiAgooiAp679FJ+w/+UrknZ/Jdc1LbseOlrh5Fc06MYQyeqYx+8Nl3tPBwa17rHtLAtess0oo7vhLShUb2t/pXaJ6vH1IbNOTFCd7Rb6x46Rf2R1lXvS/RqmpqMOhha1wlY1zzdzyCHcXHpICzyIcm3Dcsf0zbehn6sh784V9WCVNpdDbw0/54vuahnCojTZr24gEkdXOq+cKXhrrTsJ4DNm7Mpv5XXMpSa0OvjaMJO0kSabCnvFw1x3kbmk8P6CuEWi1Q7hBKf4bvwWTaK6SwU1O5sgc521uA0i++Nlyb81wrhU6ygBaKnaOuR2fyC2JOOspGvRoWVoU0+7Zh02ilRGx0j4HtY0Xc4iwAVsZhjnWc4ZWOvl6XAG1x1daymv0znnjmjkcHMkbYNDWtDSHAgi3Z5q0TVLiGlwtZjG7uFmiw/rrVDnZXhc3PLQk0qqSXRblKyka3gAo7EI6deDMqPU9Tc/hgrRR72QWVaI6v5K8GV79jThxZmADpJCPayg7gBfiViG3V+wDTqpobtjLXxk3MUns35yCN4KvoZVL1nL8SdWVK2G1/PwbWw3QHD6exbTtkeP1k31ru3lbh3BX1kTWizQGjoaAB5LXNLrjjNtrSyNPOYnsePB1iq+LWvQHjt2dsV/5SV1FUjszxFTD4m95xd/ll10ykdamZuEMkuWbM90TCLclr3gXaCVRT7SmdT7GCGMZKmWaCD6xsjWhguHEXzgOJHZ1rzLrDwuVpZJLdruLXwyW9F4o9J8GiFop44gTchu1YLqqUczumbVKs6dNRlB8r7OzJNJikrpGZprfmTJQxzmML3lkpLgzJyzyW84tZRw7E5jBGJ5nRsdLaWUhm1jGwa5jS/LZrXuNw624brqvbpVhh/vcf/0k/Fev+pcN/wDLjsd36Z/4rHD7k3i46ZPwSfpsr6aN8T3i87qUumET87ZCGiUFos7KeB596yvDi1rC1ri5rHOa0nfuAFxfnAN1jJ0lw21vpcdujbPt4XUwabYe0BoqoQBuABNh4BWRjbVmpWquorRi9ehmNHMM5HSw+o/FQ0dluHtuTYu3EAWs9ws084WMYdpTTzyWgmbIWsJdlzbgXADiFe9EXlzpje4Hld7j8lZbkanNSszJkRFAtCIiAIiIDy8bly/UVslHWTGOwfHUPIB4XbI7ce0EjvXUJXM2sOk2OK1reAMpeOx4DvmtevdWaO14RJZpwe6NlaNaW09awZXhk1uVC42eD8PvDsUzSSHPSVQ/9Tjv6t/yWkA7nBsRwI3EKvj0orGtLBUylpBaWudnBB3W5V1NVs8Wmb7p8Gak9LkqZU2Qi/NfcoOqHHivBlK1IUWtTfr42FR8iZTxnlb+ceinGE9KpI5Dc93zUzalZnDmV0K6ya9SYYyvbXm1jvHN1KRtUMiqysv4sWTHi6llvaoZ1HOlmOIiGQdKjkChmUMyZWRzo95FENUvMmdMrHEiTLJZS86Z0yscWJMTKpedNos5WY4kSaGqIapWdM6kosi6kTN9W4tLUu6Iox4vP4LcWhMf1D3+/Ibdg/5JWnNXrSI6l/O5zGDuBNvvBb4waj2MEUfO1gv2nefMroQ5U0jyONlnxMmVyIiya4REQBEUEAWiNemFmOvhnA5NRAAT8UZyn7pat8LX+ubBdvh22aLvpZBJ15Hcl/qD3KupG8TbwVTh1k2aAawqc2Dp4danUNJLO8MgikmedwbG0vPktg6Oalaqez614po9x2bbPmPUeZvmqI0md+ti6VNWbua+pabaSNjZG+ZzjZrY2kvPYBxWXP1Q1+UOELt4BtmbcXHAi+5bq0d0Qo8PZlpoWsJ9qQ8qV/7Tzv7uCvVltJHCq4rNK8FZHNs2rOujJvTy23WIbm3i9xu7lb5tEalnGN47WOC6ishbdGkzEMZOKscqPwKUc3kVJdhMo5l1XJQxO9qKN3axp9QqWTR2kdxpoT/DaPRYyItWPl0OWXUEg+yVLNO8fZK6hfobQO40kXcCPRU0mr/Dnf3Vo7HPHzWMiJef7HMhjd0JsndC6Rk1XYY79Q4dkj1TP1RYYfsSjslPzCZEZ88u5zr9Hf0Ly6GQfZPguhzqcw7mNQP4jf8AavJ1PUPNJOP3mH5JkRF4tPdnOpmIURKtlawdVMlIw1EThNC32zlyyM63AbiOta7jibex3dPSoytEvocSq+T5EsEqYFeX6NvFP9JD4jHmDbB4c/f0gbh2cV6xrAfo9LTT58zpwXZMtso5t9+xVqV3odF4eUY3bLQyO/BVLcOeeZbE1X6thVxfS6oubE42jY3c54HEk8wW0qXQmgjtlpmEjhmu/wBSr1FbnJqYtRdkYNq00ScI4i9tmh21ffnJNw3yC2qFBjABYAADgBuA7l6UjmN3bb3CIiGAiIgCIiAKVPTtka5j2hzHAtc1wuHA8QQpqIClosMhgblhijib0RsaweSqbKKIAiIgCIiAIiIAiIgCIiAKCiiAxXWFpNS0VHI2pJ/OY5YomNaXlxyHm5gLjeuYw8udv4rbX5QFK/a0kplbkyOjbCL575szpCeFvZHctaYHQbaohiG/M5g8d5PcFCbsjo4GEpStsXuqqjFQw0+zkG0eZXPIyh/RlB3kcN6qNNcQjkpaKNhJMcbQ4OaWOHJHMeY9K96c1Gar2Y9mFjIx22ufUDuTWG1rWUjQ2xbEG9wY3d4qiPNyXSyPSVrqipPe7/BunVmb4TR/5Z/mKyhYrqwt/ZFHY3+rO/ePtncsqW0eMlqwiIhEIiIAiIgCIiAIiIAiIgCIiAIiIAiIgCIiAIiIAiKTV1TYo3yPNmRtc9x6ABcoDn/XTipnxF0YPJp2tiHbbM77zrdyotW1C36WHvIAbHI9l+ciwPgDdWLSfEDUVU0v+JI9+/jvcSAst0Tp2QYbVVJaNoQ9jHHiAQG2B5hcqmT9R6TCUvRy7L7mP4hLt6qRw37SV1u91gqvWNLeWNvQw+tvkqDCW3niHxt8ipmmb9rVFrRfZsse5uZxPZvWvRfJvqzsY9Wp2XT9G+dV7LYRRc31ZPi4rKljmruMtwqhBJJ2DTv6yTZZGt48LLVhERCIREQBERAEREAREQBERAEREAREQBERAEREAREQBYrrNrthhVU/pEbN3xyNafVZUtf66qwMwwMPGWoib/pDnn+UITpq80aBlOaTvWeYq4wYVBDaxkLXHvu63osHoos8zW+84N8TZZjp3Ub4IgdzGXI7d3oFpyfKT7WPZ4OPKPvf7FlwA2na48G5nHuaVR19SSJXfbqJMnY0OzOHeco7lGnmLA8/CR4rzsDJV01OOIfFHb4nOBd5nyVeH5uxPxOeWj7nTujMGzoqVnuwRD7gVzUuCPK1rfdaG+Aspi6B4ZhERAEREAREQBERAEREAREQBERAEREAREQBERAEREAWmtfWIBz6Wn3jZh05u0gEuIaLHgdwK3KtD685b17B7sEYt3uPzCFlJXmvcwrRaLNVRdTs3hvVbpTU56l/VZvgF50KsJ7nmY8+St9bNnkc73nE+JXPm/T8nucOrQXt/Z5DrDvHqr9q0oTVY1ASLhsj53c4s27vWw71jkjuA6x6rZ+oHCbyVdUR7LWwsPWTmd6DxU8Mtzm+M1PQkbpCiiLdPKBERAEREAREQBERAEREAREQBERAEREAREQBERAEREBArn3XbLfE3D3Yox90LoIrnDW9OX4rUki2XZxjrswb1h6Gxh4t1EY1hspZygbGxHiLfNS3HelOeSvAO9cp82z3UXanFHiZ+8dRHqujNU2EfRsKgNrOnzTu/ePJ+6B4rQOj+FOrKyCBo/SSsaeoXuT4Arq2CBrGNY0BrWNDWgbgABYAeC6FGNonlPFK2eplJiIiuOQEREAREQBERAEREAREQBERAEREAREQBERAEREAREQECubNa/8A3Wr/AMwfyBdJlc4a3Y7YrU9ZYfFgUZaG5g/+hikZ5KRDiV5b7IXomzOsrnJXZ6+c8sLvZGytReBbSqnq3DkwMyMPxv8AwaPNbwCxTVjgP0PDIGkWklG3k6bv3gdzcoWWLpJWR4qvPPNyCIiyUhERAEREAREQBERAEREAREQBERAEREAREQBERAEREBArnjXRHbFZPiZEfuD8F0OVoTXzCGV8TwbmSBpcDcWyuLRv59wWGrovw81Cd2a+5gr/AKE6POxDEIIALsYRLMb+zG0jMe+4HesXM5OXzWW6t8AxOolnlw6XYGNoa+UuMbX3IOyvY3O4G3UFTToWd2dTF+JxnHJTXydLsaAAALACwHQBzL0tc6Aaa1j6ubDMRb+dRNLmvs0F1gCQcvJdySHBwAWxgrziBERAEREAREQBERAEREAREQBERAEREAREQBERAEREAREQBaQ/KFZ9dRG7t8UosW8kWeODuc7+HYt3rTX5Q8ZtQO5Vrzt5sgPII/e49wWUYZpocy3dqJfHDh9bUSOcxomvI95tEGsjBuN/Heb9y0gDw7Fm+hGjOKYlB9Eic+HDnzbWaRwtGXAAdrzuHJG6/FZZgznV/KcSx2txNrC2FjNkwnnzNaxje3IzMejMFttWrRvR2HD6ZlPA2zG73OPtSOPtSOPSSrqoskEREAREQBERAEREAREQBERAEREAREQBERAEREAREQBERAFqT8oWAmlon2dZs8jCb8kF0dwCOnkHf1FbbWNab6DQ4vFHFLJJFspDI10eW+9paQQ4EHm8EQOWGj0XSWpmk2eD05ylpkfLIbm+a7yA4dAsOCs8H5P9C0gvqap490GFl+/KtjYRhUVJBFTwtyRRNDGNuSQOsneTfestmEisREWDIREQBERAEREAREQBERAEREAREQBERAEREAREQBERAEREAREQBERAEREAREQBERAEREARE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uk-UA" altLang="uk-UA">
              <a:latin typeface="Calibri" pitchFamily="34" charset="0"/>
            </a:endParaRPr>
          </a:p>
        </p:txBody>
      </p:sp>
      <p:sp>
        <p:nvSpPr>
          <p:cNvPr id="5136" name="AutoShape 12" descr="data:image/jpeg;base64,/9j/4AAQSkZJRgABAQAAAQABAAD/2wCEAAkGBhAPDw8QEA8QDw8QEA8PDxAQEBAPEBAVFRAVFRUQFBQXGyYeFxkjGRIVHy8gJCcpLCwsFR8xNTAqNSYrLCkBCQoKDgwOGg8PGiwlHyQsLywsKiwtLCksLSwtNS0pLCwsLywpKSksLCwqKSkpLCwpLiwqKSwpKSwqKSwsLCksLP/AABEIAOEA4QMBIgACEQEDEQH/xAAcAAEAAAcBAAAAAAAAAAAAAAAAAQMEBQYHCAL/xABHEAABAwICBQkEBQkHBQAAAAABAAIDBBEFEgYHEyExIkFRYXGBkaGxMlJiwRQjQqLRCCQzQ3KCg7LwFURTc5LS4RY1VGOT/8QAGgEBAAIDAQAAAAAAAAAAAAAAAAIDAQQFBv/EAC0RAAIBAgQEBQQDAQAAAAAAAAABAgMRBBIxQRMhUWEFFCJxgTKRoeEjscEz/9oADAMBAAIRAxEAPwDeCIooCCKKhdAES6XQEURQQEUUFFAEULoXW47kBFFb6rHqaL254m/vgnyVnq9Y9BH+tLz8LfxQkot6IyhQWvavXFTtvkhc7rc4N8gCrNVa5pT7EcTfFx8yhYqFR7G20Wi6vW1XO9mVrP2WhWefWBWvJzVUh6r2HksXLVg6jOinStHFwHaQFTS4vTs9qeIdr2rm2bSqZ3GVx7XFUkmPPP2z4pdEvJvdnSEul1E3jUx913egVFNrCoG/rS7safmudHYwfePipbsWPSl0S8rHeR0HLrSohwznuA+amYbrKo55BGMzC72SbEHqXOZxTrKRYy5jmvaSC1wcD1g3S5GWHglyZ1vFM1wDmkEHgQvawLQbSUSZATyJmNc34XEX/wCFngUmrGhF3IoiLBIIiICCiiggBXMekenNZ/aVZLDUyxgzyNYGSOaA1jsrRa9uDV0xO6zHHoa4+AuuQJjmc5x4uc5x7zf5qLklqbeGoyqXaM9wfXhiMNhNkqWj/EaA7/U23ms+wLXjQT2bO19K485+sj8RvHgtAFiq6agbudIbDmbzn8EUky2WGd7NHWVBisFQwPhmjlYftMcHDvtwSfFYI/bmiZ+1I0fNcyx6ROhYWQnZNPENNie086t82OPN7uJv1rN0VvCuOrOhsQ1n0ENwHulI9wbvErG6/XS0X2UA6i9xPkFpN2IO3dg9FKdUuKXLI0aW/M2biGt6tfubIIx8DQPPisbrdNamW+eeR3a9xWJmRx51A3Ubl6UI/TEvE2NOPF3mqZ+KHpVuAuprYD0LEpJasspupP6Ik91cT0ryag9K8bIqIpyq+LE2VQrvYGoXgzFe/o5/rcqmlwiWU2jjkkPwMc/zARVE9EQnh5r6mkUBeTzqFisto9W2ISb/AKOYx0yvZH5cfJXik1SSH9LV08fSG5pT6tCsWZ7GpJUlrO/tdmusqZFt6l1TUbbbSqe/qbsox8yrvTau8LZ9gP8A25nO9Cp5Zdih1qC6v4NGbE9BXptMTwF/BdDU+jGHMtlp6YdoY4/eurrDhcTfZjjb+yxrfQLOXuVvE01pB/L/AEa70CgeaFj94dC57eccDmHkVuTDqraxRye+xpPbbePFWmGhDtoOln4j8FP0Vd+bhtwcjnDcCLb72spv6TRveTfUvKIigTCIiAgooiAp679FJ+w/+UrknZ/Jdc1LbseOlrh5Fc06MYQyeqYx+8Nl3tPBwa17rHtLAtess0oo7vhLShUb2t/pXaJ6vH1IbNOTFCd7Rb6x46Rf2R1lXvS/RqmpqMOhha1wlY1zzdzyCHcXHpICzyIcm3Dcsf0zbehn6sh784V9WCVNpdDbw0/54vuahnCojTZr24gEkdXOq+cKXhrrTsJ4DNm7Mpv5XXMpSa0OvjaMJO0kSabCnvFw1x3kbmk8P6CuEWi1Q7hBKf4bvwWTaK6SwU1O5sgc521uA0i++Nlyb81wrhU6ygBaKnaOuR2fyC2JOOspGvRoWVoU0+7Zh02ilRGx0j4HtY0Xc4iwAVsZhjnWc4ZWOvl6XAG1x1daymv0znnjmjkcHMkbYNDWtDSHAgi3Z5q0TVLiGlwtZjG7uFmiw/rrVDnZXhc3PLQk0qqSXRblKyka3gAo7EI6deDMqPU9Tc/hgrRR72QWVaI6v5K8GV79jThxZmADpJCPayg7gBfiViG3V+wDTqpobtjLXxk3MUns35yCN4KvoZVL1nL8SdWVK2G1/PwbWw3QHD6exbTtkeP1k31ru3lbh3BX1kTWizQGjoaAB5LXNLrjjNtrSyNPOYnsePB1iq+LWvQHjt2dsV/5SV1FUjszxFTD4m95xd/ll10ykdamZuEMkuWbM90TCLclr3gXaCVRT7SmdT7GCGMZKmWaCD6xsjWhguHEXzgOJHZ1rzLrDwuVpZJLdruLXwyW9F4o9J8GiFop44gTchu1YLqqUczumbVKs6dNRlB8r7OzJNJikrpGZprfmTJQxzmML3lkpLgzJyzyW84tZRw7E5jBGJ5nRsdLaWUhm1jGwa5jS/LZrXuNw624brqvbpVhh/vcf/0k/Fev+pcN/wDLjsd36Z/4rHD7k3i46ZPwSfpsr6aN8T3i87qUumET87ZCGiUFos7KeB596yvDi1rC1ri5rHOa0nfuAFxfnAN1jJ0lw21vpcdujbPt4XUwabYe0BoqoQBuABNh4BWRjbVmpWquorRi9ehmNHMM5HSw+o/FQ0dluHtuTYu3EAWs9ws084WMYdpTTzyWgmbIWsJdlzbgXADiFe9EXlzpje4Hld7j8lZbkanNSszJkRFAtCIiAIiIDy8bly/UVslHWTGOwfHUPIB4XbI7ce0EjvXUJXM2sOk2OK1reAMpeOx4DvmtevdWaO14RJZpwe6NlaNaW09awZXhk1uVC42eD8PvDsUzSSHPSVQ/9Tjv6t/yWkA7nBsRwI3EKvj0orGtLBUylpBaWudnBB3W5V1NVs8Wmb7p8Gak9LkqZU2Qi/NfcoOqHHivBlK1IUWtTfr42FR8iZTxnlb+ceinGE9KpI5Dc93zUzalZnDmV0K6ya9SYYyvbXm1jvHN1KRtUMiqysv4sWTHi6llvaoZ1HOlmOIiGQdKjkChmUMyZWRzo95FENUvMmdMrHEiTLJZS86Z0yscWJMTKpedNos5WY4kSaGqIapWdM6kosi6kTN9W4tLUu6Iox4vP4LcWhMf1D3+/Ibdg/5JWnNXrSI6l/O5zGDuBNvvBb4waj2MEUfO1gv2nefMroQ5U0jyONlnxMmVyIiya4REQBEUEAWiNemFmOvhnA5NRAAT8UZyn7pat8LX+ubBdvh22aLvpZBJ15Hcl/qD3KupG8TbwVTh1k2aAawqc2Dp4danUNJLO8MgikmedwbG0vPktg6Oalaqez614po9x2bbPmPUeZvmqI0md+ti6VNWbua+pabaSNjZG+ZzjZrY2kvPYBxWXP1Q1+UOELt4BtmbcXHAi+5bq0d0Qo8PZlpoWsJ9qQ8qV/7Tzv7uCvVltJHCq4rNK8FZHNs2rOujJvTy23WIbm3i9xu7lb5tEalnGN47WOC6ishbdGkzEMZOKscqPwKUc3kVJdhMo5l1XJQxO9qKN3axp9QqWTR2kdxpoT/DaPRYyItWPl0OWXUEg+yVLNO8fZK6hfobQO40kXcCPRU0mr/Dnf3Vo7HPHzWMiJef7HMhjd0JsndC6Rk1XYY79Q4dkj1TP1RYYfsSjslPzCZEZ88u5zr9Hf0Ly6GQfZPguhzqcw7mNQP4jf8AavJ1PUPNJOP3mH5JkRF4tPdnOpmIURKtlawdVMlIw1EThNC32zlyyM63AbiOta7jibex3dPSoytEvocSq+T5EsEqYFeX6NvFP9JD4jHmDbB4c/f0gbh2cV6xrAfo9LTT58zpwXZMtso5t9+xVqV3odF4eUY3bLQyO/BVLcOeeZbE1X6thVxfS6oubE42jY3c54HEk8wW0qXQmgjtlpmEjhmu/wBSr1FbnJqYtRdkYNq00ScI4i9tmh21ffnJNw3yC2qFBjABYAADgBuA7l6UjmN3bb3CIiGAiIgCIiAKVPTtka5j2hzHAtc1wuHA8QQpqIClosMhgblhijib0RsaweSqbKKIAiIgCIiAIiIAiIgCIiAKCiiAxXWFpNS0VHI2pJ/OY5YomNaXlxyHm5gLjeuYw8udv4rbX5QFK/a0kplbkyOjbCL575szpCeFvZHctaYHQbaohiG/M5g8d5PcFCbsjo4GEpStsXuqqjFQw0+zkG0eZXPIyh/RlB3kcN6qNNcQjkpaKNhJMcbQ4OaWOHJHMeY9K96c1Gar2Y9mFjIx22ufUDuTWG1rWUjQ2xbEG9wY3d4qiPNyXSyPSVrqipPe7/BunVmb4TR/5Z/mKyhYrqwt/ZFHY3+rO/ePtncsqW0eMlqwiIhEIiIAiIgCIiAIiIAiIgCIiAIiIAiIgCIiAIiIAiKTV1TYo3yPNmRtc9x6ABcoDn/XTipnxF0YPJp2tiHbbM77zrdyotW1C36WHvIAbHI9l+ciwPgDdWLSfEDUVU0v+JI9+/jvcSAst0Tp2QYbVVJaNoQ9jHHiAQG2B5hcqmT9R6TCUvRy7L7mP4hLt6qRw37SV1u91gqvWNLeWNvQw+tvkqDCW3niHxt8ipmmb9rVFrRfZsse5uZxPZvWvRfJvqzsY9Wp2XT9G+dV7LYRRc31ZPi4rKljmruMtwqhBJJ2DTv6yTZZGt48LLVhERCIREQBERAEREAREQBERAEREAREQBERAEREAREQBYrrNrthhVU/pEbN3xyNafVZUtf66qwMwwMPGWoib/pDnn+UITpq80aBlOaTvWeYq4wYVBDaxkLXHvu63osHoos8zW+84N8TZZjp3Ub4IgdzGXI7d3oFpyfKT7WPZ4OPKPvf7FlwA2na48G5nHuaVR19SSJXfbqJMnY0OzOHeco7lGnmLA8/CR4rzsDJV01OOIfFHb4nOBd5nyVeH5uxPxOeWj7nTujMGzoqVnuwRD7gVzUuCPK1rfdaG+Aspi6B4ZhERAEREAREQBERAEREAREQBERAEREAREQBERAEREAWmtfWIBz6Wn3jZh05u0gEuIaLHgdwK3KtD685b17B7sEYt3uPzCFlJXmvcwrRaLNVRdTs3hvVbpTU56l/VZvgF50KsJ7nmY8+St9bNnkc73nE+JXPm/T8nucOrQXt/Z5DrDvHqr9q0oTVY1ASLhsj53c4s27vWw71jkjuA6x6rZ+oHCbyVdUR7LWwsPWTmd6DxU8Mtzm+M1PQkbpCiiLdPKBERAEREAREQBERAEREAREQBERAEREAREQBERAEREBArn3XbLfE3D3Yox90LoIrnDW9OX4rUki2XZxjrswb1h6Gxh4t1EY1hspZygbGxHiLfNS3HelOeSvAO9cp82z3UXanFHiZ+8dRHqujNU2EfRsKgNrOnzTu/ePJ+6B4rQOj+FOrKyCBo/SSsaeoXuT4Arq2CBrGNY0BrWNDWgbgABYAeC6FGNonlPFK2eplJiIiuOQEREAREQBERAEREAREQBERAEREAREQBERAEREAREQECubNa/8A3Wr/AMwfyBdJlc4a3Y7YrU9ZYfFgUZaG5g/+hikZ5KRDiV5b7IXomzOsrnJXZ6+c8sLvZGytReBbSqnq3DkwMyMPxv8AwaPNbwCxTVjgP0PDIGkWklG3k6bv3gdzcoWWLpJWR4qvPPNyCIiyUhERAEREAREQBERAEREAREQBERAEREAREQBERAEREBArnjXRHbFZPiZEfuD8F0OVoTXzCGV8TwbmSBpcDcWyuLRv59wWGrovw81Cd2a+5gr/AKE6POxDEIIALsYRLMb+zG0jMe+4HesXM5OXzWW6t8AxOolnlw6XYGNoa+UuMbX3IOyvY3O4G3UFTToWd2dTF+JxnHJTXydLsaAAALACwHQBzL0tc6Aaa1j6ubDMRb+dRNLmvs0F1gCQcvJdySHBwAWxgrziBERAEREAREQBERAEREAREQBERAEREAREQBERAEREAREQBaQ/KFZ9dRG7t8UosW8kWeODuc7+HYt3rTX5Q8ZtQO5Vrzt5sgPII/e49wWUYZpocy3dqJfHDh9bUSOcxomvI95tEGsjBuN/Heb9y0gDw7Fm+hGjOKYlB9Eic+HDnzbWaRwtGXAAdrzuHJG6/FZZgznV/KcSx2txNrC2FjNkwnnzNaxje3IzMejMFttWrRvR2HD6ZlPA2zG73OPtSOPtSOPSSrqoskEREAREQBERAEREAREQBERAEREAREQBERAEREAREQBERAFqT8oWAmlon2dZs8jCb8kF0dwCOnkHf1FbbWNab6DQ4vFHFLJJFspDI10eW+9paQQ4EHm8EQOWGj0XSWpmk2eD05ylpkfLIbm+a7yA4dAsOCs8H5P9C0gvqap490GFl+/KtjYRhUVJBFTwtyRRNDGNuSQOsneTfestmEisREWDIREQBERAEREAREQBERAEREAREQBERAEREAREQBERAEREAREQBERAEREAREQBERAEREARE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uk-UA" altLang="uk-UA">
              <a:latin typeface="Calibri" pitchFamily="34" charset="0"/>
            </a:endParaRPr>
          </a:p>
        </p:txBody>
      </p:sp>
      <p:sp>
        <p:nvSpPr>
          <p:cNvPr id="5137" name="AutoShape 14" descr="data:image/jpeg;base64,/9j/4AAQSkZJRgABAQAAAQABAAD/2wCEAAkGBhAPDw8QEA8QDw8QEA8PDxAQEBAPEBAVFRAVFRUQFBQXGyYeFxkjGRIVHy8gJCcpLCwsFR8xNTAqNSYrLCkBCQoKDgwOGg8PGiwlHyQsLywsKiwtLCksLSwtNS0pLCwsLywpKSksLCwqKSkpLCwpLiwqKSwpKSwqKSwsLCksLP/AABEIAOEA4QMBIgACEQEDEQH/xAAcAAEAAAcBAAAAAAAAAAAAAAAAAQMEBQYHCAL/xABHEAABAwICBQkEBQkHBQAAAAABAAIDBBEFEgYHEyExIkFRYXGBkaGxMlJiwRQjQqLRCCQzQ3KCg7LwFURTc5LS4RY1VGOT/8QAGgEBAAIDAQAAAAAAAAAAAAAAAAIDAQQFBv/EAC0RAAIBAgQEBQQDAQAAAAAAAAABAgMRBBIxQRMhUWEFFCJxgTKRoeEjscEz/9oADAMBAAIRAxEAPwDeCIooCCKKhdAES6XQEURQQEUUFFAEULoXW47kBFFb6rHqaL254m/vgnyVnq9Y9BH+tLz8LfxQkot6IyhQWvavXFTtvkhc7rc4N8gCrNVa5pT7EcTfFx8yhYqFR7G20Wi6vW1XO9mVrP2WhWefWBWvJzVUh6r2HksXLVg6jOinStHFwHaQFTS4vTs9qeIdr2rm2bSqZ3GVx7XFUkmPPP2z4pdEvJvdnSEul1E3jUx913egVFNrCoG/rS7safmudHYwfePipbsWPSl0S8rHeR0HLrSohwznuA+amYbrKo55BGMzC72SbEHqXOZxTrKRYy5jmvaSC1wcD1g3S5GWHglyZ1vFM1wDmkEHgQvawLQbSUSZATyJmNc34XEX/wCFngUmrGhF3IoiLBIIiICCiiggBXMekenNZ/aVZLDUyxgzyNYGSOaA1jsrRa9uDV0xO6zHHoa4+AuuQJjmc5x4uc5x7zf5qLklqbeGoyqXaM9wfXhiMNhNkqWj/EaA7/U23ms+wLXjQT2bO19K485+sj8RvHgtAFiq6agbudIbDmbzn8EUky2WGd7NHWVBisFQwPhmjlYftMcHDvtwSfFYI/bmiZ+1I0fNcyx6ROhYWQnZNPENNie086t82OPN7uJv1rN0VvCuOrOhsQ1n0ENwHulI9wbvErG6/XS0X2UA6i9xPkFpN2IO3dg9FKdUuKXLI0aW/M2biGt6tfubIIx8DQPPisbrdNamW+eeR3a9xWJmRx51A3Ubl6UI/TEvE2NOPF3mqZ+KHpVuAuprYD0LEpJasspupP6Ik91cT0ryag9K8bIqIpyq+LE2VQrvYGoXgzFe/o5/rcqmlwiWU2jjkkPwMc/zARVE9EQnh5r6mkUBeTzqFisto9W2ISb/AKOYx0yvZH5cfJXik1SSH9LV08fSG5pT6tCsWZ7GpJUlrO/tdmusqZFt6l1TUbbbSqe/qbsox8yrvTau8LZ9gP8A25nO9Cp5Zdih1qC6v4NGbE9BXptMTwF/BdDU+jGHMtlp6YdoY4/eurrDhcTfZjjb+yxrfQLOXuVvE01pB/L/AEa70CgeaFj94dC57eccDmHkVuTDqraxRye+xpPbbePFWmGhDtoOln4j8FP0Vd+bhtwcjnDcCLb72spv6TRveTfUvKIigTCIiAgooiAp679FJ+w/+UrknZ/Jdc1LbseOlrh5Fc06MYQyeqYx+8Nl3tPBwa17rHtLAtess0oo7vhLShUb2t/pXaJ6vH1IbNOTFCd7Rb6x46Rf2R1lXvS/RqmpqMOhha1wlY1zzdzyCHcXHpICzyIcm3Dcsf0zbehn6sh784V9WCVNpdDbw0/54vuahnCojTZr24gEkdXOq+cKXhrrTsJ4DNm7Mpv5XXMpSa0OvjaMJO0kSabCnvFw1x3kbmk8P6CuEWi1Q7hBKf4bvwWTaK6SwU1O5sgc521uA0i++Nlyb81wrhU6ygBaKnaOuR2fyC2JOOspGvRoWVoU0+7Zh02ilRGx0j4HtY0Xc4iwAVsZhjnWc4ZWOvl6XAG1x1daymv0znnjmjkcHMkbYNDWtDSHAgi3Z5q0TVLiGlwtZjG7uFmiw/rrVDnZXhc3PLQk0qqSXRblKyka3gAo7EI6deDMqPU9Tc/hgrRR72QWVaI6v5K8GV79jThxZmADpJCPayg7gBfiViG3V+wDTqpobtjLXxk3MUns35yCN4KvoZVL1nL8SdWVK2G1/PwbWw3QHD6exbTtkeP1k31ru3lbh3BX1kTWizQGjoaAB5LXNLrjjNtrSyNPOYnsePB1iq+LWvQHjt2dsV/5SV1FUjszxFTD4m95xd/ll10ykdamZuEMkuWbM90TCLclr3gXaCVRT7SmdT7GCGMZKmWaCD6xsjWhguHEXzgOJHZ1rzLrDwuVpZJLdruLXwyW9F4o9J8GiFop44gTchu1YLqqUczumbVKs6dNRlB8r7OzJNJikrpGZprfmTJQxzmML3lkpLgzJyzyW84tZRw7E5jBGJ5nRsdLaWUhm1jGwa5jS/LZrXuNw624brqvbpVhh/vcf/0k/Fev+pcN/wDLjsd36Z/4rHD7k3i46ZPwSfpsr6aN8T3i87qUumET87ZCGiUFos7KeB596yvDi1rC1ri5rHOa0nfuAFxfnAN1jJ0lw21vpcdujbPt4XUwabYe0BoqoQBuABNh4BWRjbVmpWquorRi9ehmNHMM5HSw+o/FQ0dluHtuTYu3EAWs9ws084WMYdpTTzyWgmbIWsJdlzbgXADiFe9EXlzpje4Hld7j8lZbkanNSszJkRFAtCIiAIiIDy8bly/UVslHWTGOwfHUPIB4XbI7ce0EjvXUJXM2sOk2OK1reAMpeOx4DvmtevdWaO14RJZpwe6NlaNaW09awZXhk1uVC42eD8PvDsUzSSHPSVQ/9Tjv6t/yWkA7nBsRwI3EKvj0orGtLBUylpBaWudnBB3W5V1NVs8Wmb7p8Gak9LkqZU2Qi/NfcoOqHHivBlK1IUWtTfr42FR8iZTxnlb+ceinGE9KpI5Dc93zUzalZnDmV0K6ya9SYYyvbXm1jvHN1KRtUMiqysv4sWTHi6llvaoZ1HOlmOIiGQdKjkChmUMyZWRzo95FENUvMmdMrHEiTLJZS86Z0yscWJMTKpedNos5WY4kSaGqIapWdM6kosi6kTN9W4tLUu6Iox4vP4LcWhMf1D3+/Ibdg/5JWnNXrSI6l/O5zGDuBNvvBb4waj2MEUfO1gv2nefMroQ5U0jyONlnxMmVyIiya4REQBEUEAWiNemFmOvhnA5NRAAT8UZyn7pat8LX+ubBdvh22aLvpZBJ15Hcl/qD3KupG8TbwVTh1k2aAawqc2Dp4danUNJLO8MgikmedwbG0vPktg6Oalaqez614po9x2bbPmPUeZvmqI0md+ti6VNWbua+pabaSNjZG+ZzjZrY2kvPYBxWXP1Q1+UOELt4BtmbcXHAi+5bq0d0Qo8PZlpoWsJ9qQ8qV/7Tzv7uCvVltJHCq4rNK8FZHNs2rOujJvTy23WIbm3i9xu7lb5tEalnGN47WOC6ishbdGkzEMZOKscqPwKUc3kVJdhMo5l1XJQxO9qKN3axp9QqWTR2kdxpoT/DaPRYyItWPl0OWXUEg+yVLNO8fZK6hfobQO40kXcCPRU0mr/Dnf3Vo7HPHzWMiJef7HMhjd0JsndC6Rk1XYY79Q4dkj1TP1RYYfsSjslPzCZEZ88u5zr9Hf0Ly6GQfZPguhzqcw7mNQP4jf8AavJ1PUPNJOP3mH5JkRF4tPdnOpmIURKtlawdVMlIw1EThNC32zlyyM63AbiOta7jibex3dPSoytEvocSq+T5EsEqYFeX6NvFP9JD4jHmDbB4c/f0gbh2cV6xrAfo9LTT58zpwXZMtso5t9+xVqV3odF4eUY3bLQyO/BVLcOeeZbE1X6thVxfS6oubE42jY3c54HEk8wW0qXQmgjtlpmEjhmu/wBSr1FbnJqYtRdkYNq00ScI4i9tmh21ffnJNw3yC2qFBjABYAADgBuA7l6UjmN3bb3CIiGAiIgCIiAKVPTtka5j2hzHAtc1wuHA8QQpqIClosMhgblhijib0RsaweSqbKKIAiIgCIiAIiIAiIgCIiAKCiiAxXWFpNS0VHI2pJ/OY5YomNaXlxyHm5gLjeuYw8udv4rbX5QFK/a0kplbkyOjbCL575szpCeFvZHctaYHQbaohiG/M5g8d5PcFCbsjo4GEpStsXuqqjFQw0+zkG0eZXPIyh/RlB3kcN6qNNcQjkpaKNhJMcbQ4OaWOHJHMeY9K96c1Gar2Y9mFjIx22ufUDuTWG1rWUjQ2xbEG9wY3d4qiPNyXSyPSVrqipPe7/BunVmb4TR/5Z/mKyhYrqwt/ZFHY3+rO/ePtncsqW0eMlqwiIhEIiIAiIgCIiAIiIAiIgCIiAIiIAiIgCIiAIiIAiKTV1TYo3yPNmRtc9x6ABcoDn/XTipnxF0YPJp2tiHbbM77zrdyotW1C36WHvIAbHI9l+ciwPgDdWLSfEDUVU0v+JI9+/jvcSAst0Tp2QYbVVJaNoQ9jHHiAQG2B5hcqmT9R6TCUvRy7L7mP4hLt6qRw37SV1u91gqvWNLeWNvQw+tvkqDCW3niHxt8ipmmb9rVFrRfZsse5uZxPZvWvRfJvqzsY9Wp2XT9G+dV7LYRRc31ZPi4rKljmruMtwqhBJJ2DTv6yTZZGt48LLVhERCIREQBERAEREAREQBERAEREAREQBERAEREAREQBYrrNrthhVU/pEbN3xyNafVZUtf66qwMwwMPGWoib/pDnn+UITpq80aBlOaTvWeYq4wYVBDaxkLXHvu63osHoos8zW+84N8TZZjp3Ub4IgdzGXI7d3oFpyfKT7WPZ4OPKPvf7FlwA2na48G5nHuaVR19SSJXfbqJMnY0OzOHeco7lGnmLA8/CR4rzsDJV01OOIfFHb4nOBd5nyVeH5uxPxOeWj7nTujMGzoqVnuwRD7gVzUuCPK1rfdaG+Aspi6B4ZhERAEREAREQBERAEREAREQBERAEREAREQBERAEREAWmtfWIBz6Wn3jZh05u0gEuIaLHgdwK3KtD685b17B7sEYt3uPzCFlJXmvcwrRaLNVRdTs3hvVbpTU56l/VZvgF50KsJ7nmY8+St9bNnkc73nE+JXPm/T8nucOrQXt/Z5DrDvHqr9q0oTVY1ASLhsj53c4s27vWw71jkjuA6x6rZ+oHCbyVdUR7LWwsPWTmd6DxU8Mtzm+M1PQkbpCiiLdPKBERAEREAREQBERAEREAREQBERAEREAREQBERAEREBArn3XbLfE3D3Yox90LoIrnDW9OX4rUki2XZxjrswb1h6Gxh4t1EY1hspZygbGxHiLfNS3HelOeSvAO9cp82z3UXanFHiZ+8dRHqujNU2EfRsKgNrOnzTu/ePJ+6B4rQOj+FOrKyCBo/SSsaeoXuT4Arq2CBrGNY0BrWNDWgbgABYAeC6FGNonlPFK2eplJiIiuOQEREAREQBERAEREAREQBERAEREAREQBERAEREAREQECubNa/8A3Wr/AMwfyBdJlc4a3Y7YrU9ZYfFgUZaG5g/+hikZ5KRDiV5b7IXomzOsrnJXZ6+c8sLvZGytReBbSqnq3DkwMyMPxv8AwaPNbwCxTVjgP0PDIGkWklG3k6bv3gdzcoWWLpJWR4qvPPNyCIiyUhERAEREAREQBERAEREAREQBERAEREAREQBERAEREBArnjXRHbFZPiZEfuD8F0OVoTXzCGV8TwbmSBpcDcWyuLRv59wWGrovw81Cd2a+5gr/AKE6POxDEIIALsYRLMb+zG0jMe+4HesXM5OXzWW6t8AxOolnlw6XYGNoa+UuMbX3IOyvY3O4G3UFTToWd2dTF+JxnHJTXydLsaAAALACwHQBzL0tc6Aaa1j6ubDMRb+dRNLmvs0F1gCQcvJdySHBwAWxgrziBERAEREAREQBERAEREAREQBERAEREAREQBERAEREAREQBaQ/KFZ9dRG7t8UosW8kWeODuc7+HYt3rTX5Q8ZtQO5Vrzt5sgPII/e49wWUYZpocy3dqJfHDh9bUSOcxomvI95tEGsjBuN/Heb9y0gDw7Fm+hGjOKYlB9Eic+HDnzbWaRwtGXAAdrzuHJG6/FZZgznV/KcSx2txNrC2FjNkwnnzNaxje3IzMejMFttWrRvR2HD6ZlPA2zG73OPtSOPtSOPSSrqoskEREAREQBERAEREAREQBERAEREAREQBERAEREAREQBERAFqT8oWAmlon2dZs8jCb8kF0dwCOnkHf1FbbWNab6DQ4vFHFLJJFspDI10eW+9paQQ4EHm8EQOWGj0XSWpmk2eD05ylpkfLIbm+a7yA4dAsOCs8H5P9C0gvqap490GFl+/KtjYRhUVJBFTwtyRRNDGNuSQOsneTfestmEisREWDIREQBERAEREAREQBERAEREAREQBERAEREAREQBERAEREAREQBERAEREAREQBERAEREARE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uk-UA" altLang="uk-UA">
              <a:latin typeface="Calibri" pitchFamily="34" charset="0"/>
            </a:endParaRPr>
          </a:p>
        </p:txBody>
      </p:sp>
      <p:sp>
        <p:nvSpPr>
          <p:cNvPr id="5138" name="AutoShape 16" descr="data:image/jpeg;base64,/9j/4AAQSkZJRgABAQAAAQABAAD/2wCEAAkGBhAPDw8QEA8QDw8QEA8PDxAQEBAPEBAVFRAVFRUQFBQXGyYeFxkjGRIVHy8gJCcpLCwsFR8xNTAqNSYrLCkBCQoKDgwOGg8PGiwlHyQsLywsKiwtLCksLSwtNS0pLCwsLywpKSksLCwqKSkpLCwpLiwqKSwpKSwqKSwsLCksLP/AABEIAOEA4QMBIgACEQEDEQH/xAAcAAEAAAcBAAAAAAAAAAAAAAAAAQMEBQYHCAL/xABHEAABAwICBQkEBQkHBQAAAAABAAIDBBEFEgYHEyExIkFRYXGBkaGxMlJiwRQjQqLRCCQzQ3KCg7LwFURTc5LS4RY1VGOT/8QAGgEBAAIDAQAAAAAAAAAAAAAAAAIDAQQFBv/EAC0RAAIBAgQEBQQDAQAAAAAAAAABAgMRBBIxQRMhUWEFFCJxgTKRoeEjscEz/9oADAMBAAIRAxEAPwDeCIooCCKKhdAES6XQEURQQEUUFFAEULoXW47kBFFb6rHqaL254m/vgnyVnq9Y9BH+tLz8LfxQkot6IyhQWvavXFTtvkhc7rc4N8gCrNVa5pT7EcTfFx8yhYqFR7G20Wi6vW1XO9mVrP2WhWefWBWvJzVUh6r2HksXLVg6jOinStHFwHaQFTS4vTs9qeIdr2rm2bSqZ3GVx7XFUkmPPP2z4pdEvJvdnSEul1E3jUx913egVFNrCoG/rS7safmudHYwfePipbsWPSl0S8rHeR0HLrSohwznuA+amYbrKo55BGMzC72SbEHqXOZxTrKRYy5jmvaSC1wcD1g3S5GWHglyZ1vFM1wDmkEHgQvawLQbSUSZATyJmNc34XEX/wCFngUmrGhF3IoiLBIIiICCiiggBXMekenNZ/aVZLDUyxgzyNYGSOaA1jsrRa9uDV0xO6zHHoa4+AuuQJjmc5x4uc5x7zf5qLklqbeGoyqXaM9wfXhiMNhNkqWj/EaA7/U23ms+wLXjQT2bO19K485+sj8RvHgtAFiq6agbudIbDmbzn8EUky2WGd7NHWVBisFQwPhmjlYftMcHDvtwSfFYI/bmiZ+1I0fNcyx6ROhYWQnZNPENNie086t82OPN7uJv1rN0VvCuOrOhsQ1n0ENwHulI9wbvErG6/XS0X2UA6i9xPkFpN2IO3dg9FKdUuKXLI0aW/M2biGt6tfubIIx8DQPPisbrdNamW+eeR3a9xWJmRx51A3Ubl6UI/TEvE2NOPF3mqZ+KHpVuAuprYD0LEpJasspupP6Ik91cT0ryag9K8bIqIpyq+LE2VQrvYGoXgzFe/o5/rcqmlwiWU2jjkkPwMc/zARVE9EQnh5r6mkUBeTzqFisto9W2ISb/AKOYx0yvZH5cfJXik1SSH9LV08fSG5pT6tCsWZ7GpJUlrO/tdmusqZFt6l1TUbbbSqe/qbsox8yrvTau8LZ9gP8A25nO9Cp5Zdih1qC6v4NGbE9BXptMTwF/BdDU+jGHMtlp6YdoY4/eurrDhcTfZjjb+yxrfQLOXuVvE01pB/L/AEa70CgeaFj94dC57eccDmHkVuTDqraxRye+xpPbbePFWmGhDtoOln4j8FP0Vd+bhtwcjnDcCLb72spv6TRveTfUvKIigTCIiAgooiAp679FJ+w/+UrknZ/Jdc1LbseOlrh5Fc06MYQyeqYx+8Nl3tPBwa17rHtLAtess0oo7vhLShUb2t/pXaJ6vH1IbNOTFCd7Rb6x46Rf2R1lXvS/RqmpqMOhha1wlY1zzdzyCHcXHpICzyIcm3Dcsf0zbehn6sh784V9WCVNpdDbw0/54vuahnCojTZr24gEkdXOq+cKXhrrTsJ4DNm7Mpv5XXMpSa0OvjaMJO0kSabCnvFw1x3kbmk8P6CuEWi1Q7hBKf4bvwWTaK6SwU1O5sgc521uA0i++Nlyb81wrhU6ygBaKnaOuR2fyC2JOOspGvRoWVoU0+7Zh02ilRGx0j4HtY0Xc4iwAVsZhjnWc4ZWOvl6XAG1x1daymv0znnjmjkcHMkbYNDWtDSHAgi3Z5q0TVLiGlwtZjG7uFmiw/rrVDnZXhc3PLQk0qqSXRblKyka3gAo7EI6deDMqPU9Tc/hgrRR72QWVaI6v5K8GV79jThxZmADpJCPayg7gBfiViG3V+wDTqpobtjLXxk3MUns35yCN4KvoZVL1nL8SdWVK2G1/PwbWw3QHD6exbTtkeP1k31ru3lbh3BX1kTWizQGjoaAB5LXNLrjjNtrSyNPOYnsePB1iq+LWvQHjt2dsV/5SV1FUjszxFTD4m95xd/ll10ykdamZuEMkuWbM90TCLclr3gXaCVRT7SmdT7GCGMZKmWaCD6xsjWhguHEXzgOJHZ1rzLrDwuVpZJLdruLXwyW9F4o9J8GiFop44gTchu1YLqqUczumbVKs6dNRlB8r7OzJNJikrpGZprfmTJQxzmML3lkpLgzJyzyW84tZRw7E5jBGJ5nRsdLaWUhm1jGwa5jS/LZrXuNw624brqvbpVhh/vcf/0k/Fev+pcN/wDLjsd36Z/4rHD7k3i46ZPwSfpsr6aN8T3i87qUumET87ZCGiUFos7KeB596yvDi1rC1ri5rHOa0nfuAFxfnAN1jJ0lw21vpcdujbPt4XUwabYe0BoqoQBuABNh4BWRjbVmpWquorRi9ehmNHMM5HSw+o/FQ0dluHtuTYu3EAWs9ws084WMYdpTTzyWgmbIWsJdlzbgXADiFe9EXlzpje4Hld7j8lZbkanNSszJkRFAtCIiAIiIDy8bly/UVslHWTGOwfHUPIB4XbI7ce0EjvXUJXM2sOk2OK1reAMpeOx4DvmtevdWaO14RJZpwe6NlaNaW09awZXhk1uVC42eD8PvDsUzSSHPSVQ/9Tjv6t/yWkA7nBsRwI3EKvj0orGtLBUylpBaWudnBB3W5V1NVs8Wmb7p8Gak9LkqZU2Qi/NfcoOqHHivBlK1IUWtTfr42FR8iZTxnlb+ceinGE9KpI5Dc93zUzalZnDmV0K6ya9SYYyvbXm1jvHN1KRtUMiqysv4sWTHi6llvaoZ1HOlmOIiGQdKjkChmUMyZWRzo95FENUvMmdMrHEiTLJZS86Z0yscWJMTKpedNos5WY4kSaGqIapWdM6kosi6kTN9W4tLUu6Iox4vP4LcWhMf1D3+/Ibdg/5JWnNXrSI6l/O5zGDuBNvvBb4waj2MEUfO1gv2nefMroQ5U0jyONlnxMmVyIiya4REQBEUEAWiNemFmOvhnA5NRAAT8UZyn7pat8LX+ubBdvh22aLvpZBJ15Hcl/qD3KupG8TbwVTh1k2aAawqc2Dp4danUNJLO8MgikmedwbG0vPktg6Oalaqez614po9x2bbPmPUeZvmqI0md+ti6VNWbua+pabaSNjZG+ZzjZrY2kvPYBxWXP1Q1+UOELt4BtmbcXHAi+5bq0d0Qo8PZlpoWsJ9qQ8qV/7Tzv7uCvVltJHCq4rNK8FZHNs2rOujJvTy23WIbm3i9xu7lb5tEalnGN47WOC6ishbdGkzEMZOKscqPwKUc3kVJdhMo5l1XJQxO9qKN3axp9QqWTR2kdxpoT/DaPRYyItWPl0OWXUEg+yVLNO8fZK6hfobQO40kXcCPRU0mr/Dnf3Vo7HPHzWMiJef7HMhjd0JsndC6Rk1XYY79Q4dkj1TP1RYYfsSjslPzCZEZ88u5zr9Hf0Ly6GQfZPguhzqcw7mNQP4jf8AavJ1PUPNJOP3mH5JkRF4tPdnOpmIURKtlawdVMlIw1EThNC32zlyyM63AbiOta7jibex3dPSoytEvocSq+T5EsEqYFeX6NvFP9JD4jHmDbB4c/f0gbh2cV6xrAfo9LTT58zpwXZMtso5t9+xVqV3odF4eUY3bLQyO/BVLcOeeZbE1X6thVxfS6oubE42jY3c54HEk8wW0qXQmgjtlpmEjhmu/wBSr1FbnJqYtRdkYNq00ScI4i9tmh21ffnJNw3yC2qFBjABYAADgBuA7l6UjmN3bb3CIiGAiIgCIiAKVPTtka5j2hzHAtc1wuHA8QQpqIClosMhgblhijib0RsaweSqbKKIAiIgCIiAIiIAiIgCIiAKCiiAxXWFpNS0VHI2pJ/OY5YomNaXlxyHm5gLjeuYw8udv4rbX5QFK/a0kplbkyOjbCL575szpCeFvZHctaYHQbaohiG/M5g8d5PcFCbsjo4GEpStsXuqqjFQw0+zkG0eZXPIyh/RlB3kcN6qNNcQjkpaKNhJMcbQ4OaWOHJHMeY9K96c1Gar2Y9mFjIx22ufUDuTWG1rWUjQ2xbEG9wY3d4qiPNyXSyPSVrqipPe7/BunVmb4TR/5Z/mKyhYrqwt/ZFHY3+rO/ePtncsqW0eMlqwiIhEIiIAiIgCIiAIiIAiIgCIiAIiIAiIgCIiAIiIAiKTV1TYo3yPNmRtc9x6ABcoDn/XTipnxF0YPJp2tiHbbM77zrdyotW1C36WHvIAbHI9l+ciwPgDdWLSfEDUVU0v+JI9+/jvcSAst0Tp2QYbVVJaNoQ9jHHiAQG2B5hcqmT9R6TCUvRy7L7mP4hLt6qRw37SV1u91gqvWNLeWNvQw+tvkqDCW3niHxt8ipmmb9rVFrRfZsse5uZxPZvWvRfJvqzsY9Wp2XT9G+dV7LYRRc31ZPi4rKljmruMtwqhBJJ2DTv6yTZZGt48LLVhERCIREQBERAEREAREQBERAEREAREQBERAEREAREQBYrrNrthhVU/pEbN3xyNafVZUtf66qwMwwMPGWoib/pDnn+UITpq80aBlOaTvWeYq4wYVBDaxkLXHvu63osHoos8zW+84N8TZZjp3Ub4IgdzGXI7d3oFpyfKT7WPZ4OPKPvf7FlwA2na48G5nHuaVR19SSJXfbqJMnY0OzOHeco7lGnmLA8/CR4rzsDJV01OOIfFHb4nOBd5nyVeH5uxPxOeWj7nTujMGzoqVnuwRD7gVzUuCPK1rfdaG+Aspi6B4ZhERAEREAREQBERAEREAREQBERAEREAREQBERAEREAWmtfWIBz6Wn3jZh05u0gEuIaLHgdwK3KtD685b17B7sEYt3uPzCFlJXmvcwrRaLNVRdTs3hvVbpTU56l/VZvgF50KsJ7nmY8+St9bNnkc73nE+JXPm/T8nucOrQXt/Z5DrDvHqr9q0oTVY1ASLhsj53c4s27vWw71jkjuA6x6rZ+oHCbyVdUR7LWwsPWTmd6DxU8Mtzm+M1PQkbpCiiLdPKBERAEREAREQBERAEREAREQBERAEREAREQBERAEREBArn3XbLfE3D3Yox90LoIrnDW9OX4rUki2XZxjrswb1h6Gxh4t1EY1hspZygbGxHiLfNS3HelOeSvAO9cp82z3UXanFHiZ+8dRHqujNU2EfRsKgNrOnzTu/ePJ+6B4rQOj+FOrKyCBo/SSsaeoXuT4Arq2CBrGNY0BrWNDWgbgABYAeC6FGNonlPFK2eplJiIiuOQEREAREQBERAEREAREQBERAEREAREQBERAEREAREQECubNa/8A3Wr/AMwfyBdJlc4a3Y7YrU9ZYfFgUZaG5g/+hikZ5KRDiV5b7IXomzOsrnJXZ6+c8sLvZGytReBbSqnq3DkwMyMPxv8AwaPNbwCxTVjgP0PDIGkWklG3k6bv3gdzcoWWLpJWR4qvPPNyCIiyUhERAEREAREQBERAEREAREQBERAEREAREQBERAEREBArnjXRHbFZPiZEfuD8F0OVoTXzCGV8TwbmSBpcDcWyuLRv59wWGrovw81Cd2a+5gr/AKE6POxDEIIALsYRLMb+zG0jMe+4HesXM5OXzWW6t8AxOolnlw6XYGNoa+UuMbX3IOyvY3O4G3UFTToWd2dTF+JxnHJTXydLsaAAALACwHQBzL0tc6Aaa1j6ubDMRb+dRNLmvs0F1gCQcvJdySHBwAWxgrziBERAEREAREQBERAEREAREQBERAEREAREQBERAEREAREQBaQ/KFZ9dRG7t8UosW8kWeODuc7+HYt3rTX5Q8ZtQO5Vrzt5sgPII/e49wWUYZpocy3dqJfHDh9bUSOcxomvI95tEGsjBuN/Heb9y0gDw7Fm+hGjOKYlB9Eic+HDnzbWaRwtGXAAdrzuHJG6/FZZgznV/KcSx2txNrC2FjNkwnnzNaxje3IzMejMFttWrRvR2HD6ZlPA2zG73OPtSOPtSOPSSrqoskEREAREQBERAEREAREQBERAEREAREQBERAEREAREQBERAFqT8oWAmlon2dZs8jCb8kF0dwCOnkHf1FbbWNab6DQ4vFHFLJJFspDI10eW+9paQQ4EHm8EQOWGj0XSWpmk2eD05ylpkfLIbm+a7yA4dAsOCs8H5P9C0gvqap490GFl+/KtjYRhUVJBFTwtyRRNDGNuSQOsneTfestmEisREWDIREQBERAEREAREQBERAEREAREQBERAEREAREQBERAEREAREQBERAEREAREQBERAEREARE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uk-UA" altLang="uk-UA">
              <a:latin typeface="Calibri" pitchFamily="34" charset="0"/>
            </a:endParaRPr>
          </a:p>
        </p:txBody>
      </p:sp>
      <p:sp>
        <p:nvSpPr>
          <p:cNvPr id="5139" name="AutoShape 18" descr="data:image/jpeg;base64,/9j/4AAQSkZJRgABAQAAAQABAAD/2wCEAAkGBhAPDw8QEA8QDw8QEA8PDxAQEBAPEBAVFRAVFRUQFBQXGyYeFxkjGRIVHy8gJCcpLCwsFR8xNTAqNSYrLCkBCQoKDgwOGg8PGiwlHyQsLywsKiwtLCksLSwtNS0pLCwsLywpKSksLCwqKSkpLCwpLiwqKSwpKSwqKSwsLCksLP/AABEIAOEA4QMBIgACEQEDEQH/xAAcAAEAAAcBAAAAAAAAAAAAAAAAAQMEBQYHCAL/xABHEAABAwICBQkEBQkHBQAAAAABAAIDBBEFEgYHEyExIkFRYXGBkaGxMlJiwRQjQqLRCCQzQ3KCg7LwFURTc5LS4RY1VGOT/8QAGgEBAAIDAQAAAAAAAAAAAAAAAAIDAQQFBv/EAC0RAAIBAgQEBQQDAQAAAAAAAAABAgMRBBIxQRMhUWEFFCJxgTKRoeEjscEz/9oADAMBAAIRAxEAPwDeCIooCCKKhdAES6XQEURQQEUUFFAEULoXW47kBFFb6rHqaL254m/vgnyVnq9Y9BH+tLz8LfxQkot6IyhQWvavXFTtvkhc7rc4N8gCrNVa5pT7EcTfFx8yhYqFR7G20Wi6vW1XO9mVrP2WhWefWBWvJzVUh6r2HksXLVg6jOinStHFwHaQFTS4vTs9qeIdr2rm2bSqZ3GVx7XFUkmPPP2z4pdEvJvdnSEul1E3jUx913egVFNrCoG/rS7safmudHYwfePipbsWPSl0S8rHeR0HLrSohwznuA+amYbrKo55BGMzC72SbEHqXOZxTrKRYy5jmvaSC1wcD1g3S5GWHglyZ1vFM1wDmkEHgQvawLQbSUSZATyJmNc34XEX/wCFngUmrGhF3IoiLBIIiICCiiggBXMekenNZ/aVZLDUyxgzyNYGSOaA1jsrRa9uDV0xO6zHHoa4+AuuQJjmc5x4uc5x7zf5qLklqbeGoyqXaM9wfXhiMNhNkqWj/EaA7/U23ms+wLXjQT2bO19K485+sj8RvHgtAFiq6agbudIbDmbzn8EUky2WGd7NHWVBisFQwPhmjlYftMcHDvtwSfFYI/bmiZ+1I0fNcyx6ROhYWQnZNPENNie086t82OPN7uJv1rN0VvCuOrOhsQ1n0ENwHulI9wbvErG6/XS0X2UA6i9xPkFpN2IO3dg9FKdUuKXLI0aW/M2biGt6tfubIIx8DQPPisbrdNamW+eeR3a9xWJmRx51A3Ubl6UI/TEvE2NOPF3mqZ+KHpVuAuprYD0LEpJasspupP6Ik91cT0ryag9K8bIqIpyq+LE2VQrvYGoXgzFe/o5/rcqmlwiWU2jjkkPwMc/zARVE9EQnh5r6mkUBeTzqFisto9W2ISb/AKOYx0yvZH5cfJXik1SSH9LV08fSG5pT6tCsWZ7GpJUlrO/tdmusqZFt6l1TUbbbSqe/qbsox8yrvTau8LZ9gP8A25nO9Cp5Zdih1qC6v4NGbE9BXptMTwF/BdDU+jGHMtlp6YdoY4/eurrDhcTfZjjb+yxrfQLOXuVvE01pB/L/AEa70CgeaFj94dC57eccDmHkVuTDqraxRye+xpPbbePFWmGhDtoOln4j8FP0Vd+bhtwcjnDcCLb72spv6TRveTfUvKIigTCIiAgooiAp679FJ+w/+UrknZ/Jdc1LbseOlrh5Fc06MYQyeqYx+8Nl3tPBwa17rHtLAtess0oo7vhLShUb2t/pXaJ6vH1IbNOTFCd7Rb6x46Rf2R1lXvS/RqmpqMOhha1wlY1zzdzyCHcXHpICzyIcm3Dcsf0zbehn6sh784V9WCVNpdDbw0/54vuahnCojTZr24gEkdXOq+cKXhrrTsJ4DNm7Mpv5XXMpSa0OvjaMJO0kSabCnvFw1x3kbmk8P6CuEWi1Q7hBKf4bvwWTaK6SwU1O5sgc521uA0i++Nlyb81wrhU6ygBaKnaOuR2fyC2JOOspGvRoWVoU0+7Zh02ilRGx0j4HtY0Xc4iwAVsZhjnWc4ZWOvl6XAG1x1daymv0znnjmjkcHMkbYNDWtDSHAgi3Z5q0TVLiGlwtZjG7uFmiw/rrVDnZXhc3PLQk0qqSXRblKyka3gAo7EI6deDMqPU9Tc/hgrRR72QWVaI6v5K8GV79jThxZmADpJCPayg7gBfiViG3V+wDTqpobtjLXxk3MUns35yCN4KvoZVL1nL8SdWVK2G1/PwbWw3QHD6exbTtkeP1k31ru3lbh3BX1kTWizQGjoaAB5LXNLrjjNtrSyNPOYnsePB1iq+LWvQHjt2dsV/5SV1FUjszxFTD4m95xd/ll10ykdamZuEMkuWbM90TCLclr3gXaCVRT7SmdT7GCGMZKmWaCD6xsjWhguHEXzgOJHZ1rzLrDwuVpZJLdruLXwyW9F4o9J8GiFop44gTchu1YLqqUczumbVKs6dNRlB8r7OzJNJikrpGZprfmTJQxzmML3lkpLgzJyzyW84tZRw7E5jBGJ5nRsdLaWUhm1jGwa5jS/LZrXuNw624brqvbpVhh/vcf/0k/Fev+pcN/wDLjsd36Z/4rHD7k3i46ZPwSfpsr6aN8T3i87qUumET87ZCGiUFos7KeB596yvDi1rC1ri5rHOa0nfuAFxfnAN1jJ0lw21vpcdujbPt4XUwabYe0BoqoQBuABNh4BWRjbVmpWquorRi9ehmNHMM5HSw+o/FQ0dluHtuTYu3EAWs9ws084WMYdpTTzyWgmbIWsJdlzbgXADiFe9EXlzpje4Hld7j8lZbkanNSszJkRFAtCIiAIiIDy8bly/UVslHWTGOwfHUPIB4XbI7ce0EjvXUJXM2sOk2OK1reAMpeOx4DvmtevdWaO14RJZpwe6NlaNaW09awZXhk1uVC42eD8PvDsUzSSHPSVQ/9Tjv6t/yWkA7nBsRwI3EKvj0orGtLBUylpBaWudnBB3W5V1NVs8Wmb7p8Gak9LkqZU2Qi/NfcoOqHHivBlK1IUWtTfr42FR8iZTxnlb+ceinGE9KpI5Dc93zUzalZnDmV0K6ya9SYYyvbXm1jvHN1KRtUMiqysv4sWTHi6llvaoZ1HOlmOIiGQdKjkChmUMyZWRzo95FENUvMmdMrHEiTLJZS86Z0yscWJMTKpedNos5WY4kSaGqIapWdM6kosi6kTN9W4tLUu6Iox4vP4LcWhMf1D3+/Ibdg/5JWnNXrSI6l/O5zGDuBNvvBb4waj2MEUfO1gv2nefMroQ5U0jyONlnxMmVyIiya4REQBEUEAWiNemFmOvhnA5NRAAT8UZyn7pat8LX+ubBdvh22aLvpZBJ15Hcl/qD3KupG8TbwVTh1k2aAawqc2Dp4danUNJLO8MgikmedwbG0vPktg6Oalaqez614po9x2bbPmPUeZvmqI0md+ti6VNWbua+pabaSNjZG+ZzjZrY2kvPYBxWXP1Q1+UOELt4BtmbcXHAi+5bq0d0Qo8PZlpoWsJ9qQ8qV/7Tzv7uCvVltJHCq4rNK8FZHNs2rOujJvTy23WIbm3i9xu7lb5tEalnGN47WOC6ishbdGkzEMZOKscqPwKUc3kVJdhMo5l1XJQxO9qKN3axp9QqWTR2kdxpoT/DaPRYyItWPl0OWXUEg+yVLNO8fZK6hfobQO40kXcCPRU0mr/Dnf3Vo7HPHzWMiJef7HMhjd0JsndC6Rk1XYY79Q4dkj1TP1RYYfsSjslPzCZEZ88u5zr9Hf0Ly6GQfZPguhzqcw7mNQP4jf8AavJ1PUPNJOP3mH5JkRF4tPdnOpmIURKtlawdVMlIw1EThNC32zlyyM63AbiOta7jibex3dPSoytEvocSq+T5EsEqYFeX6NvFP9JD4jHmDbB4c/f0gbh2cV6xrAfo9LTT58zpwXZMtso5t9+xVqV3odF4eUY3bLQyO/BVLcOeeZbE1X6thVxfS6oubE42jY3c54HEk8wW0qXQmgjtlpmEjhmu/wBSr1FbnJqYtRdkYNq00ScI4i9tmh21ffnJNw3yC2qFBjABYAADgBuA7l6UjmN3bb3CIiGAiIgCIiAKVPTtka5j2hzHAtc1wuHA8QQpqIClosMhgblhijib0RsaweSqbKKIAiIgCIiAIiIAiIgCIiAKCiiAxXWFpNS0VHI2pJ/OY5YomNaXlxyHm5gLjeuYw8udv4rbX5QFK/a0kplbkyOjbCL575szpCeFvZHctaYHQbaohiG/M5g8d5PcFCbsjo4GEpStsXuqqjFQw0+zkG0eZXPIyh/RlB3kcN6qNNcQjkpaKNhJMcbQ4OaWOHJHMeY9K96c1Gar2Y9mFjIx22ufUDuTWG1rWUjQ2xbEG9wY3d4qiPNyXSyPSVrqipPe7/BunVmb4TR/5Z/mKyhYrqwt/ZFHY3+rO/ePtncsqW0eMlqwiIhEIiIAiIgCIiAIiIAiIgCIiAIiIAiIgCIiAIiIAiKTV1TYo3yPNmRtc9x6ABcoDn/XTipnxF0YPJp2tiHbbM77zrdyotW1C36WHvIAbHI9l+ciwPgDdWLSfEDUVU0v+JI9+/jvcSAst0Tp2QYbVVJaNoQ9jHHiAQG2B5hcqmT9R6TCUvRy7L7mP4hLt6qRw37SV1u91gqvWNLeWNvQw+tvkqDCW3niHxt8ipmmb9rVFrRfZsse5uZxPZvWvRfJvqzsY9Wp2XT9G+dV7LYRRc31ZPi4rKljmruMtwqhBJJ2DTv6yTZZGt48LLVhERCIREQBERAEREAREQBERAEREAREQBERAEREAREQBYrrNrthhVU/pEbN3xyNafVZUtf66qwMwwMPGWoib/pDnn+UITpq80aBlOaTvWeYq4wYVBDaxkLXHvu63osHoos8zW+84N8TZZjp3Ub4IgdzGXI7d3oFpyfKT7WPZ4OPKPvf7FlwA2na48G5nHuaVR19SSJXfbqJMnY0OzOHeco7lGnmLA8/CR4rzsDJV01OOIfFHb4nOBd5nyVeH5uxPxOeWj7nTujMGzoqVnuwRD7gVzUuCPK1rfdaG+Aspi6B4ZhERAEREAREQBERAEREAREQBERAEREAREQBERAEREAWmtfWIBz6Wn3jZh05u0gEuIaLHgdwK3KtD685b17B7sEYt3uPzCFlJXmvcwrRaLNVRdTs3hvVbpTU56l/VZvgF50KsJ7nmY8+St9bNnkc73nE+JXPm/T8nucOrQXt/Z5DrDvHqr9q0oTVY1ASLhsj53c4s27vWw71jkjuA6x6rZ+oHCbyVdUR7LWwsPWTmd6DxU8Mtzm+M1PQkbpCiiLdPKBERAEREAREQBERAEREAREQBERAEREAREQBERAEREBArn3XbLfE3D3Yox90LoIrnDW9OX4rUki2XZxjrswb1h6Gxh4t1EY1hspZygbGxHiLfNS3HelOeSvAO9cp82z3UXanFHiZ+8dRHqujNU2EfRsKgNrOnzTu/ePJ+6B4rQOj+FOrKyCBo/SSsaeoXuT4Arq2CBrGNY0BrWNDWgbgABYAeC6FGNonlPFK2eplJiIiuOQEREAREQBERAEREAREQBERAEREAREQBERAEREAREQECubNa/8A3Wr/AMwfyBdJlc4a3Y7YrU9ZYfFgUZaG5g/+hikZ5KRDiV5b7IXomzOsrnJXZ6+c8sLvZGytReBbSqnq3DkwMyMPxv8AwaPNbwCxTVjgP0PDIGkWklG3k6bv3gdzcoWWLpJWR4qvPPNyCIiyUhERAEREAREQBERAEREAREQBERAEREAREQBERAEREBArnjXRHbFZPiZEfuD8F0OVoTXzCGV8TwbmSBpcDcWyuLRv59wWGrovw81Cd2a+5gr/AKE6POxDEIIALsYRLMb+zG0jMe+4HesXM5OXzWW6t8AxOolnlw6XYGNoa+UuMbX3IOyvY3O4G3UFTToWd2dTF+JxnHJTXydLsaAAALACwHQBzL0tc6Aaa1j6ubDMRb+dRNLmvs0F1gCQcvJdySHBwAWxgrziBERAEREAREQBERAEREAREQBERAEREAREQBERAEREAREQBaQ/KFZ9dRG7t8UosW8kWeODuc7+HYt3rTX5Q8ZtQO5Vrzt5sgPII/e49wWUYZpocy3dqJfHDh9bUSOcxomvI95tEGsjBuN/Heb9y0gDw7Fm+hGjOKYlB9Eic+HDnzbWaRwtGXAAdrzuHJG6/FZZgznV/KcSx2txNrC2FjNkwnnzNaxje3IzMejMFttWrRvR2HD6ZlPA2zG73OPtSOPtSOPSSrqoskEREAREQBERAEREAREQBERAEREAREQBERAEREAREQBERAFqT8oWAmlon2dZs8jCb8kF0dwCOnkHf1FbbWNab6DQ4vFHFLJJFspDI10eW+9paQQ4EHm8EQOWGj0XSWpmk2eD05ylpkfLIbm+a7yA4dAsOCs8H5P9C0gvqap490GFl+/KtjYRhUVJBFTwtyRRNDGNuSQOsneTfestmEisREWDIREQBERAEREAREQBERAEREAREQBERAEREAREQBERAEREAREQBERAEREAREQBERAEREARE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uk-UA" altLang="uk-UA">
              <a:latin typeface="Calibri" pitchFamily="34" charset="0"/>
            </a:endParaRPr>
          </a:p>
        </p:txBody>
      </p:sp>
      <p:sp>
        <p:nvSpPr>
          <p:cNvPr id="5140" name="AutoShape 20" descr="data:image/jpeg;base64,/9j/4AAQSkZJRgABAQAAAQABAAD/2wCEAAkGBhAPDw8QEA8QDw8QEA8PDxAQEBAPEBAVFRAVFRUQFBQXGyYeFxkjGRIVHy8gJCcpLCwsFR8xNTAqNSYrLCkBCQoKDgwOGg8PGiwlHyQsLywsKiwtLCksLSwtNS0pLCwsLywpKSksLCwqKSkpLCwpLiwqKSwpKSwqKSwsLCksLP/AABEIAOEA4QMBIgACEQEDEQH/xAAcAAEAAAcBAAAAAAAAAAAAAAAAAQMEBQYHCAL/xABHEAABAwICBQkEBQkHBQAAAAABAAIDBBEFEgYHEyExIkFRYXGBkaGxMlJiwRQjQqLRCCQzQ3KCg7LwFURTc5LS4RY1VGOT/8QAGgEBAAIDAQAAAAAAAAAAAAAAAAIDAQQFBv/EAC0RAAIBAgQEBQQDAQAAAAAAAAABAgMRBBIxQRMhUWEFFCJxgTKRoeEjscEz/9oADAMBAAIRAxEAPwDeCIooCCKKhdAES6XQEURQQEUUFFAEULoXW47kBFFb6rHqaL254m/vgnyVnq9Y9BH+tLz8LfxQkot6IyhQWvavXFTtvkhc7rc4N8gCrNVa5pT7EcTfFx8yhYqFR7G20Wi6vW1XO9mVrP2WhWefWBWvJzVUh6r2HksXLVg6jOinStHFwHaQFTS4vTs9qeIdr2rm2bSqZ3GVx7XFUkmPPP2z4pdEvJvdnSEul1E3jUx913egVFNrCoG/rS7safmudHYwfePipbsWPSl0S8rHeR0HLrSohwznuA+amYbrKo55BGMzC72SbEHqXOZxTrKRYy5jmvaSC1wcD1g3S5GWHglyZ1vFM1wDmkEHgQvawLQbSUSZATyJmNc34XEX/wCFngUmrGhF3IoiLBIIiICCiiggBXMekenNZ/aVZLDUyxgzyNYGSOaA1jsrRa9uDV0xO6zHHoa4+AuuQJjmc5x4uc5x7zf5qLklqbeGoyqXaM9wfXhiMNhNkqWj/EaA7/U23ms+wLXjQT2bO19K485+sj8RvHgtAFiq6agbudIbDmbzn8EUky2WGd7NHWVBisFQwPhmjlYftMcHDvtwSfFYI/bmiZ+1I0fNcyx6ROhYWQnZNPENNie086t82OPN7uJv1rN0VvCuOrOhsQ1n0ENwHulI9wbvErG6/XS0X2UA6i9xPkFpN2IO3dg9FKdUuKXLI0aW/M2biGt6tfubIIx8DQPPisbrdNamW+eeR3a9xWJmRx51A3Ubl6UI/TEvE2NOPF3mqZ+KHpVuAuprYD0LEpJasspupP6Ik91cT0ryag9K8bIqIpyq+LE2VQrvYGoXgzFe/o5/rcqmlwiWU2jjkkPwMc/zARVE9EQnh5r6mkUBeTzqFisto9W2ISb/AKOYx0yvZH5cfJXik1SSH9LV08fSG5pT6tCsWZ7GpJUlrO/tdmusqZFt6l1TUbbbSqe/qbsox8yrvTau8LZ9gP8A25nO9Cp5Zdih1qC6v4NGbE9BXptMTwF/BdDU+jGHMtlp6YdoY4/eurrDhcTfZjjb+yxrfQLOXuVvE01pB/L/AEa70CgeaFj94dC57eccDmHkVuTDqraxRye+xpPbbePFWmGhDtoOln4j8FP0Vd+bhtwcjnDcCLb72spv6TRveTfUvKIigTCIiAgooiAp679FJ+w/+UrknZ/Jdc1LbseOlrh5Fc06MYQyeqYx+8Nl3tPBwa17rHtLAtess0oo7vhLShUb2t/pXaJ6vH1IbNOTFCd7Rb6x46Rf2R1lXvS/RqmpqMOhha1wlY1zzdzyCHcXHpICzyIcm3Dcsf0zbehn6sh784V9WCVNpdDbw0/54vuahnCojTZr24gEkdXOq+cKXhrrTsJ4DNm7Mpv5XXMpSa0OvjaMJO0kSabCnvFw1x3kbmk8P6CuEWi1Q7hBKf4bvwWTaK6SwU1O5sgc521uA0i++Nlyb81wrhU6ygBaKnaOuR2fyC2JOOspGvRoWVoU0+7Zh02ilRGx0j4HtY0Xc4iwAVsZhjnWc4ZWOvl6XAG1x1daymv0znnjmjkcHMkbYNDWtDSHAgi3Z5q0TVLiGlwtZjG7uFmiw/rrVDnZXhc3PLQk0qqSXRblKyka3gAo7EI6deDMqPU9Tc/hgrRR72QWVaI6v5K8GV79jThxZmADpJCPayg7gBfiViG3V+wDTqpobtjLXxk3MUns35yCN4KvoZVL1nL8SdWVK2G1/PwbWw3QHD6exbTtkeP1k31ru3lbh3BX1kTWizQGjoaAB5LXNLrjjNtrSyNPOYnsePB1iq+LWvQHjt2dsV/5SV1FUjszxFTD4m95xd/ll10ykdamZuEMkuWbM90TCLclr3gXaCVRT7SmdT7GCGMZKmWaCD6xsjWhguHEXzgOJHZ1rzLrDwuVpZJLdruLXwyW9F4o9J8GiFop44gTchu1YLqqUczumbVKs6dNRlB8r7OzJNJikrpGZprfmTJQxzmML3lkpLgzJyzyW84tZRw7E5jBGJ5nRsdLaWUhm1jGwa5jS/LZrXuNw624brqvbpVhh/vcf/0k/Fev+pcN/wDLjsd36Z/4rHD7k3i46ZPwSfpsr6aN8T3i87qUumET87ZCGiUFos7KeB596yvDi1rC1ri5rHOa0nfuAFxfnAN1jJ0lw21vpcdujbPt4XUwabYe0BoqoQBuABNh4BWRjbVmpWquorRi9ehmNHMM5HSw+o/FQ0dluHtuTYu3EAWs9ws084WMYdpTTzyWgmbIWsJdlzbgXADiFe9EXlzpje4Hld7j8lZbkanNSszJkRFAtCIiAIiIDy8bly/UVslHWTGOwfHUPIB4XbI7ce0EjvXUJXM2sOk2OK1reAMpeOx4DvmtevdWaO14RJZpwe6NlaNaW09awZXhk1uVC42eD8PvDsUzSSHPSVQ/9Tjv6t/yWkA7nBsRwI3EKvj0orGtLBUylpBaWudnBB3W5V1NVs8Wmb7p8Gak9LkqZU2Qi/NfcoOqHHivBlK1IUWtTfr42FR8iZTxnlb+ceinGE9KpI5Dc93zUzalZnDmV0K6ya9SYYyvbXm1jvHN1KRtUMiqysv4sWTHi6llvaoZ1HOlmOIiGQdKjkChmUMyZWRzo95FENUvMmdMrHEiTLJZS86Z0yscWJMTKpedNos5WY4kSaGqIapWdM6kosi6kTN9W4tLUu6Iox4vP4LcWhMf1D3+/Ibdg/5JWnNXrSI6l/O5zGDuBNvvBb4waj2MEUfO1gv2nefMroQ5U0jyONlnxMmVyIiya4REQBEUEAWiNemFmOvhnA5NRAAT8UZyn7pat8LX+ubBdvh22aLvpZBJ15Hcl/qD3KupG8TbwVTh1k2aAawqc2Dp4danUNJLO8MgikmedwbG0vPktg6Oalaqez614po9x2bbPmPUeZvmqI0md+ti6VNWbua+pabaSNjZG+ZzjZrY2kvPYBxWXP1Q1+UOELt4BtmbcXHAi+5bq0d0Qo8PZlpoWsJ9qQ8qV/7Tzv7uCvVltJHCq4rNK8FZHNs2rOujJvTy23WIbm3i9xu7lb5tEalnGN47WOC6ishbdGkzEMZOKscqPwKUc3kVJdhMo5l1XJQxO9qKN3axp9QqWTR2kdxpoT/DaPRYyItWPl0OWXUEg+yVLNO8fZK6hfobQO40kXcCPRU0mr/Dnf3Vo7HPHzWMiJef7HMhjd0JsndC6Rk1XYY79Q4dkj1TP1RYYfsSjslPzCZEZ88u5zr9Hf0Ly6GQfZPguhzqcw7mNQP4jf8AavJ1PUPNJOP3mH5JkRF4tPdnOpmIURKtlawdVMlIw1EThNC32zlyyM63AbiOta7jibex3dPSoytEvocSq+T5EsEqYFeX6NvFP9JD4jHmDbB4c/f0gbh2cV6xrAfo9LTT58zpwXZMtso5t9+xVqV3odF4eUY3bLQyO/BVLcOeeZbE1X6thVxfS6oubE42jY3c54HEk8wW0qXQmgjtlpmEjhmu/wBSr1FbnJqYtRdkYNq00ScI4i9tmh21ffnJNw3yC2qFBjABYAADgBuA7l6UjmN3bb3CIiGAiIgCIiAKVPTtka5j2hzHAtc1wuHA8QQpqIClosMhgblhijib0RsaweSqbKKIAiIgCIiAIiIAiIgCIiAKCiiAxXWFpNS0VHI2pJ/OY5YomNaXlxyHm5gLjeuYw8udv4rbX5QFK/a0kplbkyOjbCL575szpCeFvZHctaYHQbaohiG/M5g8d5PcFCbsjo4GEpStsXuqqjFQw0+zkG0eZXPIyh/RlB3kcN6qNNcQjkpaKNhJMcbQ4OaWOHJHMeY9K96c1Gar2Y9mFjIx22ufUDuTWG1rWUjQ2xbEG9wY3d4qiPNyXSyPSVrqipPe7/BunVmb4TR/5Z/mKyhYrqwt/ZFHY3+rO/ePtncsqW0eMlqwiIhEIiIAiIgCIiAIiIAiIgCIiAIiIAiIgCIiAIiIAiKTV1TYo3yPNmRtc9x6ABcoDn/XTipnxF0YPJp2tiHbbM77zrdyotW1C36WHvIAbHI9l+ciwPgDdWLSfEDUVU0v+JI9+/jvcSAst0Tp2QYbVVJaNoQ9jHHiAQG2B5hcqmT9R6TCUvRy7L7mP4hLt6qRw37SV1u91gqvWNLeWNvQw+tvkqDCW3niHxt8ipmmb9rVFrRfZsse5uZxPZvWvRfJvqzsY9Wp2XT9G+dV7LYRRc31ZPi4rKljmruMtwqhBJJ2DTv6yTZZGt48LLVhERCIREQBERAEREAREQBERAEREAREQBERAEREAREQBYrrNrthhVU/pEbN3xyNafVZUtf66qwMwwMPGWoib/pDnn+UITpq80aBlOaTvWeYq4wYVBDaxkLXHvu63osHoos8zW+84N8TZZjp3Ub4IgdzGXI7d3oFpyfKT7WPZ4OPKPvf7FlwA2na48G5nHuaVR19SSJXfbqJMnY0OzOHeco7lGnmLA8/CR4rzsDJV01OOIfFHb4nOBd5nyVeH5uxPxOeWj7nTujMGzoqVnuwRD7gVzUuCPK1rfdaG+Aspi6B4ZhERAEREAREQBERAEREAREQBERAEREAREQBERAEREAWmtfWIBz6Wn3jZh05u0gEuIaLHgdwK3KtD685b17B7sEYt3uPzCFlJXmvcwrRaLNVRdTs3hvVbpTU56l/VZvgF50KsJ7nmY8+St9bNnkc73nE+JXPm/T8nucOrQXt/Z5DrDvHqr9q0oTVY1ASLhsj53c4s27vWw71jkjuA6x6rZ+oHCbyVdUR7LWwsPWTmd6DxU8Mtzm+M1PQkbpCiiLdPKBERAEREAREQBERAEREAREQBERAEREAREQBERAEREBArn3XbLfE3D3Yox90LoIrnDW9OX4rUki2XZxjrswb1h6Gxh4t1EY1hspZygbGxHiLfNS3HelOeSvAO9cp82z3UXanFHiZ+8dRHqujNU2EfRsKgNrOnzTu/ePJ+6B4rQOj+FOrKyCBo/SSsaeoXuT4Arq2CBrGNY0BrWNDWgbgABYAeC6FGNonlPFK2eplJiIiuOQEREAREQBERAEREAREQBERAEREAREQBERAEREAREQECubNa/8A3Wr/AMwfyBdJlc4a3Y7YrU9ZYfFgUZaG5g/+hikZ5KRDiV5b7IXomzOsrnJXZ6+c8sLvZGytReBbSqnq3DkwMyMPxv8AwaPNbwCxTVjgP0PDIGkWklG3k6bv3gdzcoWWLpJWR4qvPPNyCIiyUhERAEREAREQBERAEREAREQBERAEREAREQBERAEREBArnjXRHbFZPiZEfuD8F0OVoTXzCGV8TwbmSBpcDcWyuLRv59wWGrovw81Cd2a+5gr/AKE6POxDEIIALsYRLMb+zG0jMe+4HesXM5OXzWW6t8AxOolnlw6XYGNoa+UuMbX3IOyvY3O4G3UFTToWd2dTF+JxnHJTXydLsaAAALACwHQBzL0tc6Aaa1j6ubDMRb+dRNLmvs0F1gCQcvJdySHBwAWxgrziBERAEREAREQBERAEREAREQBERAEREAREQBERAEREAREQBaQ/KFZ9dRG7t8UosW8kWeODuc7+HYt3rTX5Q8ZtQO5Vrzt5sgPII/e49wWUYZpocy3dqJfHDh9bUSOcxomvI95tEGsjBuN/Heb9y0gDw7Fm+hGjOKYlB9Eic+HDnzbWaRwtGXAAdrzuHJG6/FZZgznV/KcSx2txNrC2FjNkwnnzNaxje3IzMejMFttWrRvR2HD6ZlPA2zG73OPtSOPtSOPSSrqoskEREAREQBERAEREAREQBERAEREAREQBERAEREAREQBERAFqT8oWAmlon2dZs8jCb8kF0dwCOnkHf1FbbWNab6DQ4vFHFLJJFspDI10eW+9paQQ4EHm8EQOWGj0XSWpmk2eD05ylpkfLIbm+a7yA4dAsOCs8H5P9C0gvqap490GFl+/KtjYRhUVJBFTwtyRRNDGNuSQOsneTfestmEisREWDIREQBERAEREAREQBERAEREAREQBERAEREAREQBERAEREAREQBERAEREAREQBERAEREARE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uk-UA" altLang="uk-UA">
              <a:latin typeface="Calibri" pitchFamily="34" charset="0"/>
            </a:endParaRPr>
          </a:p>
        </p:txBody>
      </p:sp>
      <p:sp>
        <p:nvSpPr>
          <p:cNvPr id="5141" name="AutoShape 22" descr="data:image/jpeg;base64,/9j/4AAQSkZJRgABAQAAAQABAAD/2wCEAAkGBhAPDw8QEA8QDw8QEA8PDxAQEBAPEBAVFRAVFRUQFBQXGyYeFxkjGRIVHy8gJCcpLCwsFR8xNTAqNSYrLCkBCQoKDgwOGg8PGiwlHyQsLywsKiwtLCksLSwtNS0pLCwsLywpKSksLCwqKSkpLCwpLiwqKSwpKSwqKSwsLCksLP/AABEIAOEA4QMBIgACEQEDEQH/xAAcAAEAAAcBAAAAAAAAAAAAAAAAAQMEBQYHCAL/xABHEAABAwICBQkEBQkHBQAAAAABAAIDBBEFEgYHEyExIkFRYXGBkaGxMlJiwRQjQqLRCCQzQ3KCg7LwFURTc5LS4RY1VGOT/8QAGgEBAAIDAQAAAAAAAAAAAAAAAAIDAQQFBv/EAC0RAAIBAgQEBQQDAQAAAAAAAAABAgMRBBIxQRMhUWEFFCJxgTKRoeEjscEz/9oADAMBAAIRAxEAPwDeCIooCCKKhdAES6XQEURQQEUUFFAEULoXW47kBFFb6rHqaL254m/vgnyVnq9Y9BH+tLz8LfxQkot6IyhQWvavXFTtvkhc7rc4N8gCrNVa5pT7EcTfFx8yhYqFR7G20Wi6vW1XO9mVrP2WhWefWBWvJzVUh6r2HksXLVg6jOinStHFwHaQFTS4vTs9qeIdr2rm2bSqZ3GVx7XFUkmPPP2z4pdEvJvdnSEul1E3jUx913egVFNrCoG/rS7safmudHYwfePipbsWPSl0S8rHeR0HLrSohwznuA+amYbrKo55BGMzC72SbEHqXOZxTrKRYy5jmvaSC1wcD1g3S5GWHglyZ1vFM1wDmkEHgQvawLQbSUSZATyJmNc34XEX/wCFngUmrGhF3IoiLBIIiICCiiggBXMekenNZ/aVZLDUyxgzyNYGSOaA1jsrRa9uDV0xO6zHHoa4+AuuQJjmc5x4uc5x7zf5qLklqbeGoyqXaM9wfXhiMNhNkqWj/EaA7/U23ms+wLXjQT2bO19K485+sj8RvHgtAFiq6agbudIbDmbzn8EUky2WGd7NHWVBisFQwPhmjlYftMcHDvtwSfFYI/bmiZ+1I0fNcyx6ROhYWQnZNPENNie086t82OPN7uJv1rN0VvCuOrOhsQ1n0ENwHulI9wbvErG6/XS0X2UA6i9xPkFpN2IO3dg9FKdUuKXLI0aW/M2biGt6tfubIIx8DQPPisbrdNamW+eeR3a9xWJmRx51A3Ubl6UI/TEvE2NOPF3mqZ+KHpVuAuprYD0LEpJasspupP6Ik91cT0ryag9K8bIqIpyq+LE2VQrvYGoXgzFe/o5/rcqmlwiWU2jjkkPwMc/zARVE9EQnh5r6mkUBeTzqFisto9W2ISb/AKOYx0yvZH5cfJXik1SSH9LV08fSG5pT6tCsWZ7GpJUlrO/tdmusqZFt6l1TUbbbSqe/qbsox8yrvTau8LZ9gP8A25nO9Cp5Zdih1qC6v4NGbE9BXptMTwF/BdDU+jGHMtlp6YdoY4/eurrDhcTfZjjb+yxrfQLOXuVvE01pB/L/AEa70CgeaFj94dC57eccDmHkVuTDqraxRye+xpPbbePFWmGhDtoOln4j8FP0Vd+bhtwcjnDcCLb72spv6TRveTfUvKIigTCIiAgooiAp679FJ+w/+UrknZ/Jdc1LbseOlrh5Fc06MYQyeqYx+8Nl3tPBwa17rHtLAtess0oo7vhLShUb2t/pXaJ6vH1IbNOTFCd7Rb6x46Rf2R1lXvS/RqmpqMOhha1wlY1zzdzyCHcXHpICzyIcm3Dcsf0zbehn6sh784V9WCVNpdDbw0/54vuahnCojTZr24gEkdXOq+cKXhrrTsJ4DNm7Mpv5XXMpSa0OvjaMJO0kSabCnvFw1x3kbmk8P6CuEWi1Q7hBKf4bvwWTaK6SwU1O5sgc521uA0i++Nlyb81wrhU6ygBaKnaOuR2fyC2JOOspGvRoWVoU0+7Zh02ilRGx0j4HtY0Xc4iwAVsZhjnWc4ZWOvl6XAG1x1daymv0znnjmjkcHMkbYNDWtDSHAgi3Z5q0TVLiGlwtZjG7uFmiw/rrVDnZXhc3PLQk0qqSXRblKyka3gAo7EI6deDMqPU9Tc/hgrRR72QWVaI6v5K8GV79jThxZmADpJCPayg7gBfiViG3V+wDTqpobtjLXxk3MUns35yCN4KvoZVL1nL8SdWVK2G1/PwbWw3QHD6exbTtkeP1k31ru3lbh3BX1kTWizQGjoaAB5LXNLrjjNtrSyNPOYnsePB1iq+LWvQHjt2dsV/5SV1FUjszxFTD4m95xd/ll10ykdamZuEMkuWbM90TCLclr3gXaCVRT7SmdT7GCGMZKmWaCD6xsjWhguHEXzgOJHZ1rzLrDwuVpZJLdruLXwyW9F4o9J8GiFop44gTchu1YLqqUczumbVKs6dNRlB8r7OzJNJikrpGZprfmTJQxzmML3lkpLgzJyzyW84tZRw7E5jBGJ5nRsdLaWUhm1jGwa5jS/LZrXuNw624brqvbpVhh/vcf/0k/Fev+pcN/wDLjsd36Z/4rHD7k3i46ZPwSfpsr6aN8T3i87qUumET87ZCGiUFos7KeB596yvDi1rC1ri5rHOa0nfuAFxfnAN1jJ0lw21vpcdujbPt4XUwabYe0BoqoQBuABNh4BWRjbVmpWquorRi9ehmNHMM5HSw+o/FQ0dluHtuTYu3EAWs9ws084WMYdpTTzyWgmbIWsJdlzbgXADiFe9EXlzpje4Hld7j8lZbkanNSszJkRFAtCIiAIiIDy8bly/UVslHWTGOwfHUPIB4XbI7ce0EjvXUJXM2sOk2OK1reAMpeOx4DvmtevdWaO14RJZpwe6NlaNaW09awZXhk1uVC42eD8PvDsUzSSHPSVQ/9Tjv6t/yWkA7nBsRwI3EKvj0orGtLBUylpBaWudnBB3W5V1NVs8Wmb7p8Gak9LkqZU2Qi/NfcoOqHHivBlK1IUWtTfr42FR8iZTxnlb+ceinGE9KpI5Dc93zUzalZnDmV0K6ya9SYYyvbXm1jvHN1KRtUMiqysv4sWTHi6llvaoZ1HOlmOIiGQdKjkChmUMyZWRzo95FENUvMmdMrHEiTLJZS86Z0yscWJMTKpedNos5WY4kSaGqIapWdM6kosi6kTN9W4tLUu6Iox4vP4LcWhMf1D3+/Ibdg/5JWnNXrSI6l/O5zGDuBNvvBb4waj2MEUfO1gv2nefMroQ5U0jyONlnxMmVyIiya4REQBEUEAWiNemFmOvhnA5NRAAT8UZyn7pat8LX+ubBdvh22aLvpZBJ15Hcl/qD3KupG8TbwVTh1k2aAawqc2Dp4danUNJLO8MgikmedwbG0vPktg6Oalaqez614po9x2bbPmPUeZvmqI0md+ti6VNWbua+pabaSNjZG+ZzjZrY2kvPYBxWXP1Q1+UOELt4BtmbcXHAi+5bq0d0Qo8PZlpoWsJ9qQ8qV/7Tzv7uCvVltJHCq4rNK8FZHNs2rOujJvTy23WIbm3i9xu7lb5tEalnGN47WOC6ishbdGkzEMZOKscqPwKUc3kVJdhMo5l1XJQxO9qKN3axp9QqWTR2kdxpoT/DaPRYyItWPl0OWXUEg+yVLNO8fZK6hfobQO40kXcCPRU0mr/Dnf3Vo7HPHzWMiJef7HMhjd0JsndC6Rk1XYY79Q4dkj1TP1RYYfsSjslPzCZEZ88u5zr9Hf0Ly6GQfZPguhzqcw7mNQP4jf8AavJ1PUPNJOP3mH5JkRF4tPdnOpmIURKtlawdVMlIw1EThNC32zlyyM63AbiOta7jibex3dPSoytEvocSq+T5EsEqYFeX6NvFP9JD4jHmDbB4c/f0gbh2cV6xrAfo9LTT58zpwXZMtso5t9+xVqV3odF4eUY3bLQyO/BVLcOeeZbE1X6thVxfS6oubE42jY3c54HEk8wW0qXQmgjtlpmEjhmu/wBSr1FbnJqYtRdkYNq00ScI4i9tmh21ffnJNw3yC2qFBjABYAADgBuA7l6UjmN3bb3CIiGAiIgCIiAKVPTtka5j2hzHAtc1wuHA8QQpqIClosMhgblhijib0RsaweSqbKKIAiIgCIiAIiIAiIgCIiAKCiiAxXWFpNS0VHI2pJ/OY5YomNaXlxyHm5gLjeuYw8udv4rbX5QFK/a0kplbkyOjbCL575szpCeFvZHctaYHQbaohiG/M5g8d5PcFCbsjo4GEpStsXuqqjFQw0+zkG0eZXPIyh/RlB3kcN6qNNcQjkpaKNhJMcbQ4OaWOHJHMeY9K96c1Gar2Y9mFjIx22ufUDuTWG1rWUjQ2xbEG9wY3d4qiPNyXSyPSVrqipPe7/BunVmb4TR/5Z/mKyhYrqwt/ZFHY3+rO/ePtncsqW0eMlqwiIhEIiIAiIgCIiAIiIAiIgCIiAIiIAiIgCIiAIiIAiKTV1TYo3yPNmRtc9x6ABcoDn/XTipnxF0YPJp2tiHbbM77zrdyotW1C36WHvIAbHI9l+ciwPgDdWLSfEDUVU0v+JI9+/jvcSAst0Tp2QYbVVJaNoQ9jHHiAQG2B5hcqmT9R6TCUvRy7L7mP4hLt6qRw37SV1u91gqvWNLeWNvQw+tvkqDCW3niHxt8ipmmb9rVFrRfZsse5uZxPZvWvRfJvqzsY9Wp2XT9G+dV7LYRRc31ZPi4rKljmruMtwqhBJJ2DTv6yTZZGt48LLVhERCIREQBERAEREAREQBERAEREAREQBERAEREAREQBYrrNrthhVU/pEbN3xyNafVZUtf66qwMwwMPGWoib/pDnn+UITpq80aBlOaTvWeYq4wYVBDaxkLXHvu63osHoos8zW+84N8TZZjp3Ub4IgdzGXI7d3oFpyfKT7WPZ4OPKPvf7FlwA2na48G5nHuaVR19SSJXfbqJMnY0OzOHeco7lGnmLA8/CR4rzsDJV01OOIfFHb4nOBd5nyVeH5uxPxOeWj7nTujMGzoqVnuwRD7gVzUuCPK1rfdaG+Aspi6B4ZhERAEREAREQBERAEREAREQBERAEREAREQBERAEREAWmtfWIBz6Wn3jZh05u0gEuIaLHgdwK3KtD685b17B7sEYt3uPzCFlJXmvcwrRaLNVRdTs3hvVbpTU56l/VZvgF50KsJ7nmY8+St9bNnkc73nE+JXPm/T8nucOrQXt/Z5DrDvHqr9q0oTVY1ASLhsj53c4s27vWw71jkjuA6x6rZ+oHCbyVdUR7LWwsPWTmd6DxU8Mtzm+M1PQkbpCiiLdPKBERAEREAREQBERAEREAREQBERAEREAREQBERAEREBArn3XbLfE3D3Yox90LoIrnDW9OX4rUki2XZxjrswb1h6Gxh4t1EY1hspZygbGxHiLfNS3HelOeSvAO9cp82z3UXanFHiZ+8dRHqujNU2EfRsKgNrOnzTu/ePJ+6B4rQOj+FOrKyCBo/SSsaeoXuT4Arq2CBrGNY0BrWNDWgbgABYAeC6FGNonlPFK2eplJiIiuOQEREAREQBERAEREAREQBERAEREAREQBERAEREAREQECubNa/8A3Wr/AMwfyBdJlc4a3Y7YrU9ZYfFgUZaG5g/+hikZ5KRDiV5b7IXomzOsrnJXZ6+c8sLvZGytReBbSqnq3DkwMyMPxv8AwaPNbwCxTVjgP0PDIGkWklG3k6bv3gdzcoWWLpJWR4qvPPNyCIiyUhERAEREAREQBERAEREAREQBERAEREAREQBERAEREBArnjXRHbFZPiZEfuD8F0OVoTXzCGV8TwbmSBpcDcWyuLRv59wWGrovw81Cd2a+5gr/AKE6POxDEIIALsYRLMb+zG0jMe+4HesXM5OXzWW6t8AxOolnlw6XYGNoa+UuMbX3IOyvY3O4G3UFTToWd2dTF+JxnHJTXydLsaAAALACwHQBzL0tc6Aaa1j6ubDMRb+dRNLmvs0F1gCQcvJdySHBwAWxgrziBERAEREAREQBERAEREAREQBERAEREAREQBERAEREAREQBaQ/KFZ9dRG7t8UosW8kWeODuc7+HYt3rTX5Q8ZtQO5Vrzt5sgPII/e49wWUYZpocy3dqJfHDh9bUSOcxomvI95tEGsjBuN/Heb9y0gDw7Fm+hGjOKYlB9Eic+HDnzbWaRwtGXAAdrzuHJG6/FZZgznV/KcSx2txNrC2FjNkwnnzNaxje3IzMejMFttWrRvR2HD6ZlPA2zG73OPtSOPtSOPSSrqoskEREAREQBERAEREAREQBERAEREAREQBERAEREAREQBERAFqT8oWAmlon2dZs8jCb8kF0dwCOnkHf1FbbWNab6DQ4vFHFLJJFspDI10eW+9paQQ4EHm8EQOWGj0XSWpmk2eD05ylpkfLIbm+a7yA4dAsOCs8H5P9C0gvqap490GFl+/KtjYRhUVJBFTwtyRRNDGNuSQOsneTfestmEisREWDIREQBERAEREAREQBERAEREAREQBERAEREAREQBERAEREAREQBERAEREAREQBERAEREARE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uk-UA" altLang="uk-UA">
              <a:latin typeface="Calibri" pitchFamily="34" charset="0"/>
            </a:endParaRPr>
          </a:p>
        </p:txBody>
      </p:sp>
      <p:pic>
        <p:nvPicPr>
          <p:cNvPr id="5142" name="Picture 24" descr="http://tommag.ru/img/p/1895-499-larg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8" y="4077072"/>
            <a:ext cx="1928812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1743603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34400" cy="1623048"/>
          </a:xfrm>
        </p:spPr>
        <p:txBody>
          <a:bodyPr rtlCol="0"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uk-UA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uk-UA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торкайся електроприладів мокрими руками.</a:t>
            </a:r>
            <a:b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uk-UA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147" name="Picture 2" descr="http://www.babybezpeka.org.ua/uploaded/image/img/rosetka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59632" y="1578099"/>
            <a:ext cx="2857500" cy="2066925"/>
          </a:xfrm>
        </p:spPr>
      </p:pic>
      <p:sp>
        <p:nvSpPr>
          <p:cNvPr id="6148" name="Прямоугольник 6"/>
          <p:cNvSpPr>
            <a:spLocks noChangeArrowheads="1"/>
          </p:cNvSpPr>
          <p:nvPr/>
        </p:nvSpPr>
        <p:spPr bwMode="auto">
          <a:xfrm>
            <a:off x="315416" y="3677901"/>
            <a:ext cx="8828584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altLang="uk-U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Не торкайтесь пошкоджених проводів, зламаних розеток</a:t>
            </a:r>
          </a:p>
        </p:txBody>
      </p:sp>
      <p:pic>
        <p:nvPicPr>
          <p:cNvPr id="6149" name="Picture 6" descr="http://www.babybezpeka.org.ua/uploaded/image/img/wnu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060848"/>
            <a:ext cx="285750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930888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/>
            <a:r>
              <a:rPr lang="uk-UA" alt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Ліки і побутова хімія</a:t>
            </a:r>
          </a:p>
        </p:txBody>
      </p:sp>
      <p:pic>
        <p:nvPicPr>
          <p:cNvPr id="7171" name="Picture 6" descr="http://t0.gstatic.com/images?q=tbn:ANd9GcSj2xcRme4guuykS2akBeYiblnTYKW8eeQuZ7BaH8aVdsRqbB6ej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428750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10" descr="http://t3.gstatic.com/images?q=tbn:ANd9GcSOl_K6VGBkfKEeqNBWnCZD2xOL87ZaSAQcCDIpbZKnYaHTf2kPm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3500438"/>
            <a:ext cx="1643062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12" descr="http://t0.gstatic.com/images?q=tbn:ANd9GcRtGt-ppvLx0A1F1rfbClPoyDzq9MwdOwMjdhemMLaSdHYyGOn6S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1357313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14" descr="http://t2.gstatic.com/images?q=tbn:ANd9GcTtKLVUfug2VflUUiwY_nn4_-3nNshuIQUKjUxmubOmopLnpuo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428750"/>
            <a:ext cx="185737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16" descr="http://t3.gstatic.com/images?q=tbn:ANd9GcRUHPkjyYIq3FeTBwb56fzcDSP_eCpBBDGsdqDgUj4pOj9kmj7Jr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3" y="1428750"/>
            <a:ext cx="1838325" cy="198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2" descr="http://www.chaspik.lviv.ua/products_pictures/85338.jpg?PHPSESSID=e7164a2b9fb529eed07df0c665f7270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231894"/>
            <a:ext cx="140652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4" descr="http://bezgmo.ua/upload/iblock/aef/aef38b207b136f39869423f57316d08b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120" y="3398582"/>
            <a:ext cx="193675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8" name="AutoShape 6" descr="data:image/jpeg;base64,/9j/4AAQSkZJRgABAQAAAQABAAD/2wBDAAkGBwgHBgkIBwgKCgkLDRYPDQwMDRsUFRAWIB0iIiAdHx8kKDQsJCYxJx8fLT0tMTU3Ojo6Iys/RD84QzQ5Ojf/2wBDAQoKCg0MDRoPDxo3JR8lNzc3Nzc3Nzc3Nzc3Nzc3Nzc3Nzc3Nzc3Nzc3Nzc3Nzc3Nzc3Nzc3Nzc3Nzc3Nzc3Nzf/wAARCACMAIwDASIAAhEBAxEB/8QAHAAAAgMBAQEBAAAAAAAAAAAAAAYEBQcDAQII/8QARxAAAgEDAgMEBQQPBwUBAAAAAQIDAAQRBRIGITETQVGBImFxobEUkcHRBxUjJCUyMzQ1QlJyc5LwU2JjgqKywheE0tPh8v/EABsBAAIDAQEBAAAAAAAAAAAAAAAFAQMEAgYH/8QALREAAgEDAgQDCQEBAAAAAAAAAAECAwQRITEFEjJBEyJhFDNRcYGRobHBI+H/2gAMAwEAAhEDEQA/ANxooooAKKKTuIPsh6Vo1/cWJWSa4tyBIAQACQDjxzg+FADjRWXp9km9vXzBDa20WeW4Mxx6ydoHzVc2PE5uOcmqQsx/USaLA8gpPvowRzIds17SyuqCQcpnc/xm/wCIFc5rm4YZWeSMeOZT/wAqnBHOhqzXmaQp57rd+nZo/Vz+lq8in1BTka1JIPWGPwejBHOh+zXtI32x1CLmbwn1ncPixrjc8S38S5F/EuP2ig+K0YJ50P8ARWWS8e63C2YWsLpQcbVG8n+Uj4V1g+ys0QA1PSdjZx9xmOW9iso+NRgOZGnUVW8P61a6/pcWo2O/sZCVw4AZWBwQcZHIirKg6CiiigAooooADWacacJ6TrPEk93OZUudiK3ZSAdByJGDz/rurSjSbxM7Q3t5LGFDhFwWHLp39PjVdVtQeNyVuITcKxWibrO9aMg4GY8keea9lfW7YKo1XtE5jDoR8DVhJeyyIqbFYk5yqsB/pDD30Xun3xtxK0KLGqlye1HIdc91YVVuI6NjKlStJLzf0obnUdVhXrYsx72ibPvNU1zqfETg+laAE8tqL9K1bXzZjjOCM5ODVfLzXx51fRrTlJJjNcItpU+bUrXu9YVTJK0OB1IVP/Gp2j69dRSgXPYlT+1Ep+AFWUOj3FxbkfJHmDwvKQDyCKcMc+IPd7jVJe6dNp1xGsqkI4DIxGMggEZHccEUxoqnN8reoovrONBc0Nh6tOItP2qJYbXPefkrn/mKs01myT0oQqn+5aN/7qztOopgTkKaxsKXr9zw9fi1xDbH2GaDVI9Xvbez3OGmfZueBML5HcffRdcKaHMvbXGoXNwnaMrLbKkSkgAnJPQYIORVTwuN3ENgvjN9Bp+bTza2FrDej5RJByi7F+y5BQBk9eePfjupRWShLCHHCq8rmhKdR5aePwWnDlraWWh2dvp8ZjtUjHZoSSQPWT1Pr76sqiaX2f2vg7FVWPb6Kr0HsqXVYxCiiigAooooA8NJ3FSyPd3axjLGJdoHIk4pypI44bnfht4UW2S0e7djBzjHPPs51XU1i0StxVtJm0+5E7w5KDB3egT1/WK+vxqRrmsJd6dHBCQplYmRQwbaoPIEg458vLNLOm6gzahHbRalNcxOG3xyPu2Ebj1Iz0299Wd8fRQ+s1hr5hLD3Gtpbxm1LPcqtQOVTzqCJDEyuBkg1cPp8l5bPNHNAgiIDLIxB5kAYwD1PKuc/DOpo6RtHCC8gjQmUAM5YrtHicqT7Odd28XlD72ilGDi3qWeiazpllp8cdwNVL9nLHutpgiYZiem4YYZHPz51Q8S6naz30kdmszIyon3ywZ02qBzPPLcvLp7PLjStUtLVnWMRsxiTHaLuUyHCZGeRPX1ZzyrlBwdrm9PvaLJl7Mj5QmQe0MeSM5xuBGaa0KMVJSk9thFxGvFRlGm8uSedSPH1FXydKi2nD9/LqS2IEQm7FZss/o7WxtGfE7gMeJqSuQCCCCOoIwRT+E09j5fdwlHGUSdIJGpW5BwQ/UVo2g8+0JOTvXn31m+j/pO3/f+g1o2g/k5P3xXmb/sOOCNpP5/wvNEOdJtD/hip1RdN2/IINjbl2DB8RUqpPQhRRRQAUUUUAFKfEIA1YsBgmNOfz02UqcS5GqDny7JeXmaqre7ZK3FS/jjKtIUXeDybAyOfjVPfH0E9pq6vz9xk9o+NUWoOEiVmYAAnmTgUlhlnorZpJEOe8ltoWjiK7ZSu8EZztO4e8V9y8U6lvSRxbOY5FkRXiJCuGZtw58jliD6jioNxKtzErW26ZQTlolLgeYqM9pdMuVtZiPHZj40yt1JNZ2NcpWzh52sk644mvRC7yQWU7/cixmic72jOUZsMMsOme8DBrlbcb60CilrZ1WQSAPG2N/aGTdjdjO5iOXdyqHNpuoSwsiWU2T0yV+uo0OiaojKWsZOXPkQfppxSdPHmaEHEPDcv8vh2GKPirUg4eE28ExWNGliiw7KnJQSSfAV2kmaeaWZ9u6RmdtowMk5OKpk0++VxmzuPKMn4VZJIoYxlgHA5qTgjyptSdJdOD5/fQrtLnTwS9GP4Tt/3voNaPoP5OTnj0x8KzfR+WqW4P7R+BrSNBIEchPdID7q85f9voMeC7P5/wAL7R3Eml2jqu0NEpA8BiplQNBVl0WxV2LMIEBY95xU+uj0AUUUUAFFFFABSpxMfwouP7Jfiaa6T+M5OxuHlX8ZLYv82cVXV1gyVuKssdxqcssFqwjhRysk/U5HcvdkePOpNvw9YQenKjTSd7yMSfI9R7M17qBfS+GLlrVtksFszq+M+mBnPPrz8aX9B1riO8EE0sdpcWjA73TaHQDPUBuXQd1YqdKTi3T0RplNvdjettbr0gjz4lQTXZcAYHL2Ul8OcbHU7kxXttFboIGlDpITnAyRgjwz81ddE43TU5zE2nvCwheU4l3Y2jJHQUStqyzlbHOUOiH11JiPOkCL7IdsyGT7VXxRfxmXaQPac4qyvOO7G0srO8gtpriO57TABClCm3IOf3vdXMrSunjlJyh4WOOT8pGjfvKDXsmlWN1HsntkYdwx9FKOqcY3Fjq7aZZ6Q93MApXbMctld3JQp6V8x8e3Eml6i409Le+tCmI3cupBkCMCMAgjPSiNrcLEo/sGWd7wZFbyrd6QQkkZ3CFj6J+ryxj19Kn8PSmS2mJRkdZNro3VSB0/rxqu4S1LiDV76K5vLqw+Q9lveCBl3jcPRyObDzIq8mjEGslkA23MG5h/eVgM/M3uqycp58Oo8szOhCL5orDLzT8ixg3MrHYMsowDy7qkVG078wt+e77mvPGM8vDuqTW/uAUUUUAFFFFABSXxqhkunQD0ntSo9vpU6Up8VfpKIEcuy6+Zqup0Mlbi3rm674ZvBArSNNaNsCjJOV8KSOFbu002YwzabewXtxG0TSSclbvB2kAjpTlE8o7WwhmWKVHMkBYcmTJO3y6eyvTLqyRDfbwXBBx6L7SR5/VWalU5IOPZ+uC5/Ayh7ZodFsr+IEiUSRsVPUj61bHlVzo1obHia+sycmG2lUn19mCfeadZ2jeJUutC3CN+0VRGrqHA/GHLr054/wDpcx2MN6bg6QzXE8bGWZF9WCCe/Iz81anduS5Wt8kYEvhPS9U1bTb22sL6O3tXdVnRxnfy69PD11I4x0caJpmk2QlMzkXDvJt2gsez6DJwOlNml3OnaZC6WGmTQGRstEsZAJHIf13VNc6XrUkC32nGWRFZkWSPO0cs4/01w7qfi8zXl+nwJS0FvWLSfUOPGtbS4e2meNdkqEggiHOMggjOMVG06SA8I69G8Z+2AmtzIS2WKmVeXkwOfbT1GbUX7Xg0J2vVzicRAtt/FBDesd3Ud9WFjJcq+IdFii3OC75VMgtzPTmeprn2vEUsbY7rsdC99ji47C8W1t9FuolniHyq9ldyjFQSMDbtGST35p0u2DaxEO+O3YnHcWYY/wBpqPE2qRETX11bRW8WGk2KcsORx4Dw9fnXHS52vBdXjjb20uFB/VQD0R8T51mnLxKnif8ASucktBm0/wDMbf8Ahr8KkVwsRizgH+GvwrvTEqCiiigAooooAKVOK8DUoT39j9JprpU4t/P4P4R+NV1ehgtxO1ZNyM6MUljfcjjqpzXthralhBfAQyk4Dfqv7D4/10517qP5OX2/TS/fqrwhXUFSeYIyKUwl2lsN4W6qx3wxrvoPlkUZhuGjKNvR06E4I546jn89cvkV6vJdTfrn0o1Jx/WPm9ZpKN5dWOGtbiRAcgqxyPr99S4eLtQiAEscUniQce7H01qjFtYgyuVjWis4yvQbVtNSMmRqJXCqAQmc4HUgnHM8+Xs7q7rYXzTCUapIvohSBGMdAD85XPmfGlQ8cPGpZrJSB4f/AKr5/wCoUhwIbMA+s4+k1Yra4lsv0ZZrw+tYHq0064QIG1O5KqRy5DI5ZB+br6zVpd6naWELSXU6IB1BNZVPxlq9ydiOkCNywoyR58h7q5u7TNvndpHHRnOSPHHh5Vrp8Iq1NarwhTc8Xo0l5FljVecSPrmpQ20aFLHJJVusmASMjw9v15adI/MpP4h+ArONDP4VgPd6X+01o2k/mUn75+Aqq5pxpqMYrTQzWFzUuJucxpscfIoMHI7NeflXeuFic2cB8Y1+Fd6uGwUUUUAFFFFABSlxe23UICTgCEkn2NTbWe8c3z6ZxDG98jLYXFuBFcAErHIpO5XPRcgqQfb4VxUWYsFuLxGLGT7o75OfT6jnzHlVPen0F9tXl5t7CQx7dh5qV6EZ7qoL0+gvtpP3Y+tOlFZfH0F9tQZD6NTb78RfbUCQ+j51st+pDVe7ONyfvd/L41DhPpr7al3J+938vjUOE/dF9op7R2PO8U6voWkP46e2roVSQfjp7au80zXSz55cbonaD+k4f83wNaNpI3WLry9JyOfToKznQP0lF/m+FOD6/a6Pp7bw01yXJjtoxl3OBjkOn9Yrzl4m5LHoNeELc0K1XbawjOcIBnyrtVdw8l5Hodiup4+WiBe329A+OYHnVjXQ9CiiigAooooAK43drb3tu9vdQpNE4wyOMg12ooAQdT+xxGu5tBvXtFPM20uXjPsPUe+li/4Q4ghAE9gZFGSXtWEo+bKt7q2WvCK4lThLdFkK1SD8rPzvfaddBDvhmgKHmLq2mhP+pMe+l+e8t4yVa4tyQf1Z1P01+pyAetcZLO1lyJbaFx/ejBqI0oxeUao8SuEsZ/B+V5buKWFlRgSRy+6J9dfWn2ktxOqq0S8+W+ZB9Nfp46HpB66XYn/tk+qvqLSNMiO6LTrND4rAo+itEasorQzV606zzL5GE6fwxPcOv4S0xDnmPlAYjyGaaLPg4ykBrm4lyOlvZOR/O+1a1hIo0ACIqgfsjFfQqx3VZrcW+wW71cciFYcC9mQyIYTj8pPJuf8AlXkP5qY9G4X07SphcJH211/bScyPYOg+Prq8orO3nc1QpwgsRWAooooOwoooo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uk-UA" altLang="uk-UA">
              <a:latin typeface="Calibri" pitchFamily="34" charset="0"/>
            </a:endParaRPr>
          </a:p>
        </p:txBody>
      </p:sp>
      <p:sp>
        <p:nvSpPr>
          <p:cNvPr id="7179" name="AutoShape 8" descr="data:image/jpeg;base64,/9j/4AAQSkZJRgABAQAAAQABAAD/2wBDAAkGBwgHBgkIBwgKCgkLDRYPDQwMDRsUFRAWIB0iIiAdHx8kKDQsJCYxJx8fLT0tMTU3Ojo6Iys/RD84QzQ5Ojf/2wBDAQoKCg0MDRoPDxo3JR8lNzc3Nzc3Nzc3Nzc3Nzc3Nzc3Nzc3Nzc3Nzc3Nzc3Nzc3Nzc3Nzc3Nzc3Nzc3Nzc3Nzf/wAARCACMAIwDASIAAhEBAxEB/8QAHAAAAgMBAQEBAAAAAAAAAAAAAAYEBQcDAQII/8QARxAAAgEDAgMEBQQPBwUBAAAAAQIDAAQRBRIGITETQVGBImFxobEUkcHRBxUjJCUyMzQ1QlJyc5LwU2JjgqKywheE0tPh8v/EABsBAAIDAQEBAAAAAAAAAAAAAAAFAQMEAgYH/8QALREAAgEDAgQDCQEBAAAAAAAAAAECAwQRITEFEjJBEyJhFDNRcYGRobHBI+H/2gAMAwEAAhEDEQA/ANxooooAKKKTuIPsh6Vo1/cWJWSa4tyBIAQACQDjxzg+FADjRWXp9km9vXzBDa20WeW4Mxx6ydoHzVc2PE5uOcmqQsx/USaLA8gpPvowRzIds17SyuqCQcpnc/xm/wCIFc5rm4YZWeSMeOZT/wAqnBHOhqzXmaQp57rd+nZo/Vz+lq8in1BTka1JIPWGPwejBHOh+zXtI32x1CLmbwn1ncPixrjc8S38S5F/EuP2ig+K0YJ50P8ARWWS8e63C2YWsLpQcbVG8n+Uj4V1g+ys0QA1PSdjZx9xmOW9iso+NRgOZGnUVW8P61a6/pcWo2O/sZCVw4AZWBwQcZHIirKg6CiiigAooooADWacacJ6TrPEk93OZUudiK3ZSAdByJGDz/rurSjSbxM7Q3t5LGFDhFwWHLp39PjVdVtQeNyVuITcKxWibrO9aMg4GY8keea9lfW7YKo1XtE5jDoR8DVhJeyyIqbFYk5yqsB/pDD30Xun3xtxK0KLGqlye1HIdc91YVVuI6NjKlStJLzf0obnUdVhXrYsx72ibPvNU1zqfETg+laAE8tqL9K1bXzZjjOCM5ODVfLzXx51fRrTlJJjNcItpU+bUrXu9YVTJK0OB1IVP/Gp2j69dRSgXPYlT+1Ep+AFWUOj3FxbkfJHmDwvKQDyCKcMc+IPd7jVJe6dNp1xGsqkI4DIxGMggEZHccEUxoqnN8reoovrONBc0Nh6tOItP2qJYbXPefkrn/mKs01myT0oQqn+5aN/7qztOopgTkKaxsKXr9zw9fi1xDbH2GaDVI9Xvbez3OGmfZueBML5HcffRdcKaHMvbXGoXNwnaMrLbKkSkgAnJPQYIORVTwuN3ENgvjN9Bp+bTza2FrDej5RJByi7F+y5BQBk9eePfjupRWShLCHHCq8rmhKdR5aePwWnDlraWWh2dvp8ZjtUjHZoSSQPWT1Pr76sqiaX2f2vg7FVWPb6Kr0HsqXVYxCiiigAooooA8NJ3FSyPd3axjLGJdoHIk4pypI44bnfht4UW2S0e7djBzjHPPs51XU1i0StxVtJm0+5E7w5KDB3egT1/WK+vxqRrmsJd6dHBCQplYmRQwbaoPIEg458vLNLOm6gzahHbRalNcxOG3xyPu2Ebj1Iz0299Wd8fRQ+s1hr5hLD3Gtpbxm1LPcqtQOVTzqCJDEyuBkg1cPp8l5bPNHNAgiIDLIxB5kAYwD1PKuc/DOpo6RtHCC8gjQmUAM5YrtHicqT7Odd28XlD72ilGDi3qWeiazpllp8cdwNVL9nLHutpgiYZiem4YYZHPz51Q8S6naz30kdmszIyon3ywZ02qBzPPLcvLp7PLjStUtLVnWMRsxiTHaLuUyHCZGeRPX1ZzyrlBwdrm9PvaLJl7Mj5QmQe0MeSM5xuBGaa0KMVJSk9thFxGvFRlGm8uSedSPH1FXydKi2nD9/LqS2IEQm7FZss/o7WxtGfE7gMeJqSuQCCCCOoIwRT+E09j5fdwlHGUSdIJGpW5BwQ/UVo2g8+0JOTvXn31m+j/pO3/f+g1o2g/k5P3xXmb/sOOCNpP5/wvNEOdJtD/hip1RdN2/IINjbl2DB8RUqpPQhRRRQAUUUUAFKfEIA1YsBgmNOfz02UqcS5GqDny7JeXmaqre7ZK3FS/jjKtIUXeDybAyOfjVPfH0E9pq6vz9xk9o+NUWoOEiVmYAAnmTgUlhlnorZpJEOe8ltoWjiK7ZSu8EZztO4e8V9y8U6lvSRxbOY5FkRXiJCuGZtw58jliD6jioNxKtzErW26ZQTlolLgeYqM9pdMuVtZiPHZj40yt1JNZ2NcpWzh52sk644mvRC7yQWU7/cixmic72jOUZsMMsOme8DBrlbcb60CilrZ1WQSAPG2N/aGTdjdjO5iOXdyqHNpuoSwsiWU2T0yV+uo0OiaojKWsZOXPkQfppxSdPHmaEHEPDcv8vh2GKPirUg4eE28ExWNGliiw7KnJQSSfAV2kmaeaWZ9u6RmdtowMk5OKpk0++VxmzuPKMn4VZJIoYxlgHA5qTgjyptSdJdOD5/fQrtLnTwS9GP4Tt/3voNaPoP5OTnj0x8KzfR+WqW4P7R+BrSNBIEchPdID7q85f9voMeC7P5/wAL7R3Eml2jqu0NEpA8BiplQNBVl0WxV2LMIEBY95xU+uj0AUUUUAFFFFABSpxMfwouP7Jfiaa6T+M5OxuHlX8ZLYv82cVXV1gyVuKssdxqcssFqwjhRysk/U5HcvdkePOpNvw9YQenKjTSd7yMSfI9R7M17qBfS+GLlrVtksFszq+M+mBnPPrz8aX9B1riO8EE0sdpcWjA73TaHQDPUBuXQd1YqdKTi3T0RplNvdjettbr0gjz4lQTXZcAYHL2Ul8OcbHU7kxXttFboIGlDpITnAyRgjwz81ddE43TU5zE2nvCwheU4l3Y2jJHQUStqyzlbHOUOiH11JiPOkCL7IdsyGT7VXxRfxmXaQPac4qyvOO7G0srO8gtpriO57TABClCm3IOf3vdXMrSunjlJyh4WOOT8pGjfvKDXsmlWN1HsntkYdwx9FKOqcY3Fjq7aZZ6Q93MApXbMctld3JQp6V8x8e3Eml6i409Le+tCmI3cupBkCMCMAgjPSiNrcLEo/sGWd7wZFbyrd6QQkkZ3CFj6J+ryxj19Kn8PSmS2mJRkdZNro3VSB0/rxqu4S1LiDV76K5vLqw+Q9lveCBl3jcPRyObDzIq8mjEGslkA23MG5h/eVgM/M3uqycp58Oo8szOhCL5orDLzT8ixg3MrHYMsowDy7qkVG078wt+e77mvPGM8vDuqTW/uAUUUUAFFFFABSXxqhkunQD0ntSo9vpU6Up8VfpKIEcuy6+Zqup0Mlbi3rm674ZvBArSNNaNsCjJOV8KSOFbu002YwzabewXtxG0TSSclbvB2kAjpTlE8o7WwhmWKVHMkBYcmTJO3y6eyvTLqyRDfbwXBBx6L7SR5/VWalU5IOPZ+uC5/Ayh7ZodFsr+IEiUSRsVPUj61bHlVzo1obHia+sycmG2lUn19mCfeadZ2jeJUutC3CN+0VRGrqHA/GHLr054/wDpcx2MN6bg6QzXE8bGWZF9WCCe/Iz81anduS5Wt8kYEvhPS9U1bTb22sL6O3tXdVnRxnfy69PD11I4x0caJpmk2QlMzkXDvJt2gsez6DJwOlNml3OnaZC6WGmTQGRstEsZAJHIf13VNc6XrUkC32nGWRFZkWSPO0cs4/01w7qfi8zXl+nwJS0FvWLSfUOPGtbS4e2meNdkqEggiHOMggjOMVG06SA8I69G8Z+2AmtzIS2WKmVeXkwOfbT1GbUX7Xg0J2vVzicRAtt/FBDesd3Ud9WFjJcq+IdFii3OC75VMgtzPTmeprn2vEUsbY7rsdC99ji47C8W1t9FuolniHyq9ldyjFQSMDbtGST35p0u2DaxEO+O3YnHcWYY/wBpqPE2qRETX11bRW8WGk2KcsORx4Dw9fnXHS52vBdXjjb20uFB/VQD0R8T51mnLxKnif8ASucktBm0/wDMbf8Ahr8KkVwsRizgH+GvwrvTEqCiiigAooooAKVOK8DUoT39j9JprpU4t/P4P4R+NV1ehgtxO1ZNyM6MUljfcjjqpzXthralhBfAQyk4Dfqv7D4/10517qP5OX2/TS/fqrwhXUFSeYIyKUwl2lsN4W6qx3wxrvoPlkUZhuGjKNvR06E4I546jn89cvkV6vJdTfrn0o1Jx/WPm9ZpKN5dWOGtbiRAcgqxyPr99S4eLtQiAEscUniQce7H01qjFtYgyuVjWis4yvQbVtNSMmRqJXCqAQmc4HUgnHM8+Xs7q7rYXzTCUapIvohSBGMdAD85XPmfGlQ8cPGpZrJSB4f/AKr5/wCoUhwIbMA+s4+k1Yra4lsv0ZZrw+tYHq0064QIG1O5KqRy5DI5ZB+br6zVpd6naWELSXU6IB1BNZVPxlq9ydiOkCNywoyR58h7q5u7TNvndpHHRnOSPHHh5Vrp8Iq1NarwhTc8Xo0l5FljVecSPrmpQ20aFLHJJVusmASMjw9v15adI/MpP4h+ArONDP4VgPd6X+01o2k/mUn75+Aqq5pxpqMYrTQzWFzUuJucxpscfIoMHI7NeflXeuFic2cB8Y1+Fd6uGwUUUUAFFFFABSlxe23UICTgCEkn2NTbWe8c3z6ZxDG98jLYXFuBFcAErHIpO5XPRcgqQfb4VxUWYsFuLxGLGT7o75OfT6jnzHlVPen0F9tXl5t7CQx7dh5qV6EZ7qoL0+gvtpP3Y+tOlFZfH0F9tQZD6NTb78RfbUCQ+j51st+pDVe7ONyfvd/L41DhPpr7al3J+938vjUOE/dF9op7R2PO8U6voWkP46e2roVSQfjp7au80zXSz55cbonaD+k4f83wNaNpI3WLry9JyOfToKznQP0lF/m+FOD6/a6Pp7bw01yXJjtoxl3OBjkOn9Yrzl4m5LHoNeELc0K1XbawjOcIBnyrtVdw8l5Hodiup4+WiBe329A+OYHnVjXQ9CiiigAooooAK43drb3tu9vdQpNE4wyOMg12ooAQdT+xxGu5tBvXtFPM20uXjPsPUe+li/4Q4ghAE9gZFGSXtWEo+bKt7q2WvCK4lThLdFkK1SD8rPzvfaddBDvhmgKHmLq2mhP+pMe+l+e8t4yVa4tyQf1Z1P01+pyAetcZLO1lyJbaFx/ejBqI0oxeUao8SuEsZ/B+V5buKWFlRgSRy+6J9dfWn2ktxOqq0S8+W+ZB9Nfp46HpB66XYn/tk+qvqLSNMiO6LTrND4rAo+itEasorQzV606zzL5GE6fwxPcOv4S0xDnmPlAYjyGaaLPg4ykBrm4lyOlvZOR/O+1a1hIo0ACIqgfsjFfQqx3VZrcW+wW71cciFYcC9mQyIYTj8pPJuf8AlXkP5qY9G4X07SphcJH211/bScyPYOg+Prq8orO3nc1QpwgsRWAooooOwoooo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uk-UA" altLang="uk-UA">
              <a:latin typeface="Calibri" pitchFamily="34" charset="0"/>
            </a:endParaRPr>
          </a:p>
        </p:txBody>
      </p:sp>
      <p:pic>
        <p:nvPicPr>
          <p:cNvPr id="7180" name="Picture 10" descr="http://www.farba.lviv.ua/uploads/images/old/Empire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3645024"/>
            <a:ext cx="2071688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7320625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534400" cy="758952"/>
          </a:xfrm>
        </p:spPr>
        <p:txBody>
          <a:bodyPr rtlCol="0"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Всі ліки і хімікати мають бути в спеціально відведеному місці</a:t>
            </a:r>
            <a:endParaRPr lang="uk-UA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uk-UA" altLang="uk-UA" smtClean="0"/>
          </a:p>
          <a:p>
            <a:pPr eaLnBrk="1" hangingPunct="1"/>
            <a:endParaRPr lang="uk-UA" altLang="uk-UA" smtClean="0"/>
          </a:p>
          <a:p>
            <a:pPr eaLnBrk="1" hangingPunct="1"/>
            <a:endParaRPr lang="uk-UA" altLang="uk-UA" smtClean="0"/>
          </a:p>
          <a:p>
            <a:pPr eaLnBrk="1" hangingPunct="1"/>
            <a:endParaRPr lang="uk-UA" altLang="uk-UA" smtClean="0"/>
          </a:p>
          <a:p>
            <a:pPr eaLnBrk="1" hangingPunct="1">
              <a:buFont typeface="Arial" charset="0"/>
              <a:buNone/>
            </a:pPr>
            <a:r>
              <a:rPr lang="uk-UA" altLang="uk-UA" sz="4400" b="1" smtClean="0">
                <a:solidFill>
                  <a:srgbClr val="FF0000"/>
                </a:solidFill>
              </a:rPr>
              <a:t> </a:t>
            </a:r>
          </a:p>
          <a:p>
            <a:pPr eaLnBrk="1" hangingPunct="1">
              <a:buFont typeface="Arial" charset="0"/>
              <a:buNone/>
            </a:pPr>
            <a:endParaRPr lang="uk-UA" altLang="uk-UA" sz="4400" b="1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endParaRPr lang="uk-UA" altLang="uk-UA" sz="4400" b="1" smtClean="0">
              <a:solidFill>
                <a:srgbClr val="FF0000"/>
              </a:solidFill>
            </a:endParaRPr>
          </a:p>
        </p:txBody>
      </p:sp>
      <p:pic>
        <p:nvPicPr>
          <p:cNvPr id="8196" name="Picture 2" descr="http://t0.gstatic.com/images?q=tbn:ANd9GcQF91_HxUjLs8yqjAFkhM4S6Sx_mz7922cuP3qXFuVw9-A7Z90Pb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1594556"/>
            <a:ext cx="3746698" cy="3906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4" descr="http://t1.gstatic.com/images?q=tbn:ANd9GcRr1eL-gLzXtERMVHtJiiRgMsuRns1omXofGL0nwpdhcDTfZ8H7W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92" y="1461111"/>
            <a:ext cx="3953197" cy="4039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948153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bb557d628e95c36406afd5de2c50a19121b85c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любимая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C00000"/>
      </a:accent2>
      <a:accent3>
        <a:srgbClr val="002060"/>
      </a:accent3>
      <a:accent4>
        <a:srgbClr val="004C00"/>
      </a:accent4>
      <a:accent5>
        <a:srgbClr val="7030A0"/>
      </a:accent5>
      <a:accent6>
        <a:srgbClr val="997339"/>
      </a:accent6>
      <a:hlink>
        <a:srgbClr val="0AFF0A"/>
      </a:hlink>
      <a:folHlink>
        <a:srgbClr val="FFFF0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272</TotalTime>
  <Words>246</Words>
  <Application>Microsoft Office PowerPoint</Application>
  <PresentationFormat>Экран (4:3)</PresentationFormat>
  <Paragraphs>46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Официальная</vt:lpstr>
      <vt:lpstr>Презентация PowerPoint</vt:lpstr>
      <vt:lpstr>Презентация PowerPoint</vt:lpstr>
      <vt:lpstr>Презентация PowerPoint</vt:lpstr>
      <vt:lpstr>Гострі, колючі та ріжучі предмети</vt:lpstr>
      <vt:lpstr>Господарські предмети – не іграшки</vt:lpstr>
      <vt:lpstr>Електричні прилади</vt:lpstr>
      <vt:lpstr>  Не торкайся електроприладів мокрими руками. </vt:lpstr>
      <vt:lpstr>Ліки і побутова хімія</vt:lpstr>
      <vt:lpstr>Всі ліки і хімікати мають бути в спеціально відведеному місці</vt:lpstr>
      <vt:lpstr>Чим ти займаєшся, коли вдома сам?</vt:lpstr>
      <vt:lpstr>Не грайся біля відкритих вікон, на балконі, горищі.</vt:lpstr>
      <vt:lpstr>Ніколи нічого не викидай у відчинене вікно чи з балкона.</vt:lpstr>
      <vt:lpstr>До яких наслідків може привести гра Карлсона?</vt:lpstr>
      <vt:lpstr>Чому сталася ця неприємність?</vt:lpstr>
      <vt:lpstr>Що може бути небезпечним для твого здоров’я на кухні, у ванній  кімнаті?</vt:lpstr>
      <vt:lpstr>Яких правил безпеки не дотримувався вовк?</vt:lpstr>
      <vt:lpstr> В якому випадку Маша обрала правильне і безпечне заняття?</vt:lpstr>
      <vt:lpstr>Вибирай безпечне місце для ігор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Reinford</dc:creator>
  <cp:lastModifiedBy>Reinford</cp:lastModifiedBy>
  <cp:revision>10</cp:revision>
  <dcterms:created xsi:type="dcterms:W3CDTF">2013-11-27T14:23:08Z</dcterms:created>
  <dcterms:modified xsi:type="dcterms:W3CDTF">2014-02-23T12:27:58Z</dcterms:modified>
</cp:coreProperties>
</file>