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19C7D-21D7-4117-B218-14F74CCC98B4}" type="datetimeFigureOut">
              <a:rPr lang="uk-UA" smtClean="0"/>
              <a:t>20.03.2015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7F1F4-42F0-484C-B7CE-D4C0C26DA6F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37073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19C7D-21D7-4117-B218-14F74CCC98B4}" type="datetimeFigureOut">
              <a:rPr lang="uk-UA" smtClean="0"/>
              <a:t>20.03.2015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7F1F4-42F0-484C-B7CE-D4C0C26DA6F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585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03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194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582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29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19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62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955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12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34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668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sz="3200" smtClean="0">
                <a:ln w="6350"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</a:rPr>
              <a:t>Для здорового харчування батьки купують</a:t>
            </a:r>
            <a:r>
              <a:rPr lang="en-US" sz="3200" smtClean="0">
                <a:ln w="6350"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</a:rPr>
              <a:t>:</a:t>
            </a:r>
            <a:r>
              <a:rPr lang="uk-UA" sz="3200" smtClean="0">
                <a:ln w="6350"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</a:rPr>
              <a:t> овочі, фрукти, м</a:t>
            </a:r>
            <a:r>
              <a:rPr lang="en-US" sz="3200" smtClean="0">
                <a:ln w="6350"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</a:rPr>
              <a:t>’</a:t>
            </a:r>
            <a:r>
              <a:rPr lang="uk-UA" sz="3200" smtClean="0">
                <a:ln w="6350"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/>
              </a:rPr>
              <a:t>ясні і молочні продукти </a:t>
            </a:r>
            <a:endParaRPr lang="uk-UA" sz="3200" dirty="0" smtClean="0">
              <a:ln w="635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79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uk-UA" sz="2800" b="1" i="1" smtClean="0">
                <a:solidFill>
                  <a:schemeClr val="bg1"/>
                </a:solidFill>
                <a:effectLst/>
                <a:latin typeface="Bookman Old Style" pitchFamily="18" charset="0"/>
                <a:cs typeface="Times New Roman" pitchFamily="18" charset="0"/>
              </a:rPr>
              <a:t>Привчають дітей робити ранкову гімнастику, займатися спортом, загартовуватися</a:t>
            </a:r>
            <a:r>
              <a:rPr lang="uk-UA" sz="1000" smtClean="0">
                <a:solidFill>
                  <a:schemeClr val="bg1"/>
                </a:solidFill>
                <a:effectLst/>
              </a:rPr>
              <a:t>. </a:t>
            </a:r>
            <a:endParaRPr lang="uk-UA" sz="1000" dirty="0" smtClean="0">
              <a:solidFill>
                <a:schemeClr val="bg1"/>
              </a:solidFill>
              <a:effectLst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680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7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80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Экран (4:3)</PresentationFormat>
  <Paragraphs>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Для здорового харчування батьки купують: овочі, фрукти, м’ясні і молочні продукти </vt:lpstr>
      <vt:lpstr>Привчають дітей робити ранкову гімнастику, займатися спортом, загартовуватися.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Reinford</dc:creator>
  <cp:lastModifiedBy>Lenovo</cp:lastModifiedBy>
  <cp:revision>2</cp:revision>
  <dcterms:created xsi:type="dcterms:W3CDTF">2013-11-15T14:53:20Z</dcterms:created>
  <dcterms:modified xsi:type="dcterms:W3CDTF">2015-03-20T18:29:00Z</dcterms:modified>
</cp:coreProperties>
</file>