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41566">
            <a:off x="1268518" y="3072688"/>
            <a:ext cx="2856314" cy="171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5" y="536617"/>
            <a:ext cx="2752725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1270637"/>
            <a:ext cx="61970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The news of sport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19217" y="3356992"/>
            <a:ext cx="58739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The news of politics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81221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436559"/>
            <a:ext cx="336232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00685">
            <a:off x="1331640" y="620688"/>
            <a:ext cx="25336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83768" y="774562"/>
            <a:ext cx="638573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The news of economy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8315" y="3959487"/>
            <a:ext cx="66862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The news of science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282377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23728" y="4725144"/>
            <a:ext cx="48272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Advertising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7836" y="620688"/>
            <a:ext cx="482722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 news         </a:t>
            </a:r>
          </a:p>
          <a:p>
            <a:pPr algn="ctr"/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of culture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599057"/>
            <a:ext cx="1572791" cy="155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87412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22</Words>
  <Application>Microsoft Office PowerPoint</Application>
  <PresentationFormat>Экран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The news of economy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СВІТЛАНА</dc:creator>
  <cp:lastModifiedBy>СВІТЛАНА</cp:lastModifiedBy>
  <cp:revision>2</cp:revision>
  <dcterms:created xsi:type="dcterms:W3CDTF">2015-12-08T20:00:04Z</dcterms:created>
  <dcterms:modified xsi:type="dcterms:W3CDTF">2015-12-08T20:15:06Z</dcterms:modified>
</cp:coreProperties>
</file>