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2" r:id="rId3"/>
    <p:sldId id="257" r:id="rId4"/>
    <p:sldId id="260" r:id="rId5"/>
    <p:sldId id="262" r:id="rId6"/>
    <p:sldId id="263" r:id="rId7"/>
    <p:sldId id="264" r:id="rId8"/>
    <p:sldId id="307" r:id="rId9"/>
    <p:sldId id="267" r:id="rId10"/>
    <p:sldId id="308" r:id="rId11"/>
    <p:sldId id="268" r:id="rId12"/>
    <p:sldId id="304" r:id="rId13"/>
    <p:sldId id="266" r:id="rId14"/>
    <p:sldId id="271" r:id="rId15"/>
    <p:sldId id="302" r:id="rId16"/>
    <p:sldId id="272" r:id="rId17"/>
    <p:sldId id="293" r:id="rId18"/>
    <p:sldId id="309" r:id="rId19"/>
    <p:sldId id="294" r:id="rId20"/>
    <p:sldId id="273" r:id="rId21"/>
    <p:sldId id="274" r:id="rId22"/>
    <p:sldId id="295" r:id="rId23"/>
    <p:sldId id="311" r:id="rId24"/>
    <p:sldId id="275" r:id="rId25"/>
    <p:sldId id="292" r:id="rId26"/>
    <p:sldId id="276" r:id="rId27"/>
    <p:sldId id="306" r:id="rId28"/>
    <p:sldId id="305" r:id="rId29"/>
    <p:sldId id="298" r:id="rId30"/>
    <p:sldId id="296" r:id="rId31"/>
    <p:sldId id="290" r:id="rId32"/>
    <p:sldId id="291" r:id="rId33"/>
    <p:sldId id="299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40637" autoAdjust="0"/>
    <p:restoredTop sz="94660"/>
  </p:normalViewPr>
  <p:slideViewPr>
    <p:cSldViewPr>
      <p:cViewPr varScale="1">
        <p:scale>
          <a:sx n="56" d="100"/>
          <a:sy n="56" d="100"/>
        </p:scale>
        <p:origin x="-90" y="-5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Katrina\&#1052;&#1086;&#1080;%20&#1076;&#1086;&#1082;&#1091;&#1084;&#1077;&#1085;&#1090;&#1099;\Downloads\&#1050;&#1086;&#1088;&#1086;&#1083;&#1077;&#1074;%20&#1042;&#1080;&#1082;&#1090;&#1086;&#1088;%20-%20&#1040;&#1093;,%20&#1054;&#1076;&#1077;&#1089;&#1089;&#1072;%202%20(&#1084;&#1080;&#1085;&#1091;&#1089;).mp3" TargetMode="Externa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10" Type="http://schemas.openxmlformats.org/officeDocument/2006/relationships/image" Target="../media/image30.pn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2;&#1072;&#1090;-&#1083;&#1099;%20&#1076;&#1083;&#1103;%20&#1082;&#1083;&#1072;&#1089;&#1089;&#1072;\&#1052;&#1054;&#1025;&#1025;&#1025;&#1025;\&#1088;&#1072;&#1073;&#1086;&#1090;&#1072;\&#1064;&#1050;&#1054;&#1051;&#1040;\&#1074;&#1086;&#1089;&#1087;&#1080;&#1090;&#1072;&#1090;&#1077;&#1083;&#1100;&#1085;&#1072;&#1103;%20&#1088;&#1072;&#1073;&#1086;&#1090;&#1072;!!!\&#1086;&#1076;&#1077;&#1089;&#1089;&#1072;\_2016_Railway_Station_Odessa_2016_mp4.avi" TargetMode="Externa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ат-лы для класса\МОЁЁЁЁ\работа\ШКОЛА\воспитательная работа!!!\одесса\Potěmkinovy_schody.jpg"/>
          <p:cNvPicPr>
            <a:picLocks noChangeAspect="1" noChangeArrowheads="1"/>
          </p:cNvPicPr>
          <p:nvPr/>
        </p:nvPicPr>
        <p:blipFill>
          <a:blip r:embed="rId2" cstate="print">
            <a:lum contrast="-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928662" y="2214554"/>
            <a:ext cx="742955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Я - ОДЕССИТ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5400000" scaled="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Documents and Settings\Katrina\Мои документы\ViberDownloads\Копия 0-02-05-f3b9cbac559e8ac54393c175734676aa43b0211fec8faf23749d838d116340b3_ful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00166" y="0"/>
            <a:ext cx="5894802" cy="7859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Katrina\Мои документы\ViberDownloads\борисрвы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-1500222"/>
            <a:ext cx="7215238" cy="962031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3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ЭКСКУРСИЯ</a:t>
            </a:r>
            <a:endParaRPr lang="ru-RU" sz="13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5400000" scaled="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Katrina\Мои документы\ViberDownloads\0-02-05-8b3182b71dea114f4209090e95a372d9d08a34770b412cddd83da87619d4e3be_fu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786106"/>
            <a:ext cx="9144000" cy="1219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Documents and Settings\Katrina\Мои документы\ViberDownloads\Копия 0-02-05-4619699ddb1f4b0f8dced7e10de0e4cb56c123c31f1af0a128cb11e2c3538ffa_ful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28860" y="0"/>
            <a:ext cx="3914365" cy="6968550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C:\Documents and Settings\Katrina\Мои документы\ViberDownloads\0-02-03-9bae35e493934b30df22eabe78cd7614f5aa14d376cfc54e86bb0307a44dae49_ful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00166" y="0"/>
            <a:ext cx="5983533" cy="7978045"/>
          </a:xfrm>
          <a:prstGeom prst="rect">
            <a:avLst/>
          </a:prstGeom>
          <a:noFill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одесса\ФОТО\Копия 0-02-05-69596de81b0051953ea27bf9f1b0f49ff75a072fd7db3c54e397c4730b20aadb_ful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00232" y="-47648"/>
            <a:ext cx="5037546" cy="6716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D:\Мат-лы для класса\МОЁЁЁЁ\работа\ШКОЛА\воспитательная работа!!!\одесса\1 (4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857232"/>
            <a:ext cx="8206418" cy="5383219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C:\Documents and Settings\Katrina\Мои документы\ViberDownloads\ОПЕРНЫ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239140" cy="6102113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Documents and Settings\Katrina\Мои документы\ViberDownloads\Копия 0-02-05-3db3dab8b7460143ce334d49e8f6a768153adf23ea479a28d49167e95ed648fe_ful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14480" y="0"/>
            <a:ext cx="5952097" cy="79693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C:\Documents and Settings\Katrina\Мои документы\ViberDownloads\ЛОГ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-1571660"/>
            <a:ext cx="7893931" cy="10501386"/>
          </a:xfrm>
          <a:prstGeom prst="rect">
            <a:avLst/>
          </a:prstGeom>
          <a:noFill/>
        </p:spPr>
      </p:pic>
      <p:pic>
        <p:nvPicPr>
          <p:cNvPr id="5" name="Picture 1" descr="C:\Documents and Settings\Katrina\Мои документы\ViberDownloads\0-02-03-0eb0f0b6a9c968ecb8db23b6f7e4c6e0e44c4042a0aa4c126c8ca6ec9d20da67_ful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357166"/>
            <a:ext cx="4484994" cy="6858000"/>
          </a:xfrm>
          <a:prstGeom prst="rect">
            <a:avLst/>
          </a:prstGeom>
          <a:noFill/>
        </p:spPr>
      </p:pic>
      <p:pic>
        <p:nvPicPr>
          <p:cNvPr id="6" name="Picture 2" descr="C:\Documents and Settings\Katrina\Мои документы\ViberDownloads\0-02-03-ede941cbf93a8e95a6218628c9c3bcfe5a5d7506feb290cf5887e3109877b5bc_ful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00232" y="0"/>
            <a:ext cx="5122069" cy="6858000"/>
          </a:xfrm>
          <a:prstGeom prst="rect">
            <a:avLst/>
          </a:prstGeom>
          <a:noFill/>
        </p:spPr>
      </p:pic>
      <p:pic>
        <p:nvPicPr>
          <p:cNvPr id="7" name="Picture 2" descr="C:\Documents and Settings\Katrina\Мои документы\ViberDownloads\Копия 0-02-05-ee0e89ef475c21a2bdf97a3373e7b8eeb48d3dbc1dbc4b76c7ea75b520544a62_full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71670" y="27995"/>
            <a:ext cx="4429156" cy="6830005"/>
          </a:xfrm>
          <a:prstGeom prst="rect">
            <a:avLst/>
          </a:prstGeom>
          <a:noFill/>
        </p:spPr>
      </p:pic>
      <p:pic>
        <p:nvPicPr>
          <p:cNvPr id="8" name="Picture 3" descr="C:\Documents and Settings\Katrina\Мои документы\ViberDownloads\0-02-05-433715d6a308c8bc2bc78f68b1a5fe21e708256c1c8861e7fef517473ef0c791_full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57356" y="214290"/>
            <a:ext cx="5170277" cy="9191604"/>
          </a:xfrm>
          <a:prstGeom prst="rect">
            <a:avLst/>
          </a:prstGeom>
          <a:noFill/>
        </p:spPr>
      </p:pic>
      <p:pic>
        <p:nvPicPr>
          <p:cNvPr id="9" name="Picture 1" descr="C:\Documents and Settings\Katrina\Мои документы\ViberDownloads\0-02-03-f50ebfc344b4eda4fd68b72a54385ac6160eca9b1aead6e5841bbc723bbf59d4_full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4282" y="142852"/>
            <a:ext cx="4500594" cy="6381752"/>
          </a:xfrm>
          <a:prstGeom prst="rect">
            <a:avLst/>
          </a:prstGeom>
          <a:noFill/>
        </p:spPr>
      </p:pic>
      <p:pic>
        <p:nvPicPr>
          <p:cNvPr id="10" name="Picture 2" descr="C:\Documents and Settings\Katrina\Мои документы\ViberDownloads\0-02-05-9fe174ce6dc13a4fbf4cc7deffd73c670e4afb06fdd7511d3099cd9d4f1eaf38_full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000628" y="357166"/>
            <a:ext cx="3617424" cy="6176975"/>
          </a:xfrm>
          <a:prstGeom prst="rect">
            <a:avLst/>
          </a:prstGeom>
          <a:noFill/>
        </p:spPr>
      </p:pic>
      <p:pic>
        <p:nvPicPr>
          <p:cNvPr id="11" name="Королев Виктор - Ах, Одесса 2 (минус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10"/>
          <a:stretch>
            <a:fillRect/>
          </a:stretch>
        </p:blipFill>
        <p:spPr>
          <a:xfrm>
            <a:off x="4419600" y="370998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93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" dur="5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10936"/>
                            </p:stCondLst>
                            <p:childTnLst>
                              <p:par>
                                <p:cTn id="1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11936"/>
                            </p:stCondLst>
                            <p:childTnLst>
                              <p:par>
                                <p:cTn id="20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6936"/>
                            </p:stCondLst>
                            <p:childTnLst>
                              <p:par>
                                <p:cTn id="30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1936"/>
                            </p:stCondLst>
                            <p:childTnLst>
                              <p:par>
                                <p:cTn id="41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6936"/>
                            </p:stCondLst>
                            <p:childTnLst>
                              <p:par>
                                <p:cTn id="52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3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31936"/>
                            </p:stCondLst>
                            <p:childTnLst>
                              <p:par>
                                <p:cTn id="5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6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2226" name="Picture 2" descr="D:\Мат-лы для класса\МОЁЁЁЁ\работа\ШКОЛА\воспитательная работа!!!\одесса\фото\newsvideopic_na-odesskom-geleznodorognom-vokzale-iskali-bombu05080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8199330" cy="57986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C:\Documents and Settings\Katrina\Мои документы\ViberDownloads\0-02-03-47a53c9d33d6b42290e7d7af6fb7c88846c271ab4e150a7f22ba87f35f8b337a_ful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00232" y="-91791"/>
            <a:ext cx="5190626" cy="69497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C:\Documents and Settings\Katrina\Мои документы\ViberDownloads\0-02-05-9a286a81df4b028881ec35e1f189bc75516b82c7bb122cf3001f8ca380e5d6c2_ful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60309"/>
            <a:ext cx="6697691" cy="66976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C:\Documents and Settings\Katrina\Мои документы\ViberDownloads\ПРИ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0" y="-2667000"/>
            <a:ext cx="12192000" cy="1219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Documents and Settings\Katrina\Мои документы\ViberDownloads\миш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7150" y="842963"/>
            <a:ext cx="9258300" cy="5172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C:\Documents and Settings\Katrina\Мои документы\ViberDownloads\0-02-05-8cf5259df302e864c8c6503b7d1d3aedfb36f23d98fd7b2d93c69dbf9abf6acd_fu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0" y="-1143000"/>
            <a:ext cx="12192000" cy="914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Documents and Settings\Katrina\Мои документы\ViberDownloads\жорик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-428652"/>
            <a:ext cx="5689126" cy="101140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2" name="Picture 4" descr="C:\Documents and Settings\Katrina\Мои документы\ViberDownloads\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0"/>
            <a:ext cx="6143636" cy="81915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Katrina\Мои документы\ViberDownloads\Копия 0-02-05-c38cfdbd7ce1c7f9e55df8e13af0bb507112262e4f2051a70bcd0657ac763f6e_ful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00166" y="-190525"/>
            <a:ext cx="5500690" cy="73342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9938" name="Picture 2" descr="D:\Мат-лы для класса\МОЁЁЁЁ\работа\ШКОЛА\воспитательная работа!!!\одесса\1 (25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9144096" y="3652030"/>
            <a:ext cx="8549252" cy="6411939"/>
          </a:xfrm>
          <a:prstGeom prst="rect">
            <a:avLst/>
          </a:prstGeom>
          <a:noFill/>
        </p:spPr>
      </p:pic>
      <p:pic>
        <p:nvPicPr>
          <p:cNvPr id="2050" name="Picture 2" descr="C:\Documents and Settings\Katrina\Мои документы\ViberDownloads\0-02-05-49d95f71dc0c00d038b0ebe8bc235f16c91a317eefac247cac7452f144460c52_ful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0023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 descr="D:\Мат-лы для класса\МОЁЁЁЁ\работа\ШКОЛА\воспитательная работа!!!\одесса\1 (26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-56189"/>
            <a:ext cx="4550068" cy="69141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_2016_Railway_Station_Odessa_2016_mp4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00034" y="285728"/>
            <a:ext cx="8358214" cy="6268661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1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 descr="C:\Documents and Settings\Katrina\Мои документы\ViberDownloads\МО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-24"/>
            <a:ext cx="5357826" cy="9525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C:\Documents and Settings\Katrina\Мои документы\ViberDownloads\0-02-05-48e8264a19818a531a547fd912f27481f42d6e401ded42f7921a2a1179639ad2_ful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71736" y="70612"/>
            <a:ext cx="4072433" cy="6787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86" name="Picture 2" descr="C:\Documents and Settings\Katrina\Мои документы\ViberDownloads\Копия 0-02-05-cc682cf01d0f1cc2f38ab0e4b2c9d7734f4ade938c14f2065495c88566fdf818_ful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41272"/>
            <a:ext cx="5037546" cy="6716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Картинки по запросу одесса жемчужина у мор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28604"/>
            <a:ext cx="7936705" cy="57483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Копия 0-02-05-27d54c6033391cd28bda389f98a94de3ff0480567a0e5dfad201bdcca11e5057_ful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0"/>
            <a:ext cx="3857625" cy="6858000"/>
          </a:xfrm>
          <a:prstGeom prst="rect">
            <a:avLst/>
          </a:prstGeom>
        </p:spPr>
      </p:pic>
      <p:pic>
        <p:nvPicPr>
          <p:cNvPr id="6" name="Рисунок 5" descr="0-02-05-d5a63ef3715a1b0b703fb7372120e08699426cb7d35f3554e838dc13cc205f67_ful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0"/>
            <a:ext cx="3857625" cy="6858000"/>
          </a:xfrm>
          <a:prstGeom prst="rect">
            <a:avLst/>
          </a:prstGeom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Katrina\Мои документы\ViberDownloads\0-02-05-5182b9ea59346c375f24cb89abecd331e68c4dd1c931d5e9f5e39def9be94383_fu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000108"/>
            <a:ext cx="8215338" cy="497831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Katrina\Мои документы\ViberDownloads\0-02-05-1b55f31ed8c341d2b2a8685c9b37bbcec48d79ad45c50dc2a14b13e2770193bf_ful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0"/>
            <a:ext cx="3857652" cy="6858048"/>
          </a:xfrm>
          <a:prstGeom prst="rect">
            <a:avLst/>
          </a:prstGeom>
          <a:noFill/>
        </p:spPr>
      </p:pic>
      <p:pic>
        <p:nvPicPr>
          <p:cNvPr id="4099" name="Picture 3" descr="C:\Documents and Settings\Katrina\Мои документы\ViberDownloads\0-02-05-56e6eb53ae4fdce2ff28f8fc125b69cff80e614e083f04f2b3beb1dd746f873b_ful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571480"/>
            <a:ext cx="3571900" cy="5929354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Katrina\Мои документы\ViberDownloads\0-02-05-a575f5770fe7163d950b7c36bcd831624587d34ac9940ecb6e2a5bc6d8280616_fu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37" y="857232"/>
            <a:ext cx="9086862" cy="5452117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Katrina\Мои документы\ViberDownloads\Копия 0-02-05-c7e4f1aef200af8e6a1245abd9e3f94ae2819915bbc4d0a8145415615f7bd110_ful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8974" y="-216782"/>
            <a:ext cx="3924398" cy="6986412"/>
          </a:xfrm>
          <a:prstGeom prst="rect">
            <a:avLst/>
          </a:prstGeom>
          <a:noFill/>
        </p:spPr>
      </p:pic>
      <p:pic>
        <p:nvPicPr>
          <p:cNvPr id="5" name="Picture 2" descr="C:\Documents and Settings\Katrina\Мои документы\ViberDownloads\0-02-05-f52cb0ec217626eff85bb7f8d5abd606d9f695b5260f847313c5e26986b1ebe7_ful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0"/>
            <a:ext cx="3844695" cy="68350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Documents and Settings\Katrina\Мои документы\ViberDownloads\Копия 0-02-05-6f9f7b3532d245e3f5764226346fad8f3a8c0e533c2198bb79cc9d1251724d50_ful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728" y="0"/>
            <a:ext cx="6321963" cy="8535985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4</Words>
  <PresentationFormat>Экран (4:3)</PresentationFormat>
  <Paragraphs>2</Paragraphs>
  <Slides>33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ЭКСКУРСИЯ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Катюша</cp:lastModifiedBy>
  <cp:revision>24</cp:revision>
  <dcterms:modified xsi:type="dcterms:W3CDTF">2016-11-16T20:48:38Z</dcterms:modified>
</cp:coreProperties>
</file>