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6" r:id="rId4"/>
    <p:sldId id="285" r:id="rId5"/>
    <p:sldId id="287" r:id="rId6"/>
    <p:sldId id="288" r:id="rId7"/>
    <p:sldId id="258" r:id="rId8"/>
    <p:sldId id="259" r:id="rId9"/>
    <p:sldId id="260" r:id="rId10"/>
    <p:sldId id="272" r:id="rId11"/>
    <p:sldId id="273" r:id="rId12"/>
    <p:sldId id="274" r:id="rId13"/>
    <p:sldId id="275" r:id="rId14"/>
    <p:sldId id="276" r:id="rId15"/>
    <p:sldId id="277" r:id="rId16"/>
    <p:sldId id="281" r:id="rId17"/>
    <p:sldId id="282" r:id="rId18"/>
    <p:sldId id="283" r:id="rId19"/>
    <p:sldId id="284" r:id="rId20"/>
    <p:sldId id="278" r:id="rId21"/>
    <p:sldId id="279" r:id="rId22"/>
    <p:sldId id="290" r:id="rId23"/>
    <p:sldId id="262" r:id="rId24"/>
    <p:sldId id="291" r:id="rId25"/>
    <p:sldId id="263" r:id="rId26"/>
    <p:sldId id="264" r:id="rId27"/>
    <p:sldId id="266" r:id="rId28"/>
    <p:sldId id="267" r:id="rId29"/>
    <p:sldId id="289" r:id="rId30"/>
    <p:sldId id="268" r:id="rId31"/>
    <p:sldId id="269" r:id="rId32"/>
    <p:sldId id="270" r:id="rId33"/>
    <p:sldId id="280" r:id="rId34"/>
    <p:sldId id="271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C60DC-C1F0-4885-91DA-ABA8EA5D7933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A3D70-744E-43B2-B01C-9982B8D6A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C60DC-C1F0-4885-91DA-ABA8EA5D7933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A3D70-744E-43B2-B01C-9982B8D6A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C60DC-C1F0-4885-91DA-ABA8EA5D7933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A3D70-744E-43B2-B01C-9982B8D6A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C60DC-C1F0-4885-91DA-ABA8EA5D7933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A3D70-744E-43B2-B01C-9982B8D6A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C60DC-C1F0-4885-91DA-ABA8EA5D7933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A3D70-744E-43B2-B01C-9982B8D6A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C60DC-C1F0-4885-91DA-ABA8EA5D7933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A3D70-744E-43B2-B01C-9982B8D6A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C60DC-C1F0-4885-91DA-ABA8EA5D7933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A3D70-744E-43B2-B01C-9982B8D6A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C60DC-C1F0-4885-91DA-ABA8EA5D7933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A3D70-744E-43B2-B01C-9982B8D6A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C60DC-C1F0-4885-91DA-ABA8EA5D7933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A3D70-744E-43B2-B01C-9982B8D6A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C60DC-C1F0-4885-91DA-ABA8EA5D7933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A3D70-744E-43B2-B01C-9982B8D6A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C60DC-C1F0-4885-91DA-ABA8EA5D7933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A3D70-744E-43B2-B01C-9982B8D6A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C60DC-C1F0-4885-91DA-ABA8EA5D7933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A3D70-744E-43B2-B01C-9982B8D6A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4;&#1083;&#1077;&#1075;\Videos\&#1089;&#1084;&#1110;&#1096;&#1085;&#1077;\zvuk_-_smeh_lyudej_(iPlayer.fm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4;&#1083;&#1077;&#1075;\Videos\&#1089;&#1084;&#1110;&#1096;&#1085;&#1077;\%23&#1058;&#1054;&#1055;%205%20&#1051;&#1091;&#1095;&#1096;&#1080;&#1077;%20&#1074;&#1080;&#1076;&#1077;&#1086;%20&#1089;%20&#1077;&#1085;&#1086;&#1090;&#1072;&#1084;&#1080;.%20%23&#1045;&#1085;&#1086;&#1090;%20&#1074;&#1089;&#1077;&#1093;%20&#1076;&#1086;&#1089;&#1090;&#1072;&#1077;&#1090;..mp4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4;&#1083;&#1077;&#1075;\Videos\&#1089;&#1084;&#1110;&#1096;&#1085;&#1077;\&#1050;&#1086;&#1090;&#1099;%20&#1080;%20&#1082;&#1086;&#1096;&#1082;&#1080;%20-%20&#1086;&#1090;&#1073;&#1086;&#1088;&#1085;&#1099;&#1077;%20&#1087;&#1088;&#1080;&#1082;&#1086;&#1083;&#1099;%202016%20-%202017!%20&#1051;&#1091;&#1095;&#1096;&#1080;&#1077;%20&#1080;%20&#1089;&#1072;&#1084;&#1099;&#1077;%20&#1089;&#1084;&#1077;&#1096;&#1085;&#1099;&#1077;%20&#1087;&#1088;&#1080;&#1082;&#1086;&#1083;&#1099;%20&#1089;%20&#1082;&#1086;&#1090;&#1072;&#1084;&#1080;%20&#1080;%20&#1082;&#1086;&#1096;&#1082;&#1072;&#1084;&#1080;.mp4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4;&#1083;&#1077;&#1075;\Videos\&#1089;&#1084;&#1110;&#1096;&#1085;&#1077;\Ne%20mala%20baba%20klopotu%20kupyla%20porosya.mp4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14291"/>
            <a:ext cx="8501122" cy="2357453"/>
          </a:xfrm>
          <a:effectLst>
            <a:reflection blurRad="6350" stA="50000" endA="300" endPos="55500" dist="101600" dir="5400000" sy="-100000" algn="bl" rotWithShape="0"/>
          </a:effectLst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sz="7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СМІХ ПРОДОВЖУЄ ЖИТТЯ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4" name="Picture 4" descr="https://pp.vk.me/c626726/v626726860/d24b/Ss6KysUBEWM.jpg"/>
          <p:cNvPicPr>
            <a:picLocks noChangeAspect="1" noChangeArrowheads="1"/>
          </p:cNvPicPr>
          <p:nvPr/>
        </p:nvPicPr>
        <p:blipFill>
          <a:blip r:embed="rId3"/>
          <a:srcRect l="4054" t="-1825" r="-1352" b="25182"/>
          <a:stretch>
            <a:fillRect/>
          </a:stretch>
        </p:blipFill>
        <p:spPr bwMode="auto">
          <a:xfrm>
            <a:off x="2786050" y="2000240"/>
            <a:ext cx="3643338" cy="318792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14348" y="5357826"/>
            <a:ext cx="75724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0070C0"/>
                </a:solidFill>
              </a:rPr>
              <a:t>до Дня </a:t>
            </a:r>
            <a:r>
              <a:rPr lang="ru-RU" sz="5400" b="1" dirty="0" err="1">
                <a:solidFill>
                  <a:srgbClr val="0070C0"/>
                </a:solidFill>
              </a:rPr>
              <a:t>Сміху</a:t>
            </a:r>
            <a:r>
              <a:rPr lang="ru-RU" sz="5400" b="1" dirty="0">
                <a:solidFill>
                  <a:srgbClr val="0070C0"/>
                </a:solidFill>
              </a:rPr>
              <a:t> - 1 </a:t>
            </a:r>
            <a:r>
              <a:rPr lang="ru-RU" sz="5400" b="1" dirty="0" err="1" smtClean="0">
                <a:solidFill>
                  <a:srgbClr val="0070C0"/>
                </a:solidFill>
              </a:rPr>
              <a:t>квітня</a:t>
            </a:r>
            <a:endParaRPr lang="ru-RU" sz="5400" b="1" dirty="0">
              <a:solidFill>
                <a:srgbClr val="0070C0"/>
              </a:solidFill>
            </a:endParaRPr>
          </a:p>
        </p:txBody>
      </p:sp>
      <p:pic>
        <p:nvPicPr>
          <p:cNvPr id="5" name="zvuk_-_smeh_lyudej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65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5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51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Не так давно в наше </a:t>
            </a:r>
            <a:r>
              <a:rPr lang="ru-RU" sz="2400" b="1" dirty="0" err="1">
                <a:solidFill>
                  <a:srgbClr val="002060"/>
                </a:solidFill>
              </a:rPr>
              <a:t>життя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увійшло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таке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поняття</a:t>
            </a:r>
            <a:r>
              <a:rPr lang="ru-RU" sz="2400" b="1" dirty="0">
                <a:solidFill>
                  <a:srgbClr val="002060"/>
                </a:solidFill>
              </a:rPr>
              <a:t>, як </a:t>
            </a:r>
            <a:r>
              <a:rPr lang="ru-RU" sz="2400" b="1" dirty="0" err="1">
                <a:solidFill>
                  <a:srgbClr val="002060"/>
                </a:solidFill>
              </a:rPr>
              <a:t>сміхотерапія</a:t>
            </a:r>
            <a:r>
              <a:rPr lang="ru-RU" sz="2400" b="1" dirty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ru-RU" sz="2400" b="1" dirty="0" err="1">
                <a:solidFill>
                  <a:srgbClr val="002060"/>
                </a:solidFill>
              </a:rPr>
              <a:t>Сміхотерапія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з'явилася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після</a:t>
            </a:r>
            <a:r>
              <a:rPr lang="ru-RU" sz="2400" b="1" dirty="0">
                <a:solidFill>
                  <a:srgbClr val="002060"/>
                </a:solidFill>
              </a:rPr>
              <a:t> того, як </a:t>
            </a:r>
            <a:r>
              <a:rPr lang="ru-RU" sz="2400" b="1" dirty="0" err="1">
                <a:solidFill>
                  <a:srgbClr val="002060"/>
                </a:solidFill>
              </a:rPr>
              <a:t>вчені</a:t>
            </a:r>
            <a:r>
              <a:rPr lang="ru-RU" sz="2400" b="1" dirty="0">
                <a:solidFill>
                  <a:srgbClr val="002060"/>
                </a:solidFill>
              </a:rPr>
              <a:t> стали </a:t>
            </a:r>
            <a:r>
              <a:rPr lang="ru-RU" sz="2400" b="1" dirty="0" err="1">
                <a:solidFill>
                  <a:srgbClr val="002060"/>
                </a:solidFill>
              </a:rPr>
              <a:t>окремо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вивчати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сміх</a:t>
            </a:r>
            <a:r>
              <a:rPr lang="ru-RU" sz="2400" b="1" dirty="0">
                <a:solidFill>
                  <a:srgbClr val="002060"/>
                </a:solidFill>
              </a:rPr>
              <a:t> як </a:t>
            </a:r>
            <a:r>
              <a:rPr lang="ru-RU" sz="2400" b="1" dirty="0" err="1">
                <a:solidFill>
                  <a:srgbClr val="002060"/>
                </a:solidFill>
              </a:rPr>
              <a:t>явище</a:t>
            </a:r>
            <a:r>
              <a:rPr lang="ru-RU" sz="2400" b="1" dirty="0">
                <a:solidFill>
                  <a:srgbClr val="002060"/>
                </a:solidFill>
              </a:rPr>
              <a:t>. </a:t>
            </a:r>
            <a:r>
              <a:rPr lang="ru-RU" sz="2400" b="1" dirty="0" err="1">
                <a:solidFill>
                  <a:srgbClr val="002060"/>
                </a:solidFill>
              </a:rPr>
              <a:t>Цю</a:t>
            </a:r>
            <a:r>
              <a:rPr lang="ru-RU" sz="2400" b="1" dirty="0">
                <a:solidFill>
                  <a:srgbClr val="002060"/>
                </a:solidFill>
              </a:rPr>
              <a:t> науку назвали - </a:t>
            </a:r>
            <a:r>
              <a:rPr lang="ru-RU" sz="2400" b="1" dirty="0" err="1">
                <a:solidFill>
                  <a:srgbClr val="002060"/>
                </a:solidFill>
              </a:rPr>
              <a:t>гелотологія</a:t>
            </a:r>
            <a:r>
              <a:rPr lang="ru-RU" sz="2400" b="1" dirty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ru-RU" sz="2400" b="1" dirty="0" err="1">
                <a:solidFill>
                  <a:srgbClr val="002060"/>
                </a:solidFill>
              </a:rPr>
              <a:t>Гелотологія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зародилася</a:t>
            </a:r>
            <a:r>
              <a:rPr lang="ru-RU" sz="2400" b="1" dirty="0">
                <a:solidFill>
                  <a:srgbClr val="002060"/>
                </a:solidFill>
              </a:rPr>
              <a:t> в 70-і роки </a:t>
            </a:r>
            <a:r>
              <a:rPr lang="en-US" sz="2400" b="1" dirty="0">
                <a:solidFill>
                  <a:srgbClr val="002060"/>
                </a:solidFill>
              </a:rPr>
              <a:t>XX </a:t>
            </a:r>
            <a:r>
              <a:rPr lang="ru-RU" sz="2400" b="1" dirty="0" err="1">
                <a:solidFill>
                  <a:srgbClr val="002060"/>
                </a:solidFill>
              </a:rPr>
              <a:t>століття</a:t>
            </a:r>
            <a:r>
              <a:rPr lang="ru-RU" sz="2400" b="1" dirty="0">
                <a:solidFill>
                  <a:srgbClr val="002060"/>
                </a:solidFill>
              </a:rPr>
              <a:t> в США. </a:t>
            </a:r>
            <a:r>
              <a:rPr lang="ru-RU" sz="2400" b="1" dirty="0" err="1">
                <a:solidFill>
                  <a:srgbClr val="002060"/>
                </a:solidFill>
              </a:rPr>
              <a:t>Американський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журналіст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err="1">
                <a:solidFill>
                  <a:srgbClr val="002060"/>
                </a:solidFill>
              </a:rPr>
              <a:t>Норман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Казінс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err="1">
                <a:solidFill>
                  <a:srgbClr val="002060"/>
                </a:solidFill>
              </a:rPr>
              <a:t>захворів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колагенозом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(</a:t>
            </a:r>
            <a:r>
              <a:rPr lang="ru-RU" sz="2400" b="1" dirty="0" err="1" smtClean="0">
                <a:solidFill>
                  <a:srgbClr val="002060"/>
                </a:solidFill>
              </a:rPr>
              <a:t>ураження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артерій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err="1">
                <a:solidFill>
                  <a:srgbClr val="002060"/>
                </a:solidFill>
              </a:rPr>
              <a:t>що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супроводжується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сильними</a:t>
            </a:r>
            <a:r>
              <a:rPr lang="ru-RU" sz="2400" b="1" dirty="0">
                <a:solidFill>
                  <a:srgbClr val="002060"/>
                </a:solidFill>
              </a:rPr>
              <a:t> болями). </a:t>
            </a:r>
            <a:r>
              <a:rPr lang="ru-RU" sz="2400" b="1" dirty="0" err="1">
                <a:solidFill>
                  <a:srgbClr val="002060"/>
                </a:solidFill>
              </a:rPr>
              <a:t>Фактично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надії</a:t>
            </a:r>
            <a:r>
              <a:rPr lang="ru-RU" sz="2400" b="1" dirty="0">
                <a:solidFill>
                  <a:srgbClr val="002060"/>
                </a:solidFill>
              </a:rPr>
              <a:t> у </a:t>
            </a:r>
            <a:r>
              <a:rPr lang="ru-RU" sz="2400" b="1" dirty="0" err="1">
                <a:solidFill>
                  <a:srgbClr val="002060"/>
                </a:solidFill>
              </a:rPr>
              <a:t>нього</a:t>
            </a:r>
            <a:r>
              <a:rPr lang="ru-RU" sz="2400" b="1" dirty="0">
                <a:solidFill>
                  <a:srgbClr val="002060"/>
                </a:solidFill>
              </a:rPr>
              <a:t> не </a:t>
            </a:r>
            <a:r>
              <a:rPr lang="ru-RU" sz="2400" b="1" dirty="0" err="1">
                <a:solidFill>
                  <a:srgbClr val="002060"/>
                </a:solidFill>
              </a:rPr>
              <a:t>залишалося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err="1">
                <a:solidFill>
                  <a:srgbClr val="002060"/>
                </a:solidFill>
              </a:rPr>
              <a:t>оскільки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лікарі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від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нього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відмовилися</a:t>
            </a:r>
            <a:r>
              <a:rPr lang="ru-RU" sz="2400" b="1" dirty="0">
                <a:solidFill>
                  <a:srgbClr val="002060"/>
                </a:solidFill>
              </a:rPr>
              <a:t>. </a:t>
            </a:r>
            <a:r>
              <a:rPr lang="ru-RU" sz="2400" b="1" dirty="0" err="1">
                <a:solidFill>
                  <a:srgbClr val="002060"/>
                </a:solidFill>
              </a:rPr>
              <a:t>Норман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вирішив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лікуватися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самостійно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і</a:t>
            </a:r>
            <a:r>
              <a:rPr lang="ru-RU" sz="2400" b="1" dirty="0">
                <a:solidFill>
                  <a:srgbClr val="002060"/>
                </a:solidFill>
              </a:rPr>
              <a:t> почав </a:t>
            </a:r>
            <a:r>
              <a:rPr lang="ru-RU" sz="2400" b="1" dirty="0" smtClean="0">
                <a:solidFill>
                  <a:srgbClr val="002060"/>
                </a:solidFill>
              </a:rPr>
              <a:t>по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5-6 годин </a:t>
            </a:r>
            <a:r>
              <a:rPr lang="ru-RU" sz="2400" b="1" dirty="0" err="1">
                <a:solidFill>
                  <a:srgbClr val="002060"/>
                </a:solidFill>
              </a:rPr>
              <a:t>сміятися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err="1">
                <a:solidFill>
                  <a:srgbClr val="002060"/>
                </a:solidFill>
              </a:rPr>
              <a:t>переглядаючи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добрі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комедії</a:t>
            </a:r>
            <a:r>
              <a:rPr lang="ru-RU" sz="2400" b="1" dirty="0">
                <a:solidFill>
                  <a:srgbClr val="002060"/>
                </a:solidFill>
              </a:rPr>
              <a:t>. Через </a:t>
            </a:r>
            <a:r>
              <a:rPr lang="ru-RU" sz="2400" b="1" dirty="0" err="1">
                <a:solidFill>
                  <a:srgbClr val="002060"/>
                </a:solidFill>
              </a:rPr>
              <a:t>деякий</a:t>
            </a:r>
            <a:r>
              <a:rPr lang="ru-RU" sz="2400" b="1" dirty="0">
                <a:solidFill>
                  <a:srgbClr val="002060"/>
                </a:solidFill>
              </a:rPr>
              <a:t> час </a:t>
            </a:r>
            <a:r>
              <a:rPr lang="ru-RU" sz="2400" b="1" dirty="0" err="1">
                <a:solidFill>
                  <a:srgbClr val="002060"/>
                </a:solidFill>
              </a:rPr>
              <a:t>болі</a:t>
            </a:r>
            <a:r>
              <a:rPr lang="ru-RU" sz="2400" b="1" dirty="0">
                <a:solidFill>
                  <a:srgbClr val="002060"/>
                </a:solidFill>
              </a:rPr>
              <a:t> стали </a:t>
            </a:r>
            <a:r>
              <a:rPr lang="ru-RU" sz="2400" b="1" dirty="0" err="1">
                <a:solidFill>
                  <a:srgbClr val="002060"/>
                </a:solidFill>
              </a:rPr>
              <a:t>зменшуватися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err="1">
                <a:solidFill>
                  <a:srgbClr val="002060"/>
                </a:solidFill>
              </a:rPr>
              <a:t>потім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припинилися</a:t>
            </a:r>
            <a:r>
              <a:rPr lang="ru-RU" sz="2400" b="1" dirty="0">
                <a:solidFill>
                  <a:srgbClr val="002060"/>
                </a:solidFill>
              </a:rPr>
              <a:t>, а </a:t>
            </a:r>
            <a:r>
              <a:rPr lang="ru-RU" sz="2400" b="1" dirty="0" err="1">
                <a:solidFill>
                  <a:srgbClr val="002060"/>
                </a:solidFill>
              </a:rPr>
              <a:t>вже</a:t>
            </a:r>
            <a:r>
              <a:rPr lang="ru-RU" sz="2400" b="1" dirty="0">
                <a:solidFill>
                  <a:srgbClr val="002060"/>
                </a:solidFill>
              </a:rPr>
              <a:t> через </a:t>
            </a:r>
            <a:r>
              <a:rPr lang="ru-RU" sz="2400" b="1" dirty="0" err="1">
                <a:solidFill>
                  <a:srgbClr val="002060"/>
                </a:solidFill>
              </a:rPr>
              <a:t>кілька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місяців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він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зміг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повернутися</a:t>
            </a:r>
            <a:r>
              <a:rPr lang="ru-RU" sz="2400" b="1" dirty="0">
                <a:solidFill>
                  <a:srgbClr val="002060"/>
                </a:solidFill>
              </a:rPr>
              <a:t> до </a:t>
            </a:r>
            <a:r>
              <a:rPr lang="ru-RU" sz="2400" b="1" dirty="0" err="1">
                <a:solidFill>
                  <a:srgbClr val="002060"/>
                </a:solidFill>
              </a:rPr>
              <a:t>роботи</a:t>
            </a:r>
            <a:r>
              <a:rPr lang="ru-RU" sz="2400" b="1" dirty="0">
                <a:solidFill>
                  <a:srgbClr val="002060"/>
                </a:solidFill>
              </a:rPr>
              <a:t>. </a:t>
            </a:r>
            <a:r>
              <a:rPr lang="ru-RU" sz="2400" b="1" dirty="0" err="1">
                <a:solidFill>
                  <a:srgbClr val="002060"/>
                </a:solidFill>
              </a:rPr>
              <a:t>Сенсація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розлетілася</a:t>
            </a:r>
            <a:r>
              <a:rPr lang="ru-RU" sz="2400" b="1" dirty="0">
                <a:solidFill>
                  <a:srgbClr val="002060"/>
                </a:solidFill>
              </a:rPr>
              <a:t> в газетах </a:t>
            </a:r>
            <a:r>
              <a:rPr lang="ru-RU" sz="2400" b="1" dirty="0" err="1">
                <a:solidFill>
                  <a:srgbClr val="002060"/>
                </a:solidFill>
              </a:rPr>
              <a:t>під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назвою</a:t>
            </a:r>
            <a:r>
              <a:rPr lang="ru-RU" sz="2400" b="1" dirty="0">
                <a:solidFill>
                  <a:srgbClr val="002060"/>
                </a:solidFill>
              </a:rPr>
              <a:t> «</a:t>
            </a:r>
            <a:r>
              <a:rPr lang="ru-RU" sz="2400" b="1" dirty="0" smtClean="0">
                <a:solidFill>
                  <a:srgbClr val="002060"/>
                </a:solidFill>
              </a:rPr>
              <a:t>Людина, </a:t>
            </a:r>
            <a:r>
              <a:rPr lang="ru-RU" sz="2400" b="1" dirty="0" err="1" smtClean="0">
                <a:solidFill>
                  <a:srgbClr val="002060"/>
                </a:solidFill>
              </a:rPr>
              <a:t>що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розсмішила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смерть».</a:t>
            </a:r>
          </a:p>
          <a:p>
            <a:pPr algn="ctr"/>
            <a:r>
              <a:rPr lang="ru-RU" sz="2400" b="1" dirty="0" err="1">
                <a:solidFill>
                  <a:srgbClr val="002060"/>
                </a:solidFill>
              </a:rPr>
              <a:t>Після</a:t>
            </a:r>
            <a:r>
              <a:rPr lang="ru-RU" sz="2400" b="1" dirty="0">
                <a:solidFill>
                  <a:srgbClr val="002060"/>
                </a:solidFill>
              </a:rPr>
              <a:t> такого дивного </a:t>
            </a:r>
            <a:r>
              <a:rPr lang="ru-RU" sz="2400" b="1" dirty="0" err="1">
                <a:solidFill>
                  <a:srgbClr val="002060"/>
                </a:solidFill>
              </a:rPr>
              <a:t>випадку</a:t>
            </a:r>
            <a:r>
              <a:rPr lang="ru-RU" sz="2400" b="1" dirty="0">
                <a:solidFill>
                  <a:srgbClr val="002060"/>
                </a:solidFill>
              </a:rPr>
              <a:t> почали </a:t>
            </a:r>
            <a:r>
              <a:rPr lang="ru-RU" sz="2400" b="1" dirty="0" err="1">
                <a:solidFill>
                  <a:srgbClr val="002060"/>
                </a:solidFill>
              </a:rPr>
              <a:t>проводитися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наукові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дослідження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сміхотерапії</a:t>
            </a:r>
            <a:r>
              <a:rPr lang="ru-RU" sz="2400" b="1" dirty="0">
                <a:solidFill>
                  <a:srgbClr val="002060"/>
                </a:solidFill>
              </a:rPr>
              <a:t>. І </a:t>
            </a:r>
            <a:r>
              <a:rPr lang="ru-RU" sz="2400" b="1" dirty="0" err="1">
                <a:solidFill>
                  <a:srgbClr val="002060"/>
                </a:solidFill>
              </a:rPr>
              <a:t>з'ясували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err="1">
                <a:solidFill>
                  <a:srgbClr val="002060"/>
                </a:solidFill>
              </a:rPr>
              <a:t>що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сміх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продовжує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життя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  <a:r>
              <a:rPr lang="ru-RU" sz="2400" b="1" dirty="0">
                <a:solidFill>
                  <a:srgbClr val="002060"/>
                </a:solidFill>
              </a:rPr>
              <a:t> Як?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42852"/>
            <a:ext cx="885828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600" b="1" dirty="0">
                <a:solidFill>
                  <a:srgbClr val="FF0000"/>
                </a:solidFill>
              </a:rPr>
              <a:t>Перше</a:t>
            </a:r>
            <a:r>
              <a:rPr lang="ru-RU" sz="2800" b="1" dirty="0">
                <a:solidFill>
                  <a:srgbClr val="002060"/>
                </a:solidFill>
              </a:rPr>
              <a:t> як </a:t>
            </a:r>
            <a:r>
              <a:rPr lang="ru-RU" sz="2800" b="1" dirty="0" err="1">
                <a:solidFill>
                  <a:srgbClr val="002060"/>
                </a:solidFill>
              </a:rPr>
              <a:t>впливає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сміх</a:t>
            </a:r>
            <a:r>
              <a:rPr lang="ru-RU" sz="2800" b="1" dirty="0">
                <a:solidFill>
                  <a:srgbClr val="002060"/>
                </a:solidFill>
              </a:rPr>
              <a:t> - </a:t>
            </a:r>
            <a:r>
              <a:rPr lang="ru-RU" sz="2800" b="1" dirty="0" err="1">
                <a:solidFill>
                  <a:srgbClr val="002060"/>
                </a:solidFill>
              </a:rPr>
              <a:t>це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розслаблення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організму</a:t>
            </a:r>
            <a:r>
              <a:rPr lang="ru-RU" sz="2800" b="1" dirty="0">
                <a:solidFill>
                  <a:srgbClr val="002060"/>
                </a:solidFill>
              </a:rPr>
              <a:t>. </a:t>
            </a:r>
            <a:r>
              <a:rPr lang="ru-RU" sz="2800" b="1" dirty="0" err="1">
                <a:solidFill>
                  <a:srgbClr val="002060"/>
                </a:solidFill>
              </a:rPr>
              <a:t>Досить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відволіктися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від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сумних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 думок </a:t>
            </a:r>
            <a:r>
              <a:rPr lang="ru-RU" sz="2800" b="1" dirty="0" err="1">
                <a:solidFill>
                  <a:srgbClr val="002060"/>
                </a:solidFill>
              </a:rPr>
              <a:t>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розсміятися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в </a:t>
            </a:r>
            <a:r>
              <a:rPr lang="ru-RU" sz="2800" b="1" dirty="0" err="1" smtClean="0">
                <a:solidFill>
                  <a:srgbClr val="002060"/>
                </a:solidFill>
              </a:rPr>
              <a:t>жарті</a:t>
            </a:r>
            <a:r>
              <a:rPr lang="ru-RU" sz="2800" b="1" dirty="0">
                <a:solidFill>
                  <a:srgbClr val="002060"/>
                </a:solidFill>
              </a:rPr>
              <a:t>, як </a:t>
            </a:r>
            <a:r>
              <a:rPr lang="ru-RU" sz="2800" b="1" dirty="0" err="1">
                <a:solidFill>
                  <a:srgbClr val="002060"/>
                </a:solidFill>
              </a:rPr>
              <a:t>м'язи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розслабляться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організм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відпочине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</a:p>
          <a:p>
            <a:pPr algn="ctr" fontAlgn="base"/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5 </a:t>
            </a:r>
            <a:r>
              <a:rPr lang="ru-RU" sz="2800" b="1" dirty="0" err="1">
                <a:solidFill>
                  <a:srgbClr val="002060"/>
                </a:solidFill>
              </a:rPr>
              <a:t>хвилин</a:t>
            </a:r>
            <a:r>
              <a:rPr lang="ru-RU" sz="2800" b="1" dirty="0">
                <a:solidFill>
                  <a:srgbClr val="002060"/>
                </a:solidFill>
              </a:rPr>
              <a:t> здорового </a:t>
            </a:r>
            <a:r>
              <a:rPr lang="ru-RU" sz="2800" b="1" dirty="0" err="1">
                <a:solidFill>
                  <a:srgbClr val="002060"/>
                </a:solidFill>
              </a:rPr>
              <a:t>сміху</a:t>
            </a:r>
            <a:r>
              <a:rPr lang="ru-RU" sz="2800" b="1" dirty="0">
                <a:solidFill>
                  <a:srgbClr val="002060"/>
                </a:solidFill>
              </a:rPr>
              <a:t> = 40 </a:t>
            </a:r>
            <a:r>
              <a:rPr lang="ru-RU" sz="2800" b="1" dirty="0" err="1">
                <a:solidFill>
                  <a:srgbClr val="002060"/>
                </a:solidFill>
              </a:rPr>
              <a:t>хвилинам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розслабляючого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відпочинку</a:t>
            </a:r>
            <a:r>
              <a:rPr lang="ru-RU" sz="2800" b="1" dirty="0">
                <a:solidFill>
                  <a:srgbClr val="002060"/>
                </a:solidFill>
              </a:rPr>
              <a:t>. </a:t>
            </a:r>
            <a:r>
              <a:rPr lang="ru-RU" sz="2800" b="1" dirty="0" err="1">
                <a:solidFill>
                  <a:srgbClr val="002060"/>
                </a:solidFill>
              </a:rPr>
              <a:t>Тобто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сміх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сприяє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швидкому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відпочинку</a:t>
            </a:r>
            <a:r>
              <a:rPr lang="ru-RU" sz="28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22530" name="Picture 2" descr="Фото Жабошоп."/>
          <p:cNvPicPr>
            <a:picLocks noChangeAspect="1" noChangeArrowheads="1"/>
          </p:cNvPicPr>
          <p:nvPr/>
        </p:nvPicPr>
        <p:blipFill>
          <a:blip r:embed="rId2"/>
          <a:srcRect t="23801" r="12690" b="6381"/>
          <a:stretch>
            <a:fillRect/>
          </a:stretch>
        </p:blipFill>
        <p:spPr bwMode="auto">
          <a:xfrm>
            <a:off x="1857356" y="3000372"/>
            <a:ext cx="5547810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600" b="1" dirty="0">
                <a:solidFill>
                  <a:srgbClr val="FF0000"/>
                </a:solidFill>
              </a:rPr>
              <a:t>Друге: </a:t>
            </a:r>
            <a:r>
              <a:rPr lang="ru-RU" sz="2800" b="1" dirty="0">
                <a:solidFill>
                  <a:srgbClr val="002060"/>
                </a:solidFill>
              </a:rPr>
              <a:t>При </a:t>
            </a:r>
            <a:r>
              <a:rPr lang="ru-RU" sz="2800" b="1" dirty="0" err="1">
                <a:solidFill>
                  <a:srgbClr val="002060"/>
                </a:solidFill>
              </a:rPr>
              <a:t>сміху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виділяється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ендорфін</a:t>
            </a:r>
            <a:r>
              <a:rPr lang="ru-RU" sz="2800" b="1" dirty="0">
                <a:solidFill>
                  <a:srgbClr val="002060"/>
                </a:solidFill>
              </a:rPr>
              <a:t> - гормон </a:t>
            </a:r>
            <a:r>
              <a:rPr lang="ru-RU" sz="2800" b="1" dirty="0" err="1">
                <a:solidFill>
                  <a:srgbClr val="002060"/>
                </a:solidFill>
              </a:rPr>
              <a:t>радості</a:t>
            </a:r>
            <a:r>
              <a:rPr lang="ru-RU" sz="2800" b="1" dirty="0">
                <a:solidFill>
                  <a:srgbClr val="002060"/>
                </a:solidFill>
              </a:rPr>
              <a:t> (</a:t>
            </a:r>
            <a:r>
              <a:rPr lang="ru-RU" sz="2800" b="1" dirty="0" err="1">
                <a:solidFill>
                  <a:srgbClr val="002060"/>
                </a:solidFill>
              </a:rPr>
              <a:t>природний</a:t>
            </a:r>
            <a:r>
              <a:rPr lang="ru-RU" sz="2800" b="1" dirty="0">
                <a:solidFill>
                  <a:srgbClr val="002060"/>
                </a:solidFill>
              </a:rPr>
              <a:t> наркотик). </a:t>
            </a:r>
            <a:r>
              <a:rPr lang="ru-RU" sz="2800" b="1" dirty="0" err="1">
                <a:solidFill>
                  <a:srgbClr val="002060"/>
                </a:solidFill>
              </a:rPr>
              <a:t>Ендорфін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знижує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або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навіть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пригнічує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біль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прийнято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вважати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що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він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контролює</a:t>
            </a:r>
            <a:r>
              <a:rPr lang="ru-RU" sz="2800" b="1" dirty="0">
                <a:solidFill>
                  <a:srgbClr val="002060"/>
                </a:solidFill>
              </a:rPr>
              <a:t> роботу </a:t>
            </a:r>
            <a:r>
              <a:rPr lang="ru-RU" sz="2800" b="1" dirty="0" err="1">
                <a:solidFill>
                  <a:srgbClr val="002060"/>
                </a:solidFill>
              </a:rPr>
              <a:t>ендокринної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системи</a:t>
            </a:r>
            <a:r>
              <a:rPr lang="ru-RU" sz="28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21506" name="Picture 2" descr="http://static.gazeta.ua/img/cache/preview/552/552408_w_300_l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143116"/>
            <a:ext cx="5500726" cy="44005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600" b="1" dirty="0" err="1">
                <a:solidFill>
                  <a:srgbClr val="FF0000"/>
                </a:solidFill>
              </a:rPr>
              <a:t>Третє</a:t>
            </a:r>
            <a:r>
              <a:rPr lang="ru-RU" sz="3600" b="1" dirty="0">
                <a:solidFill>
                  <a:srgbClr val="FF0000"/>
                </a:solidFill>
              </a:rPr>
              <a:t>: </a:t>
            </a:r>
            <a:r>
              <a:rPr lang="ru-RU" sz="2800" b="1" dirty="0" err="1">
                <a:solidFill>
                  <a:srgbClr val="002060"/>
                </a:solidFill>
              </a:rPr>
              <a:t>Зміцнює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серце</a:t>
            </a:r>
            <a:r>
              <a:rPr lang="ru-RU" sz="2800" b="1" dirty="0">
                <a:solidFill>
                  <a:srgbClr val="002060"/>
                </a:solidFill>
              </a:rPr>
              <a:t>. </a:t>
            </a:r>
            <a:r>
              <a:rPr lang="ru-RU" sz="2800" b="1" dirty="0" err="1">
                <a:solidFill>
                  <a:srgbClr val="002060"/>
                </a:solidFill>
              </a:rPr>
              <a:t>Регіт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подібний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фізичним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вправам</a:t>
            </a:r>
            <a:r>
              <a:rPr lang="ru-RU" sz="2800" b="1" dirty="0">
                <a:solidFill>
                  <a:srgbClr val="002060"/>
                </a:solidFill>
              </a:rPr>
              <a:t> на </a:t>
            </a:r>
            <a:r>
              <a:rPr lang="ru-RU" sz="2800" b="1" dirty="0" err="1">
                <a:solidFill>
                  <a:srgbClr val="002060"/>
                </a:solidFill>
              </a:rPr>
              <a:t>свіжому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повітрі</a:t>
            </a:r>
            <a:r>
              <a:rPr lang="ru-RU" sz="2800" b="1" dirty="0">
                <a:solidFill>
                  <a:srgbClr val="002060"/>
                </a:solidFill>
              </a:rPr>
              <a:t>. </a:t>
            </a:r>
            <a:r>
              <a:rPr lang="ru-RU" sz="2800" b="1" dirty="0" err="1">
                <a:solidFill>
                  <a:srgbClr val="002060"/>
                </a:solidFill>
              </a:rPr>
              <a:t>Такий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собі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масаж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внутрішніх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органів</a:t>
            </a:r>
            <a:r>
              <a:rPr lang="ru-RU" sz="2800" b="1" dirty="0">
                <a:solidFill>
                  <a:srgbClr val="002060"/>
                </a:solidFill>
              </a:rPr>
              <a:t>. За статистикою </a:t>
            </a:r>
            <a:r>
              <a:rPr lang="ru-RU" sz="2800" b="1" dirty="0" err="1">
                <a:solidFill>
                  <a:srgbClr val="002060"/>
                </a:solidFill>
              </a:rPr>
              <a:t>веселі</a:t>
            </a:r>
            <a:r>
              <a:rPr lang="ru-RU" sz="2800" b="1" dirty="0">
                <a:solidFill>
                  <a:srgbClr val="002060"/>
                </a:solidFill>
              </a:rPr>
              <a:t> люди на 40% </a:t>
            </a:r>
            <a:r>
              <a:rPr lang="ru-RU" sz="2800" b="1" dirty="0" err="1">
                <a:solidFill>
                  <a:srgbClr val="002060"/>
                </a:solidFill>
              </a:rPr>
              <a:t>менше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хворіють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серцево-судинними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захворюваннями</a:t>
            </a:r>
            <a:r>
              <a:rPr lang="ru-RU" sz="2800" b="1" dirty="0">
                <a:solidFill>
                  <a:srgbClr val="002060"/>
                </a:solidFill>
              </a:rPr>
              <a:t>. Цей </a:t>
            </a:r>
            <a:r>
              <a:rPr lang="ru-RU" sz="2800" b="1" dirty="0" err="1">
                <a:solidFill>
                  <a:srgbClr val="002060"/>
                </a:solidFill>
              </a:rPr>
              <a:t>ефект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сміху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використовується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також</a:t>
            </a:r>
            <a:r>
              <a:rPr lang="ru-RU" sz="2800" b="1" dirty="0">
                <a:solidFill>
                  <a:srgbClr val="002060"/>
                </a:solidFill>
              </a:rPr>
              <a:t> при </a:t>
            </a:r>
            <a:r>
              <a:rPr lang="ru-RU" sz="2800" b="1" dirty="0" err="1">
                <a:solidFill>
                  <a:srgbClr val="002060"/>
                </a:solidFill>
              </a:rPr>
              <a:t>туберкульозі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smtClean="0">
                <a:solidFill>
                  <a:srgbClr val="002060"/>
                </a:solidFill>
              </a:rPr>
              <a:t>тому </a:t>
            </a:r>
            <a:r>
              <a:rPr lang="ru-RU" sz="2800" b="1" dirty="0" err="1" smtClean="0">
                <a:solidFill>
                  <a:srgbClr val="002060"/>
                </a:solidFill>
              </a:rPr>
              <a:t>що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має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місце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активний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видих</a:t>
            </a:r>
            <a:r>
              <a:rPr lang="ru-RU" sz="2800" b="1" dirty="0">
                <a:solidFill>
                  <a:srgbClr val="002060"/>
                </a:solidFill>
              </a:rPr>
              <a:t>, очищающий </a:t>
            </a:r>
            <a:r>
              <a:rPr lang="ru-RU" sz="2800" b="1" dirty="0" err="1">
                <a:solidFill>
                  <a:srgbClr val="002060"/>
                </a:solidFill>
              </a:rPr>
              <a:t>легені</a:t>
            </a:r>
            <a:r>
              <a:rPr lang="ru-RU" sz="2800" b="1" dirty="0">
                <a:solidFill>
                  <a:srgbClr val="002060"/>
                </a:solidFill>
              </a:rPr>
              <a:t>. </a:t>
            </a:r>
            <a:r>
              <a:rPr lang="ru-RU" sz="2800" b="1" dirty="0" err="1">
                <a:solidFill>
                  <a:srgbClr val="002060"/>
                </a:solidFill>
              </a:rPr>
              <a:t>Зміцнюючи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серце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легені</a:t>
            </a:r>
            <a:r>
              <a:rPr lang="ru-RU" sz="2800" b="1" dirty="0">
                <a:solidFill>
                  <a:srgbClr val="002060"/>
                </a:solidFill>
              </a:rPr>
              <a:t> - </a:t>
            </a:r>
            <a:r>
              <a:rPr lang="ru-RU" sz="2800" b="1" dirty="0" err="1">
                <a:solidFill>
                  <a:srgbClr val="002060"/>
                </a:solidFill>
              </a:rPr>
              <a:t>сміх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продовжує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життя</a:t>
            </a:r>
            <a:r>
              <a:rPr lang="ru-RU" sz="28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20484" name="Picture 4" descr="http://diagnoz.net.ua/uploads/posts/2014-06/divovizhn-fakti-pro-vashomu-serc_98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643314"/>
            <a:ext cx="4572032" cy="29615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>
                <a:solidFill>
                  <a:srgbClr val="FF0000"/>
                </a:solidFill>
              </a:rPr>
              <a:t>Четверте</a:t>
            </a:r>
            <a:r>
              <a:rPr lang="ru-RU" sz="3600" dirty="0">
                <a:solidFill>
                  <a:srgbClr val="FF0000"/>
                </a:solidFill>
              </a:rPr>
              <a:t>: </a:t>
            </a:r>
            <a:r>
              <a:rPr lang="ru-RU" sz="2800" b="1" dirty="0" err="1">
                <a:solidFill>
                  <a:srgbClr val="002060"/>
                </a:solidFill>
              </a:rPr>
              <a:t>Знижує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тиск</a:t>
            </a:r>
            <a:r>
              <a:rPr lang="ru-RU" sz="2800" b="1" dirty="0">
                <a:solidFill>
                  <a:srgbClr val="002060"/>
                </a:solidFill>
              </a:rPr>
              <a:t>. </a:t>
            </a:r>
            <a:r>
              <a:rPr lang="ru-RU" sz="2800" b="1" dirty="0" err="1">
                <a:solidFill>
                  <a:srgbClr val="002060"/>
                </a:solidFill>
              </a:rPr>
              <a:t>Всього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лише</a:t>
            </a:r>
            <a:r>
              <a:rPr lang="ru-RU" sz="2800" b="1" dirty="0">
                <a:solidFill>
                  <a:srgbClr val="002060"/>
                </a:solidFill>
              </a:rPr>
              <a:t> 10 </a:t>
            </a:r>
            <a:r>
              <a:rPr lang="ru-RU" sz="2800" b="1" dirty="0" err="1">
                <a:solidFill>
                  <a:srgbClr val="002060"/>
                </a:solidFill>
              </a:rPr>
              <a:t>хвилин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сміху</a:t>
            </a:r>
            <a:r>
              <a:rPr lang="ru-RU" sz="2800" b="1" dirty="0">
                <a:solidFill>
                  <a:srgbClr val="002060"/>
                </a:solidFill>
              </a:rPr>
              <a:t> - </a:t>
            </a:r>
            <a:r>
              <a:rPr lang="ru-RU" sz="2800" b="1" dirty="0" err="1">
                <a:solidFill>
                  <a:srgbClr val="002060"/>
                </a:solidFill>
              </a:rPr>
              <a:t>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тиск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знижується</a:t>
            </a:r>
            <a:r>
              <a:rPr lang="ru-RU" sz="2800" b="1" dirty="0">
                <a:solidFill>
                  <a:srgbClr val="002060"/>
                </a:solidFill>
              </a:rPr>
              <a:t> на </a:t>
            </a:r>
            <a:r>
              <a:rPr lang="ru-RU" sz="2800" b="1" dirty="0" smtClean="0">
                <a:solidFill>
                  <a:srgbClr val="002060"/>
                </a:solidFill>
              </a:rPr>
              <a:t>10-20 мм </a:t>
            </a:r>
            <a:r>
              <a:rPr lang="ru-RU" sz="2800" b="1" dirty="0" err="1" smtClean="0">
                <a:solidFill>
                  <a:srgbClr val="002060"/>
                </a:solidFill>
              </a:rPr>
              <a:t>рт</a:t>
            </a:r>
            <a:r>
              <a:rPr lang="ru-RU" sz="2800" b="1" dirty="0" smtClean="0">
                <a:solidFill>
                  <a:srgbClr val="002060"/>
                </a:solidFill>
              </a:rPr>
              <a:t>. ст</a:t>
            </a:r>
            <a:r>
              <a:rPr lang="ru-RU" sz="2800" b="1" dirty="0" smtClean="0">
                <a:solidFill>
                  <a:srgbClr val="002060"/>
                </a:solidFill>
              </a:rPr>
              <a:t>. </a:t>
            </a:r>
            <a:r>
              <a:rPr lang="ru-RU" sz="2800" b="1" dirty="0">
                <a:solidFill>
                  <a:srgbClr val="002060"/>
                </a:solidFill>
              </a:rPr>
              <a:t>Про </a:t>
            </a:r>
            <a:r>
              <a:rPr lang="ru-RU" sz="2800" b="1" dirty="0" err="1">
                <a:solidFill>
                  <a:srgbClr val="002060"/>
                </a:solidFill>
              </a:rPr>
              <a:t>вплив</a:t>
            </a:r>
            <a:r>
              <a:rPr lang="ru-RU" sz="2800" b="1" dirty="0">
                <a:solidFill>
                  <a:srgbClr val="002060"/>
                </a:solidFill>
              </a:rPr>
              <a:t> веселого (позитивного) настрою </a:t>
            </a:r>
            <a:r>
              <a:rPr lang="ru-RU" sz="2800" b="1" dirty="0" smtClean="0">
                <a:solidFill>
                  <a:srgbClr val="002060"/>
                </a:solidFill>
              </a:rPr>
              <a:t>написано </a:t>
            </a:r>
            <a:r>
              <a:rPr lang="ru-RU" sz="2800" b="1" dirty="0">
                <a:solidFill>
                  <a:srgbClr val="002060"/>
                </a:solidFill>
              </a:rPr>
              <a:t>в </a:t>
            </a:r>
            <a:r>
              <a:rPr lang="ru-RU" sz="2800" b="1" dirty="0" err="1">
                <a:solidFill>
                  <a:srgbClr val="002060"/>
                </a:solidFill>
              </a:rPr>
              <a:t>Біблії</a:t>
            </a:r>
            <a:r>
              <a:rPr lang="ru-RU" sz="2800" b="1" dirty="0">
                <a:solidFill>
                  <a:srgbClr val="002060"/>
                </a:solidFill>
              </a:rPr>
              <a:t>: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«</a:t>
            </a:r>
            <a:r>
              <a:rPr lang="ru-RU" sz="2800" b="1" dirty="0" err="1">
                <a:solidFill>
                  <a:srgbClr val="002060"/>
                </a:solidFill>
              </a:rPr>
              <a:t>Серце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радісне</a:t>
            </a:r>
            <a:r>
              <a:rPr lang="ru-RU" sz="2800" b="1" dirty="0">
                <a:solidFill>
                  <a:srgbClr val="002060"/>
                </a:solidFill>
              </a:rPr>
              <a:t> добре </a:t>
            </a:r>
            <a:r>
              <a:rPr lang="ru-RU" sz="2800" b="1" dirty="0" err="1">
                <a:solidFill>
                  <a:srgbClr val="002060"/>
                </a:solidFill>
              </a:rPr>
              <a:t>лікує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smtClean="0">
                <a:solidFill>
                  <a:srgbClr val="002060"/>
                </a:solidFill>
              </a:rPr>
              <a:t>а </a:t>
            </a:r>
            <a:r>
              <a:rPr lang="ru-RU" sz="2800" b="1" dirty="0" err="1">
                <a:solidFill>
                  <a:srgbClr val="002060"/>
                </a:solidFill>
              </a:rPr>
              <a:t>сумовитий</a:t>
            </a:r>
            <a:r>
              <a:rPr lang="ru-RU" sz="2800" b="1" dirty="0">
                <a:solidFill>
                  <a:srgbClr val="002060"/>
                </a:solidFill>
              </a:rPr>
              <a:t> дух сушить </a:t>
            </a:r>
            <a:r>
              <a:rPr lang="ru-RU" sz="2800" b="1" dirty="0" err="1">
                <a:solidFill>
                  <a:srgbClr val="002060"/>
                </a:solidFill>
              </a:rPr>
              <a:t>кістки</a:t>
            </a:r>
            <a:r>
              <a:rPr lang="ru-RU" sz="2800" b="1" dirty="0">
                <a:solidFill>
                  <a:srgbClr val="002060"/>
                </a:solidFill>
              </a:rPr>
              <a:t>» (</a:t>
            </a:r>
            <a:r>
              <a:rPr lang="ru-RU" sz="2800" b="1" dirty="0" err="1">
                <a:solidFill>
                  <a:srgbClr val="002060"/>
                </a:solidFill>
              </a:rPr>
              <a:t>притчі</a:t>
            </a:r>
            <a:r>
              <a:rPr lang="ru-RU" sz="2800" b="1" dirty="0">
                <a:solidFill>
                  <a:srgbClr val="002060"/>
                </a:solidFill>
              </a:rPr>
              <a:t> 17:22).</a:t>
            </a:r>
          </a:p>
          <a:p>
            <a:pPr algn="ctr" fontAlgn="base"/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9458" name="Picture 2" descr="Фото Позитив и Смех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500306"/>
            <a:ext cx="6500858" cy="41865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600" b="1" dirty="0" err="1">
                <a:solidFill>
                  <a:srgbClr val="FF0000"/>
                </a:solidFill>
              </a:rPr>
              <a:t>П'яте</a:t>
            </a:r>
            <a:r>
              <a:rPr lang="ru-RU" sz="3600" dirty="0">
                <a:solidFill>
                  <a:srgbClr val="FF0000"/>
                </a:solidFill>
              </a:rPr>
              <a:t>: </a:t>
            </a:r>
            <a:r>
              <a:rPr lang="ru-RU" sz="2800" b="1" dirty="0" err="1">
                <a:solidFill>
                  <a:srgbClr val="002060"/>
                </a:solidFill>
              </a:rPr>
              <a:t>Омолоджує</a:t>
            </a:r>
            <a:r>
              <a:rPr lang="ru-RU" sz="2800" b="1" dirty="0">
                <a:solidFill>
                  <a:srgbClr val="002060"/>
                </a:solidFill>
              </a:rPr>
              <a:t>. При </a:t>
            </a:r>
            <a:r>
              <a:rPr lang="ru-RU" sz="2800" b="1" dirty="0" err="1">
                <a:solidFill>
                  <a:srgbClr val="002060"/>
                </a:solidFill>
              </a:rPr>
              <a:t>сміху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м'язи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обличчя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приводяться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в тонус </a:t>
            </a:r>
            <a:r>
              <a:rPr lang="ru-RU" sz="2800" b="1" dirty="0" err="1">
                <a:solidFill>
                  <a:srgbClr val="002060"/>
                </a:solidFill>
              </a:rPr>
              <a:t>і</a:t>
            </a:r>
            <a:r>
              <a:rPr lang="ru-RU" sz="2800" b="1" dirty="0">
                <a:solidFill>
                  <a:srgbClr val="002060"/>
                </a:solidFill>
              </a:rPr>
              <a:t> до них </a:t>
            </a:r>
            <a:r>
              <a:rPr lang="ru-RU" sz="2800" b="1" dirty="0" err="1">
                <a:solidFill>
                  <a:srgbClr val="002060"/>
                </a:solidFill>
              </a:rPr>
              <a:t>йде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додатковий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приплив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крові</a:t>
            </a:r>
            <a:r>
              <a:rPr lang="ru-RU" sz="2800" b="1" dirty="0">
                <a:solidFill>
                  <a:srgbClr val="002060"/>
                </a:solidFill>
              </a:rPr>
              <a:t>. А </a:t>
            </a:r>
            <a:r>
              <a:rPr lang="ru-RU" sz="2800" b="1" dirty="0" err="1">
                <a:solidFill>
                  <a:srgbClr val="002060"/>
                </a:solidFill>
              </a:rPr>
              <a:t>це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рівносильно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зарядці</a:t>
            </a:r>
            <a:r>
              <a:rPr lang="ru-RU" sz="2800" b="1" dirty="0">
                <a:solidFill>
                  <a:srgbClr val="002060"/>
                </a:solidFill>
              </a:rPr>
              <a:t> яку ми </a:t>
            </a:r>
            <a:r>
              <a:rPr lang="ru-RU" sz="2800" b="1" dirty="0" err="1">
                <a:solidFill>
                  <a:srgbClr val="002060"/>
                </a:solidFill>
              </a:rPr>
              <a:t>робимо</a:t>
            </a:r>
            <a:r>
              <a:rPr lang="ru-RU" sz="2800" b="1" dirty="0">
                <a:solidFill>
                  <a:srgbClr val="002060"/>
                </a:solidFill>
              </a:rPr>
              <a:t> для </a:t>
            </a:r>
            <a:r>
              <a:rPr lang="ru-RU" sz="2800" b="1" dirty="0" err="1">
                <a:solidFill>
                  <a:srgbClr val="002060"/>
                </a:solidFill>
              </a:rPr>
              <a:t>м'язів</a:t>
            </a:r>
            <a:r>
              <a:rPr lang="ru-RU" sz="2800" b="1" dirty="0">
                <a:solidFill>
                  <a:srgbClr val="002060"/>
                </a:solidFill>
              </a:rPr>
              <a:t> рук, </a:t>
            </a:r>
            <a:r>
              <a:rPr lang="ru-RU" sz="2800" b="1" dirty="0" err="1">
                <a:solidFill>
                  <a:srgbClr val="002060"/>
                </a:solidFill>
              </a:rPr>
              <a:t>ніг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преса</a:t>
            </a:r>
            <a:r>
              <a:rPr lang="ru-RU" sz="2800" b="1" dirty="0">
                <a:solidFill>
                  <a:srgbClr val="002060"/>
                </a:solidFill>
              </a:rPr>
              <a:t>. </a:t>
            </a:r>
            <a:r>
              <a:rPr lang="ru-RU" sz="2800" b="1" dirty="0" err="1">
                <a:solidFill>
                  <a:srgbClr val="002060"/>
                </a:solidFill>
              </a:rPr>
              <a:t>Йде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як-би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природна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підтяжка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м'язів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обличчя</a:t>
            </a:r>
            <a:r>
              <a:rPr lang="ru-RU" sz="2800" b="1" dirty="0">
                <a:solidFill>
                  <a:srgbClr val="002060"/>
                </a:solidFill>
              </a:rPr>
              <a:t> (</a:t>
            </a:r>
            <a:r>
              <a:rPr lang="ru-RU" sz="2800" b="1" dirty="0" err="1">
                <a:solidFill>
                  <a:srgbClr val="002060"/>
                </a:solidFill>
              </a:rPr>
              <a:t>ліфтинг</a:t>
            </a:r>
            <a:r>
              <a:rPr lang="ru-RU" sz="2800" b="1" dirty="0">
                <a:solidFill>
                  <a:srgbClr val="002060"/>
                </a:solidFill>
              </a:rPr>
              <a:t>)</a:t>
            </a:r>
          </a:p>
        </p:txBody>
      </p:sp>
      <p:pic>
        <p:nvPicPr>
          <p:cNvPr id="18434" name="Picture 2" descr="Фото Позитив и Смех."/>
          <p:cNvPicPr>
            <a:picLocks noChangeAspect="1" noChangeArrowheads="1"/>
          </p:cNvPicPr>
          <p:nvPr/>
        </p:nvPicPr>
        <p:blipFill>
          <a:blip r:embed="rId2"/>
          <a:srcRect r="-782" b="36718"/>
          <a:stretch>
            <a:fillRect/>
          </a:stretch>
        </p:blipFill>
        <p:spPr bwMode="auto">
          <a:xfrm>
            <a:off x="1428728" y="2714620"/>
            <a:ext cx="6143668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 fontScale="90000"/>
          </a:bodyPr>
          <a:lstStyle/>
          <a:p>
            <a:r>
              <a:rPr lang="ru-RU" sz="4000" b="1" dirty="0" err="1">
                <a:solidFill>
                  <a:srgbClr val="FF0000"/>
                </a:solidFill>
              </a:rPr>
              <a:t>Шосте</a:t>
            </a:r>
            <a:r>
              <a:rPr lang="ru-RU" sz="4000" b="1" dirty="0">
                <a:solidFill>
                  <a:srgbClr val="FF0000"/>
                </a:solidFill>
              </a:rPr>
              <a:t>: </a:t>
            </a:r>
            <a:r>
              <a:rPr lang="ru-RU" sz="3100" b="1" dirty="0" err="1">
                <a:solidFill>
                  <a:srgbClr val="002060"/>
                </a:solidFill>
              </a:rPr>
              <a:t>Спалює</a:t>
            </a:r>
            <a:r>
              <a:rPr lang="ru-RU" sz="3100" b="1" dirty="0">
                <a:solidFill>
                  <a:srgbClr val="002060"/>
                </a:solidFill>
              </a:rPr>
              <a:t> </a:t>
            </a:r>
            <a:r>
              <a:rPr lang="ru-RU" sz="3100" b="1" dirty="0" err="1">
                <a:solidFill>
                  <a:srgbClr val="002060"/>
                </a:solidFill>
              </a:rPr>
              <a:t>калорії</a:t>
            </a:r>
            <a:r>
              <a:rPr lang="ru-RU" sz="3100" b="1" dirty="0">
                <a:solidFill>
                  <a:srgbClr val="002060"/>
                </a:solidFill>
              </a:rPr>
              <a:t>. 10-15 </a:t>
            </a:r>
            <a:r>
              <a:rPr lang="ru-RU" sz="3100" b="1" dirty="0" err="1">
                <a:solidFill>
                  <a:srgbClr val="002060"/>
                </a:solidFill>
              </a:rPr>
              <a:t>хвилин</a:t>
            </a:r>
            <a:r>
              <a:rPr lang="ru-RU" sz="3100" b="1" dirty="0">
                <a:solidFill>
                  <a:srgbClr val="002060"/>
                </a:solidFill>
              </a:rPr>
              <a:t> </a:t>
            </a:r>
            <a:r>
              <a:rPr lang="ru-RU" sz="3100" b="1" dirty="0" err="1">
                <a:solidFill>
                  <a:srgbClr val="002060"/>
                </a:solidFill>
              </a:rPr>
              <a:t>сміху</a:t>
            </a:r>
            <a:r>
              <a:rPr lang="ru-RU" sz="3100" b="1" dirty="0">
                <a:solidFill>
                  <a:srgbClr val="002060"/>
                </a:solidFill>
              </a:rPr>
              <a:t> </a:t>
            </a:r>
            <a:r>
              <a:rPr lang="ru-RU" sz="3100" b="1" dirty="0" err="1">
                <a:solidFill>
                  <a:srgbClr val="002060"/>
                </a:solidFill>
              </a:rPr>
              <a:t>спалять</a:t>
            </a:r>
            <a:r>
              <a:rPr lang="ru-RU" sz="3100" b="1" dirty="0">
                <a:solidFill>
                  <a:srgbClr val="002060"/>
                </a:solidFill>
              </a:rPr>
              <a:t> 50 </a:t>
            </a:r>
            <a:r>
              <a:rPr lang="ru-RU" sz="3100" b="1" dirty="0" err="1">
                <a:solidFill>
                  <a:srgbClr val="002060"/>
                </a:solidFill>
              </a:rPr>
              <a:t>калорій</a:t>
            </a:r>
            <a:r>
              <a:rPr lang="ru-RU" sz="3100" b="1" dirty="0">
                <a:solidFill>
                  <a:srgbClr val="002060"/>
                </a:solidFill>
              </a:rPr>
              <a:t> (1 яйце </a:t>
            </a:r>
            <a:r>
              <a:rPr lang="ru-RU" sz="3100" b="1" dirty="0" err="1">
                <a:solidFill>
                  <a:srgbClr val="002060"/>
                </a:solidFill>
              </a:rPr>
              <a:t>або</a:t>
            </a:r>
            <a:r>
              <a:rPr lang="ru-RU" sz="3100" b="1" dirty="0">
                <a:solidFill>
                  <a:srgbClr val="002060"/>
                </a:solidFill>
              </a:rPr>
              <a:t> 100 мл йогурту).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7410" name="Picture 2" descr="Фото Позитив и Смех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285860"/>
            <a:ext cx="3695697" cy="5155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0"/>
            <a:ext cx="885831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>
                <a:solidFill>
                  <a:srgbClr val="FF0000"/>
                </a:solidFill>
              </a:rPr>
              <a:t>Сьоме</a:t>
            </a:r>
            <a:r>
              <a:rPr lang="ru-RU" sz="3600" dirty="0">
                <a:solidFill>
                  <a:srgbClr val="FF0000"/>
                </a:solidFill>
              </a:rPr>
              <a:t>: </a:t>
            </a:r>
            <a:r>
              <a:rPr lang="ru-RU" sz="2800" b="1" dirty="0" err="1">
                <a:solidFill>
                  <a:srgbClr val="002060"/>
                </a:solidFill>
              </a:rPr>
              <a:t>Сміх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почуття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гумору</a:t>
            </a:r>
            <a:r>
              <a:rPr lang="ru-RU" sz="2800" b="1" dirty="0">
                <a:solidFill>
                  <a:srgbClr val="002060"/>
                </a:solidFill>
              </a:rPr>
              <a:t> - </a:t>
            </a:r>
            <a:r>
              <a:rPr lang="ru-RU" sz="2800" b="1" dirty="0" err="1">
                <a:solidFill>
                  <a:srgbClr val="002060"/>
                </a:solidFill>
              </a:rPr>
              <a:t>одні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з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найсильніших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чинників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розташування</a:t>
            </a:r>
            <a:r>
              <a:rPr lang="ru-RU" sz="2800" b="1" dirty="0">
                <a:solidFill>
                  <a:srgbClr val="002060"/>
                </a:solidFill>
              </a:rPr>
              <a:t> до вас людей. </a:t>
            </a:r>
            <a:r>
              <a:rPr lang="ru-RU" sz="2800" b="1" dirty="0" err="1">
                <a:solidFill>
                  <a:srgbClr val="002060"/>
                </a:solidFill>
              </a:rPr>
              <a:t>Згідно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зі</a:t>
            </a:r>
            <a:r>
              <a:rPr lang="ru-RU" sz="2800" b="1" dirty="0">
                <a:solidFill>
                  <a:srgbClr val="002060"/>
                </a:solidFill>
              </a:rPr>
              <a:t> статистикою </a:t>
            </a:r>
            <a:r>
              <a:rPr lang="ru-RU" sz="2800" b="1" dirty="0" err="1">
                <a:solidFill>
                  <a:srgbClr val="002060"/>
                </a:solidFill>
              </a:rPr>
              <a:t>усміхнені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офіціанти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отримують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більше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чайових</a:t>
            </a:r>
            <a:r>
              <a:rPr lang="ru-RU" sz="2800" b="1" dirty="0">
                <a:solidFill>
                  <a:srgbClr val="002060"/>
                </a:solidFill>
              </a:rPr>
              <a:t>. А </a:t>
            </a:r>
            <a:r>
              <a:rPr lang="ru-RU" sz="2800" b="1" dirty="0" err="1">
                <a:solidFill>
                  <a:srgbClr val="002060"/>
                </a:solidFill>
              </a:rPr>
              <a:t>також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подивіться</a:t>
            </a:r>
            <a:r>
              <a:rPr lang="ru-RU" sz="2800" b="1" dirty="0">
                <a:solidFill>
                  <a:srgbClr val="002060"/>
                </a:solidFill>
              </a:rPr>
              <a:t> на </a:t>
            </a:r>
            <a:r>
              <a:rPr lang="ru-RU" sz="2800" b="1" dirty="0" err="1">
                <a:solidFill>
                  <a:srgbClr val="002060"/>
                </a:solidFill>
              </a:rPr>
              <a:t>реакцію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чоловіків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на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жінку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що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сміється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. </a:t>
            </a:r>
            <a:r>
              <a:rPr lang="ru-RU" sz="2800" b="1" dirty="0" err="1">
                <a:solidFill>
                  <a:srgbClr val="002060"/>
                </a:solidFill>
              </a:rPr>
              <a:t>Якщо</a:t>
            </a:r>
            <a:r>
              <a:rPr lang="ru-RU" sz="2800" b="1" dirty="0">
                <a:solidFill>
                  <a:srgbClr val="002060"/>
                </a:solidFill>
              </a:rPr>
              <a:t> вона </a:t>
            </a:r>
            <a:r>
              <a:rPr lang="ru-RU" sz="2800" b="1" dirty="0" err="1">
                <a:solidFill>
                  <a:srgbClr val="002060"/>
                </a:solidFill>
              </a:rPr>
              <a:t>сміється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природно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щиро</a:t>
            </a:r>
            <a:r>
              <a:rPr lang="ru-RU" sz="2800" b="1" dirty="0">
                <a:solidFill>
                  <a:srgbClr val="002060"/>
                </a:solidFill>
              </a:rPr>
              <a:t> - вони </a:t>
            </a:r>
            <a:r>
              <a:rPr lang="ru-RU" sz="2800" b="1" dirty="0" err="1">
                <a:solidFill>
                  <a:srgbClr val="002060"/>
                </a:solidFill>
              </a:rPr>
              <a:t>від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неї</a:t>
            </a:r>
            <a:r>
              <a:rPr lang="ru-RU" sz="2800" b="1" dirty="0">
                <a:solidFill>
                  <a:srgbClr val="002060"/>
                </a:solidFill>
              </a:rPr>
              <a:t> очей </a:t>
            </a:r>
            <a:r>
              <a:rPr lang="ru-RU" sz="2800" b="1" dirty="0" err="1">
                <a:solidFill>
                  <a:srgbClr val="002060"/>
                </a:solidFill>
              </a:rPr>
              <a:t>відірвати</a:t>
            </a:r>
            <a:r>
              <a:rPr lang="ru-RU" sz="2800" b="1" dirty="0">
                <a:solidFill>
                  <a:srgbClr val="002060"/>
                </a:solidFill>
              </a:rPr>
              <a:t> не </a:t>
            </a:r>
            <a:r>
              <a:rPr lang="ru-RU" sz="2800" b="1" dirty="0" err="1">
                <a:solidFill>
                  <a:srgbClr val="002060"/>
                </a:solidFill>
              </a:rPr>
              <a:t>можуть</a:t>
            </a:r>
            <a:r>
              <a:rPr lang="ru-RU" sz="28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6386" name="Picture 2" descr="http://img0.liveinternet.ru/images/attach/d/0/129/279/129279918_3720816_Obshenie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786058"/>
            <a:ext cx="5857916" cy="38717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>
                <a:solidFill>
                  <a:srgbClr val="FF0000"/>
                </a:solidFill>
              </a:rPr>
              <a:t>Восьме</a:t>
            </a:r>
            <a:r>
              <a:rPr lang="ru-RU" sz="3600" b="1" dirty="0">
                <a:solidFill>
                  <a:srgbClr val="FF0000"/>
                </a:solidFill>
              </a:rPr>
              <a:t>: </a:t>
            </a:r>
            <a:r>
              <a:rPr lang="ru-RU" sz="2800" b="1" dirty="0" err="1">
                <a:solidFill>
                  <a:srgbClr val="002060"/>
                </a:solidFill>
              </a:rPr>
              <a:t>Гарне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почуття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гумору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веде</a:t>
            </a:r>
            <a:r>
              <a:rPr lang="ru-RU" sz="2800" b="1" dirty="0">
                <a:solidFill>
                  <a:srgbClr val="002060"/>
                </a:solidFill>
              </a:rPr>
              <a:t> до </a:t>
            </a:r>
            <a:r>
              <a:rPr lang="ru-RU" sz="2800" b="1" dirty="0" err="1">
                <a:solidFill>
                  <a:srgbClr val="002060"/>
                </a:solidFill>
              </a:rPr>
              <a:t>підвищення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самооцінки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відповідно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більш</a:t>
            </a:r>
            <a:r>
              <a:rPr lang="ru-RU" sz="2800" b="1" dirty="0">
                <a:solidFill>
                  <a:srgbClr val="002060"/>
                </a:solidFill>
              </a:rPr>
              <a:t> позитивному </a:t>
            </a:r>
            <a:r>
              <a:rPr lang="ru-RU" sz="2800" b="1" dirty="0" err="1">
                <a:solidFill>
                  <a:srgbClr val="002060"/>
                </a:solidFill>
              </a:rPr>
              <a:t>ставленню</a:t>
            </a:r>
            <a:r>
              <a:rPr lang="ru-RU" sz="2800" b="1" dirty="0">
                <a:solidFill>
                  <a:srgbClr val="002060"/>
                </a:solidFill>
              </a:rPr>
              <a:t> до </a:t>
            </a:r>
            <a:r>
              <a:rPr lang="ru-RU" sz="2800" b="1" dirty="0" err="1">
                <a:solidFill>
                  <a:srgbClr val="002060"/>
                </a:solidFill>
              </a:rPr>
              <a:t>своїх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невдач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промахів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або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помилок</a:t>
            </a:r>
            <a:r>
              <a:rPr lang="ru-RU" sz="28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5362" name="Picture 2" descr="http://breket.in.ua/wp-content/uploads/2015/05/21230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85906"/>
            <a:ext cx="7072362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0"/>
            <a:ext cx="900115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>
                <a:solidFill>
                  <a:srgbClr val="FF0000"/>
                </a:solidFill>
              </a:rPr>
              <a:t>Дев'яте</a:t>
            </a:r>
            <a:r>
              <a:rPr lang="ru-RU" sz="3600" b="1" dirty="0">
                <a:solidFill>
                  <a:srgbClr val="FF0000"/>
                </a:solidFill>
              </a:rPr>
              <a:t>: </a:t>
            </a:r>
            <a:r>
              <a:rPr lang="ru-RU" sz="2800" b="1" dirty="0" err="1">
                <a:solidFill>
                  <a:srgbClr val="002060"/>
                </a:solidFill>
              </a:rPr>
              <a:t>Сміх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робить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людину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більш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відкритою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у </a:t>
            </a:r>
            <a:r>
              <a:rPr lang="ru-RU" sz="2800" b="1" dirty="0" err="1">
                <a:solidFill>
                  <a:srgbClr val="002060"/>
                </a:solidFill>
              </a:rPr>
              <a:t>спілкуванні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з</a:t>
            </a:r>
            <a:r>
              <a:rPr lang="ru-RU" sz="2800" b="1" dirty="0">
                <a:solidFill>
                  <a:srgbClr val="002060"/>
                </a:solidFill>
              </a:rPr>
              <a:t> людьми, ну </a:t>
            </a:r>
            <a:r>
              <a:rPr lang="ru-RU" sz="2800" b="1" dirty="0" err="1">
                <a:solidFill>
                  <a:srgbClr val="002060"/>
                </a:solidFill>
              </a:rPr>
              <a:t>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відповідно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більш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щасливою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в «</a:t>
            </a:r>
            <a:r>
              <a:rPr lang="ru-RU" sz="2800" b="1" dirty="0" err="1">
                <a:solidFill>
                  <a:srgbClr val="002060"/>
                </a:solidFill>
              </a:rPr>
              <a:t>комунікації</a:t>
            </a:r>
            <a:r>
              <a:rPr lang="ru-RU" sz="2800" b="1" dirty="0">
                <a:solidFill>
                  <a:srgbClr val="002060"/>
                </a:solidFill>
              </a:rPr>
              <a:t>».</a:t>
            </a:r>
          </a:p>
        </p:txBody>
      </p:sp>
      <p:pic>
        <p:nvPicPr>
          <p:cNvPr id="14338" name="Picture 2" descr="http://childdevelop.com.ua/doc/images/news/7/721/communicationskills2_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643050"/>
            <a:ext cx="7358114" cy="4840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0"/>
            <a:ext cx="9001156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4000" b="1" dirty="0">
                <a:solidFill>
                  <a:srgbClr val="00B0F0"/>
                </a:solidFill>
              </a:rPr>
              <a:t>Мета</a:t>
            </a:r>
            <a:r>
              <a:rPr lang="ru-RU" sz="4000" b="1" dirty="0" smtClean="0">
                <a:solidFill>
                  <a:srgbClr val="00B0F0"/>
                </a:solidFill>
              </a:rPr>
              <a:t>: </a:t>
            </a:r>
          </a:p>
          <a:p>
            <a:pPr>
              <a:buFont typeface="Wingdings" pitchFamily="2" charset="2"/>
              <a:buChar char="q"/>
            </a:pPr>
            <a:r>
              <a:rPr lang="ru-RU" sz="3200" b="1" dirty="0" err="1" smtClean="0">
                <a:solidFill>
                  <a:srgbClr val="002060"/>
                </a:solidFill>
              </a:rPr>
              <a:t>ознайомити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дітей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з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традиціями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святкування</a:t>
            </a:r>
            <a:r>
              <a:rPr lang="ru-RU" sz="3200" b="1" dirty="0" smtClean="0">
                <a:solidFill>
                  <a:srgbClr val="002060"/>
                </a:solidFill>
              </a:rPr>
              <a:t> Дня </a:t>
            </a:r>
            <a:r>
              <a:rPr lang="ru-RU" sz="3200" b="1" dirty="0" err="1" smtClean="0">
                <a:solidFill>
                  <a:srgbClr val="002060"/>
                </a:solidFill>
              </a:rPr>
              <a:t>сміху</a:t>
            </a:r>
            <a:r>
              <a:rPr lang="ru-RU" sz="3200" b="1" dirty="0">
                <a:solidFill>
                  <a:srgbClr val="002060"/>
                </a:solidFill>
              </a:rPr>
              <a:t>;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ru-RU" sz="3200" b="1" dirty="0" err="1" smtClean="0">
                <a:solidFill>
                  <a:srgbClr val="002060"/>
                </a:solidFill>
              </a:rPr>
              <a:t>історією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виникнення</a:t>
            </a:r>
            <a:r>
              <a:rPr lang="ru-RU" sz="3200" b="1" dirty="0" smtClean="0">
                <a:solidFill>
                  <a:srgbClr val="002060"/>
                </a:solidFill>
              </a:rPr>
              <a:t> свята ;</a:t>
            </a:r>
          </a:p>
          <a:p>
            <a:pPr>
              <a:buFont typeface="Wingdings" pitchFamily="2" charset="2"/>
              <a:buChar char="q"/>
            </a:pP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оздоровчим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впливом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сміху</a:t>
            </a:r>
            <a:r>
              <a:rPr lang="ru-RU" sz="3200" b="1" dirty="0" smtClean="0">
                <a:solidFill>
                  <a:srgbClr val="002060"/>
                </a:solidFill>
              </a:rPr>
              <a:t> на </a:t>
            </a:r>
            <a:r>
              <a:rPr lang="ru-RU" sz="3200" b="1" dirty="0" err="1" smtClean="0">
                <a:solidFill>
                  <a:srgbClr val="002060"/>
                </a:solidFill>
              </a:rPr>
              <a:t>здоров’я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людини</a:t>
            </a:r>
            <a:r>
              <a:rPr lang="ru-RU" sz="3200" b="1" dirty="0">
                <a:solidFill>
                  <a:srgbClr val="002060"/>
                </a:solidFill>
              </a:rPr>
              <a:t>;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із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жартівливими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традиціями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українського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народу; </a:t>
            </a:r>
          </a:p>
          <a:p>
            <a:pPr>
              <a:buFont typeface="Wingdings" pitchFamily="2" charset="2"/>
              <a:buChar char="q"/>
            </a:pPr>
            <a:r>
              <a:rPr lang="ru-RU" sz="3200" b="1" dirty="0" err="1" smtClean="0">
                <a:solidFill>
                  <a:srgbClr val="002060"/>
                </a:solidFill>
              </a:rPr>
              <a:t>розвивати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дотепність</a:t>
            </a:r>
            <a:r>
              <a:rPr lang="ru-RU" sz="3200" b="1" dirty="0">
                <a:solidFill>
                  <a:srgbClr val="002060"/>
                </a:solidFill>
              </a:rPr>
              <a:t>, </a:t>
            </a:r>
            <a:r>
              <a:rPr lang="ru-RU" sz="3200" b="1" dirty="0" err="1">
                <a:solidFill>
                  <a:srgbClr val="002060"/>
                </a:solidFill>
              </a:rPr>
              <a:t>почуття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гумору</a:t>
            </a:r>
            <a:r>
              <a:rPr lang="ru-RU" sz="3200" b="1" dirty="0">
                <a:solidFill>
                  <a:srgbClr val="002060"/>
                </a:solidFill>
              </a:rPr>
              <a:t>, </a:t>
            </a:r>
            <a:r>
              <a:rPr lang="ru-RU" sz="3200" b="1" dirty="0" err="1">
                <a:solidFill>
                  <a:srgbClr val="002060"/>
                </a:solidFill>
              </a:rPr>
              <a:t>формувати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навички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доброзичливого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спілкування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з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людьми; </a:t>
            </a:r>
          </a:p>
          <a:p>
            <a:pPr>
              <a:buFont typeface="Wingdings" pitchFamily="2" charset="2"/>
              <a:buChar char="q"/>
            </a:pPr>
            <a:r>
              <a:rPr lang="ru-RU" sz="3200" b="1" dirty="0" err="1" smtClean="0">
                <a:solidFill>
                  <a:srgbClr val="002060"/>
                </a:solidFill>
              </a:rPr>
              <a:t>виховувати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самокритичність</a:t>
            </a:r>
            <a:r>
              <a:rPr lang="ru-RU" sz="3200" b="1" dirty="0">
                <a:solidFill>
                  <a:srgbClr val="002060"/>
                </a:solidFill>
              </a:rPr>
              <a:t>, </a:t>
            </a:r>
            <a:r>
              <a:rPr lang="ru-RU" sz="3200" b="1" dirty="0" err="1">
                <a:solidFill>
                  <a:srgbClr val="002060"/>
                </a:solidFill>
              </a:rPr>
              <a:t>зневагу</a:t>
            </a:r>
            <a:r>
              <a:rPr lang="ru-RU" sz="3200" b="1" dirty="0">
                <a:solidFill>
                  <a:srgbClr val="002060"/>
                </a:solidFill>
              </a:rPr>
              <a:t> до </a:t>
            </a:r>
            <a:r>
              <a:rPr lang="ru-RU" sz="3200" b="1" dirty="0" err="1">
                <a:solidFill>
                  <a:srgbClr val="002060"/>
                </a:solidFill>
              </a:rPr>
              <a:t>недбалості</a:t>
            </a:r>
            <a:r>
              <a:rPr lang="ru-RU" sz="3200" b="1" dirty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 err="1">
                <a:solidFill>
                  <a:srgbClr val="FF0000"/>
                </a:solidFill>
              </a:rPr>
              <a:t>Кілька</a:t>
            </a:r>
            <a:r>
              <a:rPr lang="ru-RU" sz="3600" b="1" u="sng" dirty="0">
                <a:solidFill>
                  <a:srgbClr val="FF0000"/>
                </a:solidFill>
              </a:rPr>
              <a:t> </a:t>
            </a:r>
            <a:r>
              <a:rPr lang="ru-RU" sz="3600" b="1" u="sng" dirty="0" err="1">
                <a:solidFill>
                  <a:srgbClr val="FF0000"/>
                </a:solidFill>
              </a:rPr>
              <a:t>цікавих</a:t>
            </a:r>
            <a:r>
              <a:rPr lang="ru-RU" sz="3600" b="1" u="sng" dirty="0">
                <a:solidFill>
                  <a:srgbClr val="FF0000"/>
                </a:solidFill>
              </a:rPr>
              <a:t> </a:t>
            </a:r>
            <a:r>
              <a:rPr lang="ru-RU" sz="3600" b="1" u="sng" dirty="0" err="1">
                <a:solidFill>
                  <a:srgbClr val="FF0000"/>
                </a:solidFill>
              </a:rPr>
              <a:t>фактів</a:t>
            </a:r>
            <a:r>
              <a:rPr lang="ru-RU" sz="3600" b="1" u="sng" dirty="0">
                <a:solidFill>
                  <a:srgbClr val="FF0000"/>
                </a:solidFill>
              </a:rPr>
              <a:t>. </a:t>
            </a:r>
            <a:r>
              <a:rPr lang="ru-RU" sz="3600" b="1" u="sng" dirty="0" err="1">
                <a:solidFill>
                  <a:srgbClr val="FF0000"/>
                </a:solidFill>
              </a:rPr>
              <a:t>Чи</a:t>
            </a:r>
            <a:r>
              <a:rPr lang="ru-RU" sz="3600" b="1" u="sng" dirty="0">
                <a:solidFill>
                  <a:srgbClr val="FF0000"/>
                </a:solidFill>
              </a:rPr>
              <a:t> знали </a:t>
            </a:r>
            <a:r>
              <a:rPr lang="ru-RU" sz="3600" b="1" u="sng" dirty="0" err="1">
                <a:solidFill>
                  <a:srgbClr val="FF0000"/>
                </a:solidFill>
              </a:rPr>
              <a:t>ви</a:t>
            </a:r>
            <a:r>
              <a:rPr lang="ru-RU" sz="3600" b="1" u="sng" dirty="0">
                <a:solidFill>
                  <a:srgbClr val="FF0000"/>
                </a:solidFill>
              </a:rPr>
              <a:t>, </a:t>
            </a:r>
            <a:r>
              <a:rPr lang="ru-RU" sz="3600" b="1" u="sng" dirty="0" err="1">
                <a:solidFill>
                  <a:srgbClr val="FF0000"/>
                </a:solidFill>
              </a:rPr>
              <a:t>що</a:t>
            </a:r>
            <a:r>
              <a:rPr lang="ru-RU" sz="3600" b="1" u="sng" dirty="0">
                <a:solidFill>
                  <a:srgbClr val="FF0000"/>
                </a:solidFill>
              </a:rPr>
              <a:t>:</a:t>
            </a:r>
          </a:p>
          <a:p>
            <a:pPr>
              <a:buFont typeface="Wingdings" pitchFamily="2" charset="2"/>
              <a:buChar char="q"/>
            </a:pPr>
            <a:r>
              <a:rPr lang="ru-RU" sz="2800" b="1" dirty="0">
                <a:solidFill>
                  <a:srgbClr val="002060"/>
                </a:solidFill>
              </a:rPr>
              <a:t>позитив </a:t>
            </a:r>
            <a:r>
              <a:rPr lang="ru-RU" sz="2800" b="1" dirty="0" err="1">
                <a:solidFill>
                  <a:srgbClr val="002060"/>
                </a:solidFill>
              </a:rPr>
              <a:t>знижує</a:t>
            </a:r>
            <a:r>
              <a:rPr lang="ru-RU" sz="2800" b="1" dirty="0">
                <a:solidFill>
                  <a:srgbClr val="002060"/>
                </a:solidFill>
              </a:rPr>
              <a:t> шанс </a:t>
            </a:r>
            <a:r>
              <a:rPr lang="ru-RU" sz="2800" b="1" dirty="0" err="1">
                <a:solidFill>
                  <a:srgbClr val="002060"/>
                </a:solidFill>
              </a:rPr>
              <a:t>появи</a:t>
            </a:r>
            <a:r>
              <a:rPr lang="ru-RU" sz="2800" b="1" dirty="0">
                <a:solidFill>
                  <a:srgbClr val="002060"/>
                </a:solidFill>
              </a:rPr>
              <a:t> хвороб на 50% (за </a:t>
            </a:r>
            <a:r>
              <a:rPr lang="ru-RU" sz="2800" b="1" dirty="0" err="1">
                <a:solidFill>
                  <a:srgbClr val="002060"/>
                </a:solidFill>
              </a:rPr>
              <a:t>твердженням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вчених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Гарвардського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університету</a:t>
            </a:r>
            <a:r>
              <a:rPr lang="ru-RU" sz="2800" b="1" dirty="0">
                <a:solidFill>
                  <a:srgbClr val="002060"/>
                </a:solidFill>
              </a:rPr>
              <a:t>);</a:t>
            </a:r>
          </a:p>
          <a:p>
            <a:pPr>
              <a:buFont typeface="Wingdings" pitchFamily="2" charset="2"/>
              <a:buChar char="q"/>
            </a:pPr>
            <a:r>
              <a:rPr lang="ru-RU" sz="2800" b="1" dirty="0" err="1">
                <a:solidFill>
                  <a:srgbClr val="002060"/>
                </a:solidFill>
              </a:rPr>
              <a:t>людина</a:t>
            </a:r>
            <a:r>
              <a:rPr lang="ru-RU" sz="2800" b="1" dirty="0">
                <a:solidFill>
                  <a:srgbClr val="002060"/>
                </a:solidFill>
              </a:rPr>
              <a:t> не </a:t>
            </a:r>
            <a:r>
              <a:rPr lang="ru-RU" sz="2800" b="1" dirty="0" err="1">
                <a:solidFill>
                  <a:srgbClr val="002060"/>
                </a:solidFill>
              </a:rPr>
              <a:t>зможе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засміятися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полоскотавши</a:t>
            </a:r>
            <a:r>
              <a:rPr lang="ru-RU" sz="2800" b="1" dirty="0">
                <a:solidFill>
                  <a:srgbClr val="002060"/>
                </a:solidFill>
              </a:rPr>
              <a:t> самого себе;</a:t>
            </a:r>
          </a:p>
          <a:p>
            <a:pPr>
              <a:buFont typeface="Wingdings" pitchFamily="2" charset="2"/>
              <a:buChar char="q"/>
            </a:pPr>
            <a:r>
              <a:rPr lang="ru-RU" sz="2800" b="1" dirty="0">
                <a:solidFill>
                  <a:srgbClr val="002060"/>
                </a:solidFill>
              </a:rPr>
              <a:t>у </a:t>
            </a:r>
            <a:r>
              <a:rPr lang="ru-RU" sz="2800" b="1" dirty="0" err="1">
                <a:solidFill>
                  <a:srgbClr val="002060"/>
                </a:solidFill>
              </a:rPr>
              <a:t>віці</a:t>
            </a:r>
            <a:r>
              <a:rPr lang="ru-RU" sz="2800" b="1" dirty="0">
                <a:solidFill>
                  <a:srgbClr val="002060"/>
                </a:solidFill>
              </a:rPr>
              <a:t> шести </a:t>
            </a:r>
            <a:r>
              <a:rPr lang="ru-RU" sz="2800" b="1" dirty="0" err="1">
                <a:solidFill>
                  <a:srgbClr val="002060"/>
                </a:solidFill>
              </a:rPr>
              <a:t>років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дитина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сміється</a:t>
            </a:r>
            <a:r>
              <a:rPr lang="ru-RU" sz="2800" b="1" dirty="0">
                <a:solidFill>
                  <a:srgbClr val="002060"/>
                </a:solidFill>
              </a:rPr>
              <a:t> до 600 </a:t>
            </a:r>
            <a:r>
              <a:rPr lang="ru-RU" sz="2800" b="1" dirty="0" err="1">
                <a:solidFill>
                  <a:srgbClr val="002060"/>
                </a:solidFill>
              </a:rPr>
              <a:t>разів</a:t>
            </a:r>
            <a:r>
              <a:rPr lang="ru-RU" sz="2800" b="1" dirty="0">
                <a:solidFill>
                  <a:srgbClr val="002060"/>
                </a:solidFill>
              </a:rPr>
              <a:t> на день, у </a:t>
            </a:r>
            <a:r>
              <a:rPr lang="ru-RU" sz="2800" b="1" dirty="0" err="1">
                <a:solidFill>
                  <a:srgbClr val="002060"/>
                </a:solidFill>
              </a:rPr>
              <a:t>віці</a:t>
            </a:r>
            <a:r>
              <a:rPr lang="ru-RU" sz="2800" b="1" dirty="0">
                <a:solidFill>
                  <a:srgbClr val="002060"/>
                </a:solidFill>
              </a:rPr>
              <a:t> 8-10 </a:t>
            </a:r>
            <a:r>
              <a:rPr lang="ru-RU" sz="2800" b="1" dirty="0" err="1">
                <a:solidFill>
                  <a:srgbClr val="002060"/>
                </a:solidFill>
              </a:rPr>
              <a:t>років</a:t>
            </a:r>
            <a:r>
              <a:rPr lang="ru-RU" sz="2800" b="1" dirty="0">
                <a:solidFill>
                  <a:srgbClr val="002060"/>
                </a:solidFill>
              </a:rPr>
              <a:t> - 150 </a:t>
            </a:r>
            <a:r>
              <a:rPr lang="ru-RU" sz="2800" b="1" dirty="0" err="1">
                <a:solidFill>
                  <a:srgbClr val="002060"/>
                </a:solidFill>
              </a:rPr>
              <a:t>разів</a:t>
            </a:r>
            <a:r>
              <a:rPr lang="ru-RU" sz="2800" b="1" dirty="0">
                <a:solidFill>
                  <a:srgbClr val="002060"/>
                </a:solidFill>
              </a:rPr>
              <a:t>, а доросла </a:t>
            </a:r>
            <a:r>
              <a:rPr lang="ru-RU" sz="2800" b="1" dirty="0" err="1">
                <a:solidFill>
                  <a:srgbClr val="002060"/>
                </a:solidFill>
              </a:rPr>
              <a:t>людина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сміється</a:t>
            </a:r>
            <a:r>
              <a:rPr lang="ru-RU" sz="2800" b="1" dirty="0">
                <a:solidFill>
                  <a:srgbClr val="002060"/>
                </a:solidFill>
              </a:rPr>
              <a:t> в </a:t>
            </a:r>
            <a:r>
              <a:rPr lang="ru-RU" sz="2800" b="1" dirty="0" err="1">
                <a:solidFill>
                  <a:srgbClr val="002060"/>
                </a:solidFill>
              </a:rPr>
              <a:t>середньому</a:t>
            </a:r>
            <a:r>
              <a:rPr lang="ru-RU" sz="2800" b="1" dirty="0">
                <a:solidFill>
                  <a:srgbClr val="002060"/>
                </a:solidFill>
              </a:rPr>
              <a:t> 6 </a:t>
            </a:r>
            <a:r>
              <a:rPr lang="ru-RU" sz="2800" b="1" dirty="0" err="1">
                <a:solidFill>
                  <a:srgbClr val="002060"/>
                </a:solidFill>
              </a:rPr>
              <a:t>разів</a:t>
            </a:r>
            <a:r>
              <a:rPr lang="ru-RU" sz="2800" b="1" dirty="0">
                <a:solidFill>
                  <a:srgbClr val="002060"/>
                </a:solidFill>
              </a:rPr>
              <a:t> на день;</a:t>
            </a:r>
          </a:p>
          <a:p>
            <a:pPr>
              <a:buFont typeface="Wingdings" pitchFamily="2" charset="2"/>
              <a:buChar char="q"/>
            </a:pPr>
            <a:r>
              <a:rPr lang="ru-RU" sz="2800" b="1" dirty="0">
                <a:solidFill>
                  <a:srgbClr val="002060"/>
                </a:solidFill>
              </a:rPr>
              <a:t>для </a:t>
            </a:r>
            <a:r>
              <a:rPr lang="ru-RU" sz="2800" b="1" dirty="0" err="1">
                <a:solidFill>
                  <a:srgbClr val="002060"/>
                </a:solidFill>
              </a:rPr>
              <a:t>посмішки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задіюється</a:t>
            </a:r>
            <a:r>
              <a:rPr lang="ru-RU" sz="2800" b="1" dirty="0">
                <a:solidFill>
                  <a:srgbClr val="002060"/>
                </a:solidFill>
              </a:rPr>
              <a:t> 17 </a:t>
            </a:r>
            <a:r>
              <a:rPr lang="ru-RU" sz="2800" b="1" dirty="0" err="1">
                <a:solidFill>
                  <a:srgbClr val="002060"/>
                </a:solidFill>
              </a:rPr>
              <a:t>лицьових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м'язів</a:t>
            </a:r>
            <a:r>
              <a:rPr lang="ru-RU" sz="2800" b="1" dirty="0">
                <a:solidFill>
                  <a:srgbClr val="002060"/>
                </a:solidFill>
              </a:rPr>
              <a:t>, а для </a:t>
            </a:r>
            <a:r>
              <a:rPr lang="ru-RU" sz="2800" b="1" dirty="0" err="1">
                <a:solidFill>
                  <a:srgbClr val="002060"/>
                </a:solidFill>
              </a:rPr>
              <a:t>похмурого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виразу</a:t>
            </a:r>
            <a:r>
              <a:rPr lang="ru-RU" sz="2800" b="1" dirty="0">
                <a:solidFill>
                  <a:srgbClr val="002060"/>
                </a:solidFill>
              </a:rPr>
              <a:t> - 43;</a:t>
            </a:r>
          </a:p>
          <a:p>
            <a:pPr>
              <a:buFont typeface="Wingdings" pitchFamily="2" charset="2"/>
              <a:buChar char="q"/>
            </a:pPr>
            <a:r>
              <a:rPr lang="ru-RU" sz="2800" b="1" dirty="0" err="1">
                <a:solidFill>
                  <a:srgbClr val="002060"/>
                </a:solidFill>
              </a:rPr>
              <a:t>жінки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сміються</a:t>
            </a:r>
            <a:r>
              <a:rPr lang="ru-RU" sz="2800" b="1" dirty="0">
                <a:solidFill>
                  <a:srgbClr val="002060"/>
                </a:solidFill>
              </a:rPr>
              <a:t> в 2 рази </a:t>
            </a:r>
            <a:r>
              <a:rPr lang="ru-RU" sz="2800" b="1" dirty="0" err="1">
                <a:solidFill>
                  <a:srgbClr val="002060"/>
                </a:solidFill>
              </a:rPr>
              <a:t>більше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ніж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чоловіки</a:t>
            </a:r>
            <a:r>
              <a:rPr lang="ru-RU" sz="2800" b="1" dirty="0">
                <a:solidFill>
                  <a:srgbClr val="002060"/>
                </a:solidFill>
              </a:rPr>
              <a:t>;</a:t>
            </a:r>
          </a:p>
          <a:p>
            <a:pPr>
              <a:buFont typeface="Wingdings" pitchFamily="2" charset="2"/>
              <a:buChar char="q"/>
            </a:pPr>
            <a:r>
              <a:rPr lang="ru-RU" sz="2800" b="1" dirty="0" err="1">
                <a:solidFill>
                  <a:srgbClr val="002060"/>
                </a:solidFill>
              </a:rPr>
              <a:t>сміятися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може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тільки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людина</a:t>
            </a:r>
            <a:r>
              <a:rPr lang="ru-RU" sz="2800" b="1" dirty="0">
                <a:solidFill>
                  <a:srgbClr val="002060"/>
                </a:solidFill>
              </a:rPr>
              <a:t> (</a:t>
            </a:r>
            <a:r>
              <a:rPr lang="ru-RU" sz="2800" b="1" dirty="0" err="1">
                <a:solidFill>
                  <a:srgbClr val="002060"/>
                </a:solidFill>
              </a:rPr>
              <a:t>деякі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тварини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можуть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тільки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посміхатися</a:t>
            </a:r>
            <a:r>
              <a:rPr lang="ru-RU" sz="2800" b="1" dirty="0">
                <a:solidFill>
                  <a:srgbClr val="002060"/>
                </a:solidFill>
              </a:rPr>
              <a:t>).</a:t>
            </a:r>
          </a:p>
          <a:p>
            <a:pPr algn="ctr" fontAlgn="base"/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>
                <a:solidFill>
                  <a:srgbClr val="FF0000"/>
                </a:solidFill>
              </a:rPr>
              <a:t>Що</a:t>
            </a:r>
            <a:r>
              <a:rPr lang="ru-RU" sz="3600" b="1" dirty="0">
                <a:solidFill>
                  <a:srgbClr val="FF0000"/>
                </a:solidFill>
              </a:rPr>
              <a:t> ж </a:t>
            </a:r>
            <a:r>
              <a:rPr lang="ru-RU" sz="3600" b="1" dirty="0" err="1">
                <a:solidFill>
                  <a:srgbClr val="FF0000"/>
                </a:solidFill>
              </a:rPr>
              <a:t>здатне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err="1">
                <a:solidFill>
                  <a:srgbClr val="FF0000"/>
                </a:solidFill>
              </a:rPr>
              <a:t>викликати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err="1">
                <a:solidFill>
                  <a:srgbClr val="FF0000"/>
                </a:solidFill>
              </a:rPr>
              <a:t>сміх</a:t>
            </a:r>
            <a:r>
              <a:rPr lang="ru-RU" sz="3600" b="1" dirty="0">
                <a:solidFill>
                  <a:srgbClr val="FF0000"/>
                </a:solidFill>
              </a:rPr>
              <a:t> в </a:t>
            </a:r>
            <a:r>
              <a:rPr lang="ru-RU" sz="3600" b="1" dirty="0" err="1">
                <a:solidFill>
                  <a:srgbClr val="FF0000"/>
                </a:solidFill>
              </a:rPr>
              <a:t>житті</a:t>
            </a:r>
            <a:r>
              <a:rPr lang="ru-RU" sz="3600" b="1" dirty="0">
                <a:solidFill>
                  <a:srgbClr val="FF0000"/>
                </a:solidFill>
              </a:rPr>
              <a:t>  </a:t>
            </a:r>
            <a:r>
              <a:rPr lang="ru-RU" sz="3600" b="1" dirty="0" err="1">
                <a:solidFill>
                  <a:srgbClr val="FF0000"/>
                </a:solidFill>
              </a:rPr>
              <a:t>людини</a:t>
            </a:r>
            <a:r>
              <a:rPr lang="ru-RU" sz="3600" b="1" dirty="0">
                <a:solidFill>
                  <a:srgbClr val="FF0000"/>
                </a:solidFill>
              </a:rPr>
              <a:t>? Над </a:t>
            </a:r>
            <a:r>
              <a:rPr lang="ru-RU" sz="3600" b="1" dirty="0" err="1">
                <a:solidFill>
                  <a:srgbClr val="FF0000"/>
                </a:solidFill>
              </a:rPr>
              <a:t>чим</a:t>
            </a:r>
            <a:r>
              <a:rPr lang="ru-RU" sz="3600" b="1" dirty="0">
                <a:solidFill>
                  <a:srgbClr val="FF0000"/>
                </a:solidFill>
              </a:rPr>
              <a:t> ми </a:t>
            </a:r>
            <a:r>
              <a:rPr lang="ru-RU" sz="3600" b="1" dirty="0" err="1">
                <a:solidFill>
                  <a:srgbClr val="FF0000"/>
                </a:solidFill>
              </a:rPr>
              <a:t>сміємося</a:t>
            </a:r>
            <a:r>
              <a:rPr lang="ru-RU" sz="3600" b="1" dirty="0">
                <a:solidFill>
                  <a:srgbClr val="FF0000"/>
                </a:solidFill>
              </a:rPr>
              <a:t>?</a:t>
            </a:r>
          </a:p>
          <a:p>
            <a:pPr algn="ctr"/>
            <a:r>
              <a:rPr lang="ru-RU" sz="2800" b="1" dirty="0" err="1">
                <a:solidFill>
                  <a:srgbClr val="002060"/>
                </a:solidFill>
              </a:rPr>
              <a:t>Це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веселі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історії</a:t>
            </a:r>
            <a:r>
              <a:rPr lang="ru-RU" sz="2800" b="1" dirty="0">
                <a:solidFill>
                  <a:srgbClr val="002060"/>
                </a:solidFill>
              </a:rPr>
              <a:t>, приколи, </a:t>
            </a:r>
            <a:r>
              <a:rPr lang="ru-RU" sz="2800" b="1" dirty="0" err="1">
                <a:solidFill>
                  <a:srgbClr val="002060"/>
                </a:solidFill>
              </a:rPr>
              <a:t>жарти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розіграші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якісь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неоднозначні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ситуації</a:t>
            </a:r>
            <a:r>
              <a:rPr lang="ru-RU" sz="2800" b="1" dirty="0">
                <a:solidFill>
                  <a:srgbClr val="002060"/>
                </a:solidFill>
              </a:rPr>
              <a:t>. Людина </a:t>
            </a:r>
            <a:r>
              <a:rPr lang="ru-RU" sz="2800" b="1" dirty="0" err="1">
                <a:solidFill>
                  <a:srgbClr val="002060"/>
                </a:solidFill>
              </a:rPr>
              <a:t>може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сміятися</a:t>
            </a:r>
            <a:r>
              <a:rPr lang="ru-RU" sz="2800" b="1" dirty="0">
                <a:solidFill>
                  <a:srgbClr val="002060"/>
                </a:solidFill>
              </a:rPr>
              <a:t> як над </a:t>
            </a:r>
            <a:r>
              <a:rPr lang="ru-RU" sz="2800" b="1" dirty="0" err="1">
                <a:solidFill>
                  <a:srgbClr val="002060"/>
                </a:solidFill>
              </a:rPr>
              <a:t>кимось</a:t>
            </a:r>
            <a:r>
              <a:rPr lang="ru-RU" sz="2800" b="1" dirty="0">
                <a:solidFill>
                  <a:srgbClr val="002060"/>
                </a:solidFill>
              </a:rPr>
              <a:t> так </a:t>
            </a:r>
            <a:r>
              <a:rPr lang="ru-RU" sz="2800" b="1" dirty="0" err="1">
                <a:solidFill>
                  <a:srgbClr val="002060"/>
                </a:solidFill>
              </a:rPr>
              <a:t>і</a:t>
            </a:r>
            <a:r>
              <a:rPr lang="ru-RU" sz="2800" b="1" dirty="0">
                <a:solidFill>
                  <a:srgbClr val="002060"/>
                </a:solidFill>
              </a:rPr>
              <a:t> над самим собою.</a:t>
            </a:r>
          </a:p>
        </p:txBody>
      </p:sp>
      <p:pic>
        <p:nvPicPr>
          <p:cNvPr id="12290" name="Picture 2" descr="Фото Жабошоп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466974"/>
            <a:ext cx="3733800" cy="4391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#ТОП 5 Лучшие видео с енотами. #Енот всех достает.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Коли </a:t>
            </a:r>
            <a:r>
              <a:rPr lang="ru-RU" sz="2800" b="1" dirty="0" err="1">
                <a:solidFill>
                  <a:srgbClr val="002060"/>
                </a:solidFill>
              </a:rPr>
              <a:t>людина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сміється</a:t>
            </a:r>
            <a:r>
              <a:rPr lang="ru-RU" sz="2800" b="1" dirty="0">
                <a:solidFill>
                  <a:srgbClr val="002060"/>
                </a:solidFill>
              </a:rPr>
              <a:t> — вона </a:t>
            </a:r>
            <a:r>
              <a:rPr lang="ru-RU" sz="2800" b="1" dirty="0" err="1">
                <a:solidFill>
                  <a:srgbClr val="002060"/>
                </a:solidFill>
              </a:rPr>
              <a:t>здолає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усі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труднощі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усі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негаразди</a:t>
            </a:r>
            <a:r>
              <a:rPr lang="ru-RU" sz="2800" b="1" dirty="0">
                <a:solidFill>
                  <a:srgbClr val="002060"/>
                </a:solidFill>
              </a:rPr>
              <a:t>. </a:t>
            </a:r>
            <a:r>
              <a:rPr lang="ru-RU" sz="2800" b="1" dirty="0" err="1" smtClean="0">
                <a:solidFill>
                  <a:srgbClr val="002060"/>
                </a:solidFill>
              </a:rPr>
              <a:t>Китайський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філософ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Конфуцій</a:t>
            </a:r>
            <a:r>
              <a:rPr lang="ru-RU" sz="2800" b="1" dirty="0">
                <a:solidFill>
                  <a:srgbClr val="002060"/>
                </a:solidFill>
              </a:rPr>
              <a:t> сказав: «</a:t>
            </a:r>
            <a:r>
              <a:rPr lang="ru-RU" sz="2800" b="1" dirty="0" err="1" smtClean="0">
                <a:solidFill>
                  <a:srgbClr val="002060"/>
                </a:solidFill>
              </a:rPr>
              <a:t>Скаржитися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на </a:t>
            </a:r>
            <a:r>
              <a:rPr lang="ru-RU" sz="2800" b="1" dirty="0" err="1">
                <a:solidFill>
                  <a:srgbClr val="002060"/>
                </a:solidFill>
              </a:rPr>
              <a:t>неприємну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річ</a:t>
            </a:r>
            <a:r>
              <a:rPr lang="ru-RU" sz="2800" b="1" dirty="0">
                <a:solidFill>
                  <a:srgbClr val="002060"/>
                </a:solidFill>
              </a:rPr>
              <a:t> — </a:t>
            </a:r>
            <a:r>
              <a:rPr lang="ru-RU" sz="2800" b="1" dirty="0" err="1">
                <a:solidFill>
                  <a:srgbClr val="002060"/>
                </a:solidFill>
              </a:rPr>
              <a:t>це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подвоювати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зло; </a:t>
            </a:r>
            <a:r>
              <a:rPr lang="ru-RU" sz="2800" b="1" dirty="0" err="1">
                <a:solidFill>
                  <a:srgbClr val="002060"/>
                </a:solidFill>
              </a:rPr>
              <a:t>сміятися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з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неї</a:t>
            </a:r>
            <a:r>
              <a:rPr lang="ru-RU" sz="2800" b="1" dirty="0">
                <a:solidFill>
                  <a:srgbClr val="002060"/>
                </a:solidFill>
              </a:rPr>
              <a:t> — </a:t>
            </a:r>
            <a:r>
              <a:rPr lang="ru-RU" sz="2800" b="1" dirty="0" err="1">
                <a:solidFill>
                  <a:srgbClr val="002060"/>
                </a:solidFill>
              </a:rPr>
              <a:t>це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нищити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його</a:t>
            </a:r>
            <a:r>
              <a:rPr lang="ru-RU" sz="2800" b="1" dirty="0">
                <a:solidFill>
                  <a:srgbClr val="002060"/>
                </a:solidFill>
              </a:rPr>
              <a:t>»</a:t>
            </a:r>
          </a:p>
        </p:txBody>
      </p:sp>
      <p:pic>
        <p:nvPicPr>
          <p:cNvPr id="11265" name="Picture 1" descr="C:\Users\Олег\Pictures\Різне\тварини\image (5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928802"/>
            <a:ext cx="6572250" cy="4638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оты и кошки - отборные приколы 2016 - 2017! Лучшие и самые смешные приколы с котами и кошками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А </a:t>
            </a:r>
            <a:r>
              <a:rPr lang="ru-RU" sz="2800" b="1" dirty="0" err="1">
                <a:solidFill>
                  <a:srgbClr val="002060"/>
                </a:solidFill>
              </a:rPr>
              <a:t>давні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японці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які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віками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змагалися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з</a:t>
            </a:r>
            <a:r>
              <a:rPr lang="ru-RU" sz="2800" b="1" dirty="0">
                <a:solidFill>
                  <a:srgbClr val="002060"/>
                </a:solidFill>
              </a:rPr>
              <a:t> тайфунами, вулканами, </a:t>
            </a:r>
            <a:r>
              <a:rPr lang="ru-RU" sz="2800" b="1" dirty="0" err="1">
                <a:solidFill>
                  <a:srgbClr val="002060"/>
                </a:solidFill>
              </a:rPr>
              <a:t>численними</a:t>
            </a:r>
            <a:r>
              <a:rPr lang="ru-RU" sz="2800" b="1" dirty="0">
                <a:solidFill>
                  <a:srgbClr val="002060"/>
                </a:solidFill>
              </a:rPr>
              <a:t> ворогами, </a:t>
            </a:r>
            <a:r>
              <a:rPr lang="ru-RU" sz="2800" b="1" dirty="0" err="1">
                <a:solidFill>
                  <a:srgbClr val="002060"/>
                </a:solidFill>
              </a:rPr>
              <a:t>з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бідністю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і</a:t>
            </a:r>
            <a:r>
              <a:rPr lang="ru-RU" sz="2800" b="1" dirty="0">
                <a:solidFill>
                  <a:srgbClr val="002060"/>
                </a:solidFill>
              </a:rPr>
              <a:t> горем, не </a:t>
            </a:r>
            <a:r>
              <a:rPr lang="ru-RU" sz="2800" b="1" dirty="0" err="1">
                <a:solidFill>
                  <a:srgbClr val="002060"/>
                </a:solidFill>
              </a:rPr>
              <a:t>забували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повторювати</a:t>
            </a:r>
            <a:r>
              <a:rPr lang="ru-RU" sz="2800" b="1" dirty="0">
                <a:solidFill>
                  <a:srgbClr val="002060"/>
                </a:solidFill>
              </a:rPr>
              <a:t>: «У </a:t>
            </a:r>
            <a:r>
              <a:rPr lang="ru-RU" sz="2800" b="1" dirty="0" err="1">
                <a:solidFill>
                  <a:srgbClr val="002060"/>
                </a:solidFill>
              </a:rPr>
              <a:t>дім</a:t>
            </a:r>
            <a:r>
              <a:rPr lang="ru-RU" sz="2800" b="1" dirty="0">
                <a:solidFill>
                  <a:srgbClr val="002060"/>
                </a:solidFill>
              </a:rPr>
              <a:t>, де </a:t>
            </a:r>
            <a:r>
              <a:rPr lang="ru-RU" sz="2800" b="1" dirty="0" err="1">
                <a:solidFill>
                  <a:srgbClr val="002060"/>
                </a:solidFill>
              </a:rPr>
              <a:t>сміються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smtClean="0">
                <a:solidFill>
                  <a:srgbClr val="002060"/>
                </a:solidFill>
              </a:rPr>
              <a:t>приходить </a:t>
            </a:r>
            <a:r>
              <a:rPr lang="ru-RU" sz="2800" b="1" dirty="0" err="1">
                <a:solidFill>
                  <a:srgbClr val="002060"/>
                </a:solidFill>
              </a:rPr>
              <a:t>щастя</a:t>
            </a:r>
            <a:r>
              <a:rPr lang="ru-RU" sz="2800" b="1" dirty="0">
                <a:solidFill>
                  <a:srgbClr val="002060"/>
                </a:solidFill>
              </a:rPr>
              <a:t>». І довели </a:t>
            </a:r>
            <a:r>
              <a:rPr lang="ru-RU" sz="2800" b="1" dirty="0" err="1">
                <a:solidFill>
                  <a:srgbClr val="002060"/>
                </a:solidFill>
              </a:rPr>
              <a:t>світу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що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це</a:t>
            </a:r>
            <a:r>
              <a:rPr lang="ru-RU" sz="2800" b="1" dirty="0">
                <a:solidFill>
                  <a:srgbClr val="002060"/>
                </a:solidFill>
              </a:rPr>
              <a:t> — </a:t>
            </a:r>
            <a:r>
              <a:rPr lang="ru-RU" sz="2800" b="1" dirty="0" err="1" smtClean="0">
                <a:solidFill>
                  <a:srgbClr val="002060"/>
                </a:solidFill>
              </a:rPr>
              <a:t>істина</a:t>
            </a:r>
            <a:r>
              <a:rPr lang="ru-RU" sz="2800" b="1" dirty="0">
                <a:solidFill>
                  <a:srgbClr val="002060"/>
                </a:solidFill>
              </a:rPr>
              <a:t>!</a:t>
            </a:r>
          </a:p>
        </p:txBody>
      </p:sp>
      <p:pic>
        <p:nvPicPr>
          <p:cNvPr id="10242" name="Picture 2" descr="http://lux.fm/resources/img/gallery/news/4474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000240"/>
            <a:ext cx="6191250" cy="4648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Закликав бути веселим </a:t>
            </a:r>
            <a:r>
              <a:rPr lang="ru-RU" sz="2800" b="1" dirty="0" err="1">
                <a:solidFill>
                  <a:srgbClr val="002060"/>
                </a:solidFill>
              </a:rPr>
              <a:t>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мудрий</a:t>
            </a:r>
            <a:r>
              <a:rPr lang="ru-RU" sz="2800" b="1" dirty="0">
                <a:solidFill>
                  <a:srgbClr val="002060"/>
                </a:solidFill>
              </a:rPr>
              <a:t> Соломон: «Як </a:t>
            </a:r>
            <a:r>
              <a:rPr lang="ru-RU" sz="2800" b="1" dirty="0" err="1">
                <a:solidFill>
                  <a:srgbClr val="002060"/>
                </a:solidFill>
              </a:rPr>
              <a:t>міль</a:t>
            </a:r>
            <a:r>
              <a:rPr lang="ru-RU" sz="2800" b="1" dirty="0">
                <a:solidFill>
                  <a:srgbClr val="002060"/>
                </a:solidFill>
              </a:rPr>
              <a:t> — </a:t>
            </a:r>
            <a:r>
              <a:rPr lang="ru-RU" sz="2800" b="1" dirty="0" err="1">
                <a:solidFill>
                  <a:srgbClr val="002060"/>
                </a:solidFill>
              </a:rPr>
              <a:t>одягові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черв'як</a:t>
            </a:r>
            <a:r>
              <a:rPr lang="ru-RU" sz="2800" b="1" dirty="0">
                <a:solidFill>
                  <a:srgbClr val="002060"/>
                </a:solidFill>
              </a:rPr>
              <a:t> — </a:t>
            </a:r>
            <a:r>
              <a:rPr lang="ru-RU" sz="2800" b="1" dirty="0" smtClean="0">
                <a:solidFill>
                  <a:srgbClr val="002060"/>
                </a:solidFill>
              </a:rPr>
              <a:t>дереву</a:t>
            </a:r>
            <a:r>
              <a:rPr lang="ru-RU" sz="2800" b="1" dirty="0">
                <a:solidFill>
                  <a:srgbClr val="002060"/>
                </a:solidFill>
              </a:rPr>
              <a:t>, так печаль шкодить </a:t>
            </a:r>
            <a:r>
              <a:rPr lang="ru-RU" sz="2800" b="1" dirty="0" err="1">
                <a:solidFill>
                  <a:srgbClr val="002060"/>
                </a:solidFill>
              </a:rPr>
              <a:t>серцю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людини</a:t>
            </a:r>
            <a:r>
              <a:rPr lang="ru-RU" sz="2800" b="1" dirty="0">
                <a:solidFill>
                  <a:srgbClr val="002060"/>
                </a:solidFill>
              </a:rPr>
              <a:t>», — </a:t>
            </a:r>
            <a:r>
              <a:rPr lang="ru-RU" sz="2800" b="1" dirty="0" err="1">
                <a:solidFill>
                  <a:srgbClr val="002060"/>
                </a:solidFill>
              </a:rPr>
              <a:t>застерігав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він</a:t>
            </a:r>
            <a:r>
              <a:rPr lang="ru-RU" sz="2800" b="1" dirty="0">
                <a:solidFill>
                  <a:srgbClr val="002060"/>
                </a:solidFill>
              </a:rPr>
              <a:t> людей.</a:t>
            </a:r>
          </a:p>
        </p:txBody>
      </p:sp>
      <p:pic>
        <p:nvPicPr>
          <p:cNvPr id="9218" name="Picture 2" descr="https://i.mycdn.me/image?id=837027934107&amp;t=35&amp;plc=WEB&amp;tkn=*q07GLl15Hd68KhFSUFK0spQPboU"/>
          <p:cNvPicPr>
            <a:picLocks noChangeAspect="1" noChangeArrowheads="1"/>
          </p:cNvPicPr>
          <p:nvPr/>
        </p:nvPicPr>
        <p:blipFill>
          <a:blip r:embed="rId2"/>
          <a:srcRect t="10949" r="179"/>
          <a:stretch>
            <a:fillRect/>
          </a:stretch>
        </p:blipFill>
        <p:spPr bwMode="auto">
          <a:xfrm>
            <a:off x="2571736" y="1643050"/>
            <a:ext cx="3714776" cy="48994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0"/>
            <a:ext cx="90011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rgbClr val="002060"/>
                </a:solidFill>
              </a:rPr>
              <a:t>Гумор</a:t>
            </a:r>
            <a:r>
              <a:rPr lang="ru-RU" sz="3200" b="1" dirty="0">
                <a:solidFill>
                  <a:srgbClr val="002060"/>
                </a:solidFill>
              </a:rPr>
              <a:t> — </a:t>
            </a:r>
            <a:r>
              <a:rPr lang="ru-RU" sz="3200" b="1" dirty="0" err="1">
                <a:solidFill>
                  <a:srgbClr val="002060"/>
                </a:solidFill>
              </a:rPr>
              <a:t>добрий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сміх</a:t>
            </a:r>
            <a:r>
              <a:rPr lang="ru-RU" sz="3200" b="1" dirty="0">
                <a:solidFill>
                  <a:srgbClr val="002060"/>
                </a:solidFill>
              </a:rPr>
              <a:t>. </a:t>
            </a:r>
            <a:r>
              <a:rPr lang="ru-RU" sz="3200" b="1" dirty="0" err="1">
                <a:solidFill>
                  <a:srgbClr val="002060"/>
                </a:solidFill>
              </a:rPr>
              <a:t>Він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перейнятий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приязню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і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любов'ю</a:t>
            </a:r>
            <a:r>
              <a:rPr lang="ru-RU" sz="3200" b="1" dirty="0">
                <a:solidFill>
                  <a:srgbClr val="002060"/>
                </a:solidFill>
              </a:rPr>
              <a:t> до людей. Жарт, </a:t>
            </a:r>
            <a:r>
              <a:rPr lang="ru-RU" sz="3200" b="1" dirty="0" err="1">
                <a:solidFill>
                  <a:srgbClr val="002060"/>
                </a:solidFill>
              </a:rPr>
              <a:t>дотепне</a:t>
            </a:r>
            <a:r>
              <a:rPr lang="ru-RU" sz="3200" b="1" dirty="0">
                <a:solidFill>
                  <a:srgbClr val="002060"/>
                </a:solidFill>
              </a:rPr>
              <a:t> слово часто </a:t>
            </a:r>
            <a:r>
              <a:rPr lang="ru-RU" sz="3200" b="1" dirty="0" err="1">
                <a:solidFill>
                  <a:srgbClr val="002060"/>
                </a:solidFill>
              </a:rPr>
              <a:t>впливають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ефективніше</a:t>
            </a:r>
            <a:r>
              <a:rPr lang="ru-RU" sz="3200" b="1" dirty="0">
                <a:solidFill>
                  <a:srgbClr val="002060"/>
                </a:solidFill>
              </a:rPr>
              <a:t>, </a:t>
            </a:r>
            <a:r>
              <a:rPr lang="ru-RU" sz="3200" b="1" dirty="0" err="1">
                <a:solidFill>
                  <a:srgbClr val="002060"/>
                </a:solidFill>
              </a:rPr>
              <a:t>ніж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будь-які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повчання</a:t>
            </a:r>
            <a:r>
              <a:rPr lang="ru-RU" sz="3200" b="1" dirty="0">
                <a:solidFill>
                  <a:srgbClr val="002060"/>
                </a:solidFill>
              </a:rPr>
              <a:t>. А як </a:t>
            </a:r>
            <a:r>
              <a:rPr lang="ru-RU" sz="3200" b="1" dirty="0" err="1">
                <a:solidFill>
                  <a:srgbClr val="002060"/>
                </a:solidFill>
              </a:rPr>
              <a:t>корисно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і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важливо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вміти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посміятися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із</a:t>
            </a:r>
            <a:r>
              <a:rPr lang="ru-RU" sz="3200" b="1" dirty="0">
                <a:solidFill>
                  <a:srgbClr val="002060"/>
                </a:solidFill>
              </a:rPr>
              <a:t> себе! Той </a:t>
            </a:r>
            <a:r>
              <a:rPr lang="ru-RU" sz="3200" b="1" dirty="0" err="1">
                <a:solidFill>
                  <a:srgbClr val="002060"/>
                </a:solidFill>
              </a:rPr>
              <a:t>сміх</a:t>
            </a:r>
            <a:r>
              <a:rPr lang="ru-RU" sz="3200" b="1" dirty="0">
                <a:solidFill>
                  <a:srgbClr val="002060"/>
                </a:solidFill>
              </a:rPr>
              <a:t>, </a:t>
            </a:r>
            <a:r>
              <a:rPr lang="ru-RU" sz="3200" b="1" dirty="0" err="1">
                <a:solidFill>
                  <a:srgbClr val="002060"/>
                </a:solidFill>
              </a:rPr>
              <a:t>що</a:t>
            </a:r>
            <a:r>
              <a:rPr lang="ru-RU" sz="3200" b="1" dirty="0">
                <a:solidFill>
                  <a:srgbClr val="002060"/>
                </a:solidFill>
              </a:rPr>
              <a:t> не </a:t>
            </a:r>
            <a:r>
              <a:rPr lang="ru-RU" sz="3200" b="1" dirty="0" err="1">
                <a:solidFill>
                  <a:srgbClr val="002060"/>
                </a:solidFill>
              </a:rPr>
              <a:t>ображає</a:t>
            </a:r>
            <a:r>
              <a:rPr lang="ru-RU" sz="3200" b="1" dirty="0">
                <a:solidFill>
                  <a:srgbClr val="002060"/>
                </a:solidFill>
              </a:rPr>
              <a:t>, а </a:t>
            </a:r>
            <a:r>
              <a:rPr lang="ru-RU" sz="3200" b="1" dirty="0" err="1">
                <a:solidFill>
                  <a:srgbClr val="002060"/>
                </a:solidFill>
              </a:rPr>
              <a:t>виліковує</a:t>
            </a:r>
            <a:r>
              <a:rPr lang="ru-RU" sz="3200" b="1" dirty="0">
                <a:solidFill>
                  <a:srgbClr val="002060"/>
                </a:solidFill>
              </a:rPr>
              <a:t>, — </a:t>
            </a:r>
            <a:r>
              <a:rPr lang="ru-RU" sz="3200" b="1" dirty="0" err="1">
                <a:solidFill>
                  <a:srgbClr val="002060"/>
                </a:solidFill>
              </a:rPr>
              <a:t>виховує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людину</a:t>
            </a:r>
            <a:r>
              <a:rPr lang="ru-RU" sz="32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21506" name="Picture 2" descr="https://www.sunhome.ru/i/foto/207/hitrost.xxl.jpg"/>
          <p:cNvPicPr>
            <a:picLocks noChangeAspect="1" noChangeArrowheads="1"/>
          </p:cNvPicPr>
          <p:nvPr/>
        </p:nvPicPr>
        <p:blipFill>
          <a:blip r:embed="rId2"/>
          <a:srcRect l="5657" t="3394"/>
          <a:stretch>
            <a:fillRect/>
          </a:stretch>
        </p:blipFill>
        <p:spPr bwMode="auto">
          <a:xfrm>
            <a:off x="2071670" y="3071810"/>
            <a:ext cx="4929222" cy="3606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Наш </a:t>
            </a:r>
            <a:r>
              <a:rPr lang="ru-RU" sz="3200" b="1" dirty="0" err="1">
                <a:solidFill>
                  <a:srgbClr val="002060"/>
                </a:solidFill>
              </a:rPr>
              <a:t>український</a:t>
            </a:r>
            <a:r>
              <a:rPr lang="ru-RU" sz="3200" b="1" dirty="0">
                <a:solidFill>
                  <a:srgbClr val="002060"/>
                </a:solidFill>
              </a:rPr>
              <a:t> народ створив </a:t>
            </a:r>
            <a:r>
              <a:rPr lang="ru-RU" sz="3200" b="1" dirty="0" err="1">
                <a:solidFill>
                  <a:srgbClr val="002060"/>
                </a:solidFill>
              </a:rPr>
              <a:t>безліч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жартівливих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пісень</a:t>
            </a:r>
            <a:r>
              <a:rPr lang="ru-RU" sz="3200" b="1" dirty="0">
                <a:solidFill>
                  <a:srgbClr val="002060"/>
                </a:solidFill>
              </a:rPr>
              <a:t>, </a:t>
            </a:r>
            <a:r>
              <a:rPr lang="ru-RU" sz="3200" b="1" dirty="0" err="1">
                <a:solidFill>
                  <a:srgbClr val="002060"/>
                </a:solidFill>
              </a:rPr>
              <a:t>коломийок</a:t>
            </a:r>
            <a:r>
              <a:rPr lang="ru-RU" sz="3200" b="1" dirty="0">
                <a:solidFill>
                  <a:srgbClr val="002060"/>
                </a:solidFill>
              </a:rPr>
              <a:t>, </a:t>
            </a:r>
            <a:r>
              <a:rPr lang="ru-RU" sz="3200" b="1" dirty="0" err="1" smtClean="0">
                <a:solidFill>
                  <a:srgbClr val="002060"/>
                </a:solidFill>
              </a:rPr>
              <a:t>каламбурів</a:t>
            </a:r>
            <a:r>
              <a:rPr lang="ru-RU" sz="3200" b="1" dirty="0">
                <a:solidFill>
                  <a:srgbClr val="002060"/>
                </a:solidFill>
              </a:rPr>
              <a:t>... У </a:t>
            </a:r>
            <a:r>
              <a:rPr lang="ru-RU" sz="3200" b="1" dirty="0" err="1">
                <a:solidFill>
                  <a:srgbClr val="002060"/>
                </a:solidFill>
              </a:rPr>
              <a:t>добрий</a:t>
            </a:r>
            <a:r>
              <a:rPr lang="ru-RU" sz="3200" b="1" dirty="0">
                <a:solidFill>
                  <a:srgbClr val="002060"/>
                </a:solidFill>
              </a:rPr>
              <a:t> час </a:t>
            </a:r>
            <a:r>
              <a:rPr lang="ru-RU" sz="3200" b="1" dirty="0" err="1">
                <a:solidFill>
                  <a:srgbClr val="002060"/>
                </a:solidFill>
              </a:rPr>
              <a:t>і</a:t>
            </a:r>
            <a:r>
              <a:rPr lang="ru-RU" sz="3200" b="1" dirty="0">
                <a:solidFill>
                  <a:srgbClr val="002060"/>
                </a:solidFill>
              </a:rPr>
              <a:t> в годину </a:t>
            </a:r>
            <a:r>
              <a:rPr lang="ru-RU" sz="3200" b="1" dirty="0" err="1">
                <a:solidFill>
                  <a:srgbClr val="002060"/>
                </a:solidFill>
              </a:rPr>
              <a:t>лихоліття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добрий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сміх</a:t>
            </a:r>
            <a:r>
              <a:rPr lang="ru-RU" sz="3200" b="1" dirty="0">
                <a:solidFill>
                  <a:srgbClr val="002060"/>
                </a:solidFill>
              </a:rPr>
              <a:t> не </a:t>
            </a:r>
            <a:r>
              <a:rPr lang="ru-RU" sz="3200" b="1" dirty="0" err="1">
                <a:solidFill>
                  <a:srgbClr val="002060"/>
                </a:solidFill>
              </a:rPr>
              <a:t>залишав</a:t>
            </a:r>
            <a:r>
              <a:rPr lang="ru-RU" sz="3200" b="1" dirty="0">
                <a:solidFill>
                  <a:srgbClr val="002060"/>
                </a:solidFill>
              </a:rPr>
              <a:t> наш люд. </a:t>
            </a:r>
            <a:r>
              <a:rPr lang="ru-RU" sz="3200" b="1" dirty="0" err="1">
                <a:solidFill>
                  <a:srgbClr val="002060"/>
                </a:solidFill>
              </a:rPr>
              <a:t>Українці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вміють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сміятися</a:t>
            </a:r>
            <a:r>
              <a:rPr lang="ru-RU" sz="3200" b="1" dirty="0">
                <a:solidFill>
                  <a:srgbClr val="002060"/>
                </a:solidFill>
              </a:rPr>
              <a:t>, </a:t>
            </a:r>
            <a:r>
              <a:rPr lang="ru-RU" sz="3200" b="1" dirty="0" err="1">
                <a:solidFill>
                  <a:srgbClr val="002060"/>
                </a:solidFill>
              </a:rPr>
              <a:t>створювати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собі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настрій</a:t>
            </a:r>
            <a:r>
              <a:rPr lang="ru-RU" sz="3200" b="1" dirty="0">
                <a:solidFill>
                  <a:srgbClr val="002060"/>
                </a:solidFill>
              </a:rPr>
              <a:t>, </a:t>
            </a:r>
            <a:r>
              <a:rPr lang="ru-RU" sz="3200" b="1" dirty="0" err="1">
                <a:solidFill>
                  <a:srgbClr val="002060"/>
                </a:solidFill>
              </a:rPr>
              <a:t>піднімати</a:t>
            </a:r>
            <a:r>
              <a:rPr lang="ru-RU" sz="3200" b="1" dirty="0">
                <a:solidFill>
                  <a:srgbClr val="002060"/>
                </a:solidFill>
              </a:rPr>
              <a:t> дух.</a:t>
            </a:r>
          </a:p>
        </p:txBody>
      </p:sp>
      <p:pic>
        <p:nvPicPr>
          <p:cNvPr id="7170" name="Picture 2" descr="http://i.piccy.info/i9/1272c340de2b5549e6a90a44e77617a0/1443094509/76968/939508/win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619345"/>
            <a:ext cx="6357982" cy="42386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002060"/>
                </a:solidFill>
              </a:rPr>
              <a:t>Бо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українська</a:t>
            </a:r>
            <a:r>
              <a:rPr lang="ru-RU" sz="3600" b="1" dirty="0" smtClean="0">
                <a:solidFill>
                  <a:srgbClr val="002060"/>
                </a:solidFill>
              </a:rPr>
              <a:t> душа </a:t>
            </a:r>
            <a:r>
              <a:rPr lang="ru-RU" sz="3600" b="1" dirty="0" err="1" smtClean="0">
                <a:solidFill>
                  <a:srgbClr val="002060"/>
                </a:solidFill>
              </a:rPr>
              <a:t>споконвіку</a:t>
            </a:r>
            <a:r>
              <a:rPr lang="ru-RU" sz="3600" b="1" dirty="0" smtClean="0">
                <a:solidFill>
                  <a:srgbClr val="002060"/>
                </a:solidFill>
              </a:rPr>
              <a:t> любила </a:t>
            </a:r>
            <a:r>
              <a:rPr lang="ru-RU" sz="3600" b="1" dirty="0" err="1" smtClean="0">
                <a:solidFill>
                  <a:srgbClr val="002060"/>
                </a:solidFill>
              </a:rPr>
              <a:t>веселість</a:t>
            </a:r>
            <a:r>
              <a:rPr lang="ru-RU" sz="3600" b="1" dirty="0" smtClean="0">
                <a:solidFill>
                  <a:srgbClr val="002060"/>
                </a:solidFill>
              </a:rPr>
              <a:t>, </a:t>
            </a:r>
            <a:r>
              <a:rPr lang="ru-RU" sz="3600" b="1" dirty="0" err="1" smtClean="0">
                <a:solidFill>
                  <a:srgbClr val="002060"/>
                </a:solidFill>
              </a:rPr>
              <a:t>забуваючи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життєві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негаразди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і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прикрощі</a:t>
            </a:r>
            <a:r>
              <a:rPr lang="ru-RU" sz="3600" b="1" dirty="0" smtClean="0">
                <a:solidFill>
                  <a:srgbClr val="002060"/>
                </a:solidFill>
              </a:rPr>
              <a:t>. А </a:t>
            </a:r>
            <a:r>
              <a:rPr lang="ru-RU" sz="3600" b="1" dirty="0" err="1" smtClean="0">
                <a:solidFill>
                  <a:srgbClr val="002060"/>
                </a:solidFill>
              </a:rPr>
              <a:t>що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може</a:t>
            </a:r>
            <a:r>
              <a:rPr lang="ru-RU" sz="3600" b="1" dirty="0" smtClean="0">
                <a:solidFill>
                  <a:srgbClr val="002060"/>
                </a:solidFill>
              </a:rPr>
              <a:t> бути </a:t>
            </a:r>
            <a:r>
              <a:rPr lang="ru-RU" sz="3600" b="1" dirty="0" err="1" smtClean="0">
                <a:solidFill>
                  <a:srgbClr val="002060"/>
                </a:solidFill>
              </a:rPr>
              <a:t>краще</a:t>
            </a:r>
            <a:r>
              <a:rPr lang="ru-RU" sz="3600" b="1" dirty="0" smtClean="0">
                <a:solidFill>
                  <a:srgbClr val="002060"/>
                </a:solidFill>
              </a:rPr>
              <a:t>, як </a:t>
            </a:r>
            <a:r>
              <a:rPr lang="ru-RU" sz="3600" b="1" dirty="0" err="1" smtClean="0">
                <a:solidFill>
                  <a:srgbClr val="002060"/>
                </a:solidFill>
              </a:rPr>
              <a:t>зібратися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десь</a:t>
            </a:r>
            <a:r>
              <a:rPr lang="ru-RU" sz="3600" b="1" dirty="0" smtClean="0">
                <a:solidFill>
                  <a:srgbClr val="002060"/>
                </a:solidFill>
              </a:rPr>
              <a:t> докупи, </a:t>
            </a:r>
            <a:r>
              <a:rPr lang="ru-RU" sz="3600" b="1" dirty="0" err="1" smtClean="0">
                <a:solidFill>
                  <a:srgbClr val="002060"/>
                </a:solidFill>
              </a:rPr>
              <a:t>поспівати</a:t>
            </a:r>
            <a:r>
              <a:rPr lang="ru-RU" sz="3600" b="1" dirty="0" smtClean="0">
                <a:solidFill>
                  <a:srgbClr val="002060"/>
                </a:solidFill>
              </a:rPr>
              <a:t>, </a:t>
            </a:r>
            <a:r>
              <a:rPr lang="ru-RU" sz="3600" b="1" dirty="0" err="1" smtClean="0">
                <a:solidFill>
                  <a:srgbClr val="002060"/>
                </a:solidFill>
              </a:rPr>
              <a:t>пожартувати</a:t>
            </a:r>
            <a:r>
              <a:rPr lang="ru-RU" sz="3600" b="1" dirty="0" smtClean="0">
                <a:solidFill>
                  <a:srgbClr val="002060"/>
                </a:solidFill>
              </a:rPr>
              <a:t>. </a:t>
            </a:r>
            <a:r>
              <a:rPr lang="ru-RU" sz="3600" b="1" dirty="0" err="1" smtClean="0">
                <a:solidFill>
                  <a:srgbClr val="002060"/>
                </a:solidFill>
              </a:rPr>
              <a:t>Тож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послухаймо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українську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народну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жартівливу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пісню</a:t>
            </a:r>
            <a:r>
              <a:rPr lang="ru-RU" sz="3600" b="1" dirty="0" smtClean="0">
                <a:solidFill>
                  <a:srgbClr val="002060"/>
                </a:solidFill>
              </a:rPr>
              <a:t>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6146" name="Picture 2" descr="http://stixoplyot.ru/wp-content/uploads/2015/06/%D1%81%D0%BC%D1%96%D1%88%D0%BD%D1%96-%D0%B3%D1%83%D0%BC%D0%BE%D1%80%D0%B5%D1%81%D0%BA%D0%B8-215x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3468848"/>
            <a:ext cx="2428892" cy="3389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Цей день не внесено </a:t>
            </a:r>
            <a:r>
              <a:rPr lang="ru-RU" sz="3200" b="1" dirty="0" err="1">
                <a:solidFill>
                  <a:srgbClr val="002060"/>
                </a:solidFill>
              </a:rPr>
              <a:t>ні</a:t>
            </a:r>
            <a:r>
              <a:rPr lang="ru-RU" sz="3200" b="1" dirty="0">
                <a:solidFill>
                  <a:srgbClr val="002060"/>
                </a:solidFill>
              </a:rPr>
              <a:t> в </a:t>
            </a:r>
            <a:r>
              <a:rPr lang="ru-RU" sz="3200" b="1" dirty="0" err="1">
                <a:solidFill>
                  <a:srgbClr val="002060"/>
                </a:solidFill>
              </a:rPr>
              <a:t>які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календарі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знаменних</a:t>
            </a:r>
            <a:r>
              <a:rPr lang="ru-RU" sz="3200" b="1" dirty="0">
                <a:solidFill>
                  <a:srgbClr val="002060"/>
                </a:solidFill>
              </a:rPr>
              <a:t> дат </a:t>
            </a:r>
            <a:r>
              <a:rPr lang="ru-RU" sz="3200" b="1" dirty="0" err="1">
                <a:solidFill>
                  <a:srgbClr val="002060"/>
                </a:solidFill>
              </a:rPr>
              <a:t>і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всенародних</a:t>
            </a:r>
            <a:r>
              <a:rPr lang="ru-RU" sz="3200" b="1" dirty="0">
                <a:solidFill>
                  <a:srgbClr val="002060"/>
                </a:solidFill>
              </a:rPr>
              <a:t> свят, </a:t>
            </a:r>
            <a:r>
              <a:rPr lang="ru-RU" sz="3200" b="1" dirty="0" err="1">
                <a:solidFill>
                  <a:srgbClr val="002060"/>
                </a:solidFill>
              </a:rPr>
              <a:t>але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його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цілком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можна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віднести</a:t>
            </a:r>
            <a:r>
              <a:rPr lang="ru-RU" sz="3200" b="1" dirty="0">
                <a:solidFill>
                  <a:srgbClr val="002060"/>
                </a:solidFill>
              </a:rPr>
              <a:t> до </a:t>
            </a:r>
            <a:r>
              <a:rPr lang="ru-RU" sz="3200" b="1" dirty="0" err="1">
                <a:solidFill>
                  <a:srgbClr val="002060"/>
                </a:solidFill>
              </a:rPr>
              <a:t>міжнародних</a:t>
            </a:r>
            <a:r>
              <a:rPr lang="ru-RU" sz="3200" b="1" dirty="0">
                <a:solidFill>
                  <a:srgbClr val="002060"/>
                </a:solidFill>
              </a:rPr>
              <a:t>, </a:t>
            </a:r>
            <a:r>
              <a:rPr lang="ru-RU" sz="3200" b="1" dirty="0" err="1">
                <a:solidFill>
                  <a:srgbClr val="002060"/>
                </a:solidFill>
              </a:rPr>
              <a:t>оскільки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він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з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однаковим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успіхом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відзначається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і</a:t>
            </a:r>
            <a:r>
              <a:rPr lang="ru-RU" sz="3200" b="1" dirty="0">
                <a:solidFill>
                  <a:srgbClr val="002060"/>
                </a:solidFill>
              </a:rPr>
              <a:t> в </a:t>
            </a:r>
            <a:r>
              <a:rPr lang="ru-RU" sz="3200" b="1" dirty="0" err="1">
                <a:solidFill>
                  <a:srgbClr val="002060"/>
                </a:solidFill>
              </a:rPr>
              <a:t>Росії</a:t>
            </a:r>
            <a:r>
              <a:rPr lang="ru-RU" sz="3200" b="1" dirty="0">
                <a:solidFill>
                  <a:srgbClr val="002060"/>
                </a:solidFill>
              </a:rPr>
              <a:t>, </a:t>
            </a:r>
            <a:r>
              <a:rPr lang="ru-RU" sz="3200" b="1" dirty="0" err="1">
                <a:solidFill>
                  <a:srgbClr val="002060"/>
                </a:solidFill>
              </a:rPr>
              <a:t>і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в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Німеччині</a:t>
            </a:r>
            <a:r>
              <a:rPr lang="ru-RU" sz="3200" b="1" dirty="0">
                <a:solidFill>
                  <a:srgbClr val="002060"/>
                </a:solidFill>
              </a:rPr>
              <a:t>, </a:t>
            </a:r>
            <a:r>
              <a:rPr lang="ru-RU" sz="3200" b="1" dirty="0" err="1">
                <a:solidFill>
                  <a:srgbClr val="002060"/>
                </a:solidFill>
              </a:rPr>
              <a:t>і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в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Англії</a:t>
            </a:r>
            <a:r>
              <a:rPr lang="ru-RU" sz="3200" b="1" dirty="0">
                <a:solidFill>
                  <a:srgbClr val="002060"/>
                </a:solidFill>
              </a:rPr>
              <a:t>, </a:t>
            </a:r>
            <a:r>
              <a:rPr lang="ru-RU" sz="3200" b="1" dirty="0" err="1">
                <a:solidFill>
                  <a:srgbClr val="002060"/>
                </a:solidFill>
              </a:rPr>
              <a:t>і</a:t>
            </a:r>
            <a:r>
              <a:rPr lang="ru-RU" sz="3200" b="1" dirty="0">
                <a:solidFill>
                  <a:srgbClr val="002060"/>
                </a:solidFill>
              </a:rPr>
              <a:t> у </a:t>
            </a:r>
            <a:r>
              <a:rPr lang="ru-RU" sz="3200" b="1" dirty="0" err="1">
                <a:solidFill>
                  <a:srgbClr val="002060"/>
                </a:solidFill>
              </a:rPr>
              <a:t>Франції</a:t>
            </a:r>
            <a:r>
              <a:rPr lang="ru-RU" sz="3200" b="1" dirty="0">
                <a:solidFill>
                  <a:srgbClr val="002060"/>
                </a:solidFill>
              </a:rPr>
              <a:t>, </a:t>
            </a:r>
            <a:r>
              <a:rPr lang="ru-RU" sz="3200" b="1" dirty="0" err="1">
                <a:solidFill>
                  <a:srgbClr val="002060"/>
                </a:solidFill>
              </a:rPr>
              <a:t>і</a:t>
            </a:r>
            <a:r>
              <a:rPr lang="ru-RU" sz="3200" b="1" dirty="0">
                <a:solidFill>
                  <a:srgbClr val="002060"/>
                </a:solidFill>
              </a:rPr>
              <a:t> в </a:t>
            </a:r>
            <a:r>
              <a:rPr lang="ru-RU" sz="3200" b="1" dirty="0" err="1">
                <a:solidFill>
                  <a:srgbClr val="002060"/>
                </a:solidFill>
              </a:rPr>
              <a:t>Скандинавії</a:t>
            </a:r>
            <a:r>
              <a:rPr lang="ru-RU" sz="3200" b="1" dirty="0">
                <a:solidFill>
                  <a:srgbClr val="002060"/>
                </a:solidFill>
              </a:rPr>
              <a:t>, </a:t>
            </a:r>
            <a:r>
              <a:rPr lang="ru-RU" sz="3200" b="1" dirty="0" err="1">
                <a:solidFill>
                  <a:srgbClr val="002060"/>
                </a:solidFill>
              </a:rPr>
              <a:t>і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навіть</a:t>
            </a:r>
            <a:r>
              <a:rPr lang="ru-RU" sz="3200" b="1" dirty="0">
                <a:solidFill>
                  <a:srgbClr val="002060"/>
                </a:solidFill>
              </a:rPr>
              <a:t> на </a:t>
            </a:r>
            <a:r>
              <a:rPr lang="ru-RU" sz="3200" b="1" dirty="0" err="1">
                <a:solidFill>
                  <a:srgbClr val="002060"/>
                </a:solidFill>
              </a:rPr>
              <a:t>Сході</a:t>
            </a:r>
            <a:r>
              <a:rPr lang="ru-RU" sz="3200" b="1" dirty="0">
                <a:solidFill>
                  <a:srgbClr val="002060"/>
                </a:solidFill>
              </a:rPr>
              <a:t>. </a:t>
            </a:r>
            <a:r>
              <a:rPr lang="ru-RU" sz="3200" b="1" dirty="0" err="1">
                <a:solidFill>
                  <a:srgbClr val="002060"/>
                </a:solidFill>
              </a:rPr>
              <a:t>Відзначають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його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і</a:t>
            </a:r>
            <a:r>
              <a:rPr lang="ru-RU" sz="3200" b="1" dirty="0">
                <a:solidFill>
                  <a:srgbClr val="002060"/>
                </a:solidFill>
              </a:rPr>
              <a:t> в </a:t>
            </a:r>
            <a:r>
              <a:rPr lang="ru-RU" sz="3200" b="1" dirty="0" err="1">
                <a:solidFill>
                  <a:srgbClr val="002060"/>
                </a:solidFill>
              </a:rPr>
              <a:t>Україні</a:t>
            </a:r>
            <a:r>
              <a:rPr lang="ru-RU" sz="3200" b="1" dirty="0">
                <a:solidFill>
                  <a:srgbClr val="002060"/>
                </a:solidFill>
              </a:rPr>
              <a:t>.</a:t>
            </a: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У </a:t>
            </a:r>
            <a:r>
              <a:rPr lang="ru-RU" sz="3200" b="1" dirty="0" err="1">
                <a:solidFill>
                  <a:srgbClr val="002060"/>
                </a:solidFill>
              </a:rPr>
              <a:t>різних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країнах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цей</a:t>
            </a:r>
            <a:r>
              <a:rPr lang="ru-RU" sz="3200" b="1" dirty="0">
                <a:solidFill>
                  <a:srgbClr val="002060"/>
                </a:solidFill>
              </a:rPr>
              <a:t> день </a:t>
            </a:r>
            <a:r>
              <a:rPr lang="ru-RU" sz="3200" b="1" dirty="0" err="1">
                <a:solidFill>
                  <a:srgbClr val="002060"/>
                </a:solidFill>
              </a:rPr>
              <a:t>має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свої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традиції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святкування</a:t>
            </a:r>
            <a:r>
              <a:rPr lang="ru-RU" sz="3200" b="1" dirty="0">
                <a:solidFill>
                  <a:srgbClr val="002060"/>
                </a:solidFill>
              </a:rPr>
              <a:t>. В одних </a:t>
            </a:r>
            <a:r>
              <a:rPr lang="ru-RU" sz="3200" b="1" dirty="0" err="1">
                <a:solidFill>
                  <a:srgbClr val="002060"/>
                </a:solidFill>
              </a:rPr>
              <a:t>країнах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його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називають</a:t>
            </a:r>
            <a:r>
              <a:rPr lang="ru-RU" sz="3200" b="1" dirty="0">
                <a:solidFill>
                  <a:srgbClr val="002060"/>
                </a:solidFill>
              </a:rPr>
              <a:t> Днем </a:t>
            </a:r>
            <a:r>
              <a:rPr lang="ru-RU" sz="3200" b="1" dirty="0" err="1">
                <a:solidFill>
                  <a:srgbClr val="002060"/>
                </a:solidFill>
              </a:rPr>
              <a:t>сміху</a:t>
            </a:r>
            <a:r>
              <a:rPr lang="ru-RU" sz="3200" b="1" dirty="0">
                <a:solidFill>
                  <a:srgbClr val="002060"/>
                </a:solidFill>
              </a:rPr>
              <a:t>, в </a:t>
            </a:r>
            <a:r>
              <a:rPr lang="ru-RU" sz="3200" b="1" dirty="0" err="1">
                <a:solidFill>
                  <a:srgbClr val="002060"/>
                </a:solidFill>
              </a:rPr>
              <a:t>інших</a:t>
            </a:r>
            <a:r>
              <a:rPr lang="ru-RU" sz="3200" b="1" dirty="0">
                <a:solidFill>
                  <a:srgbClr val="002060"/>
                </a:solidFill>
              </a:rPr>
              <a:t> – Днем </a:t>
            </a:r>
            <a:r>
              <a:rPr lang="ru-RU" sz="3200" b="1" dirty="0" err="1">
                <a:solidFill>
                  <a:srgbClr val="002060"/>
                </a:solidFill>
              </a:rPr>
              <a:t>дурня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або</a:t>
            </a:r>
            <a:r>
              <a:rPr lang="ru-RU" sz="3200" b="1" dirty="0">
                <a:solidFill>
                  <a:srgbClr val="002060"/>
                </a:solidFill>
              </a:rPr>
              <a:t> Днем </a:t>
            </a:r>
            <a:r>
              <a:rPr lang="ru-RU" sz="3200" b="1" dirty="0" err="1">
                <a:solidFill>
                  <a:srgbClr val="002060"/>
                </a:solidFill>
              </a:rPr>
              <a:t>гумору</a:t>
            </a:r>
            <a:r>
              <a:rPr lang="ru-RU" sz="3200" b="1" dirty="0">
                <a:solidFill>
                  <a:srgbClr val="002060"/>
                </a:solidFill>
              </a:rPr>
              <a:t>. У </a:t>
            </a:r>
            <a:r>
              <a:rPr lang="ru-RU" sz="3200" b="1" dirty="0" err="1">
                <a:solidFill>
                  <a:srgbClr val="002060"/>
                </a:solidFill>
              </a:rPr>
              <a:t>цей</a:t>
            </a:r>
            <a:r>
              <a:rPr lang="ru-RU" sz="3200" b="1" dirty="0">
                <a:solidFill>
                  <a:srgbClr val="002060"/>
                </a:solidFill>
              </a:rPr>
              <a:t> день </a:t>
            </a:r>
            <a:r>
              <a:rPr lang="ru-RU" sz="3200" b="1" dirty="0" err="1">
                <a:solidFill>
                  <a:srgbClr val="002060"/>
                </a:solidFill>
              </a:rPr>
              <a:t>кожен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хоче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пожартувати</a:t>
            </a:r>
            <a:r>
              <a:rPr lang="ru-RU" sz="3200" b="1" dirty="0">
                <a:solidFill>
                  <a:srgbClr val="002060"/>
                </a:solidFill>
              </a:rPr>
              <a:t> над </a:t>
            </a:r>
            <a:r>
              <a:rPr lang="ru-RU" sz="3200" b="1" dirty="0" err="1">
                <a:solidFill>
                  <a:srgbClr val="002060"/>
                </a:solidFill>
              </a:rPr>
              <a:t>кимсь</a:t>
            </a:r>
            <a:r>
              <a:rPr lang="ru-RU" sz="3200" b="1" dirty="0">
                <a:solidFill>
                  <a:srgbClr val="002060"/>
                </a:solidFill>
              </a:rPr>
              <a:t>, </a:t>
            </a:r>
            <a:r>
              <a:rPr lang="ru-RU" sz="3200" b="1" dirty="0" err="1">
                <a:solidFill>
                  <a:srgbClr val="002060"/>
                </a:solidFill>
              </a:rPr>
              <a:t>тож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ніхто</a:t>
            </a:r>
            <a:r>
              <a:rPr lang="ru-RU" sz="3200" b="1" dirty="0">
                <a:solidFill>
                  <a:srgbClr val="002060"/>
                </a:solidFill>
              </a:rPr>
              <a:t> не </a:t>
            </a:r>
            <a:r>
              <a:rPr lang="ru-RU" sz="3200" b="1" dirty="0" err="1">
                <a:solidFill>
                  <a:srgbClr val="002060"/>
                </a:solidFill>
              </a:rPr>
              <a:t>застрахований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від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розіграшів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і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навіть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найсерйозніші</a:t>
            </a:r>
            <a:r>
              <a:rPr lang="ru-RU" sz="3200" b="1" dirty="0">
                <a:solidFill>
                  <a:srgbClr val="002060"/>
                </a:solidFill>
              </a:rPr>
              <a:t> люди </a:t>
            </a:r>
            <a:r>
              <a:rPr lang="ru-RU" sz="3200" b="1" dirty="0" err="1">
                <a:solidFill>
                  <a:srgbClr val="002060"/>
                </a:solidFill>
              </a:rPr>
              <a:t>мимоволі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посміхаються</a:t>
            </a:r>
            <a:r>
              <a:rPr lang="ru-RU" sz="3200" b="1" dirty="0">
                <a:solidFill>
                  <a:srgbClr val="002060"/>
                </a:solidFill>
              </a:rPr>
              <a:t>.</a:t>
            </a: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e mala baba klopotu kupyla porosya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У </a:t>
            </a:r>
            <a:r>
              <a:rPr lang="ru-RU" sz="3200" b="1" dirty="0" err="1">
                <a:solidFill>
                  <a:srgbClr val="002060"/>
                </a:solidFill>
              </a:rPr>
              <a:t>болгарському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місті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Габрово </a:t>
            </a:r>
            <a:r>
              <a:rPr lang="ru-RU" sz="3200" b="1" dirty="0">
                <a:solidFill>
                  <a:srgbClr val="002060"/>
                </a:solidFill>
              </a:rPr>
              <a:t>на </a:t>
            </a:r>
            <a:r>
              <a:rPr lang="ru-RU" sz="3200" b="1" dirty="0" err="1">
                <a:solidFill>
                  <a:srgbClr val="002060"/>
                </a:solidFill>
              </a:rPr>
              <a:t>всесвітньо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відомому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будинку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сатири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і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гумору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викарбувало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девіз</a:t>
            </a:r>
            <a:r>
              <a:rPr lang="ru-RU" sz="3200" b="1" dirty="0">
                <a:solidFill>
                  <a:srgbClr val="002060"/>
                </a:solidFill>
              </a:rPr>
              <a:t>: «</a:t>
            </a:r>
            <a:r>
              <a:rPr lang="ru-RU" sz="3200" b="1" dirty="0" err="1">
                <a:solidFill>
                  <a:srgbClr val="002060"/>
                </a:solidFill>
              </a:rPr>
              <a:t>Світ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вцілів</a:t>
            </a:r>
            <a:r>
              <a:rPr lang="ru-RU" sz="3200" b="1" dirty="0">
                <a:solidFill>
                  <a:srgbClr val="002060"/>
                </a:solidFill>
              </a:rPr>
              <a:t> — </a:t>
            </a:r>
            <a:r>
              <a:rPr lang="ru-RU" sz="3200" b="1" dirty="0" err="1">
                <a:solidFill>
                  <a:srgbClr val="002060"/>
                </a:solidFill>
              </a:rPr>
              <a:t>бо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сміявся</a:t>
            </a:r>
            <a:r>
              <a:rPr lang="ru-RU" sz="3200" b="1" dirty="0">
                <a:solidFill>
                  <a:srgbClr val="002060"/>
                </a:solidFill>
              </a:rPr>
              <a:t>». </a:t>
            </a:r>
            <a:r>
              <a:rPr lang="ru-RU" sz="3200" b="1" dirty="0" err="1">
                <a:solidFill>
                  <a:srgbClr val="002060"/>
                </a:solidFill>
              </a:rPr>
              <a:t>Безперечно</a:t>
            </a:r>
            <a:r>
              <a:rPr lang="ru-RU" sz="3200" b="1" dirty="0">
                <a:solidFill>
                  <a:srgbClr val="002060"/>
                </a:solidFill>
              </a:rPr>
              <a:t>, </a:t>
            </a:r>
            <a:r>
              <a:rPr lang="ru-RU" sz="3200" b="1" dirty="0" err="1">
                <a:solidFill>
                  <a:srgbClr val="002060"/>
                </a:solidFill>
              </a:rPr>
              <a:t>сміх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дуже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важливий</a:t>
            </a:r>
            <a:r>
              <a:rPr lang="ru-RU" sz="3200" b="1" dirty="0">
                <a:solidFill>
                  <a:srgbClr val="002060"/>
                </a:solidFill>
              </a:rPr>
              <a:t>, </a:t>
            </a:r>
            <a:r>
              <a:rPr lang="ru-RU" sz="3200" b="1" dirty="0" err="1">
                <a:solidFill>
                  <a:srgbClr val="002060"/>
                </a:solidFill>
              </a:rPr>
              <a:t>і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ви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самі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сьогодні</a:t>
            </a:r>
            <a:r>
              <a:rPr lang="ru-RU" sz="3200" b="1" dirty="0">
                <a:solidFill>
                  <a:srgbClr val="002060"/>
                </a:solidFill>
              </a:rPr>
              <a:t> в </a:t>
            </a:r>
            <a:r>
              <a:rPr lang="ru-RU" sz="3200" b="1" dirty="0" err="1">
                <a:solidFill>
                  <a:srgbClr val="002060"/>
                </a:solidFill>
              </a:rPr>
              <a:t>цьому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переконалися</a:t>
            </a:r>
            <a:r>
              <a:rPr lang="ru-RU" sz="3200" b="1" dirty="0" smtClean="0">
                <a:solidFill>
                  <a:srgbClr val="002060"/>
                </a:solidFill>
              </a:rPr>
              <a:t>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http://ukrnkaspb.narod.ru/shinok.files/rsh6.jpg"/>
          <p:cNvPicPr>
            <a:picLocks noChangeAspect="1" noChangeArrowheads="1"/>
          </p:cNvPicPr>
          <p:nvPr/>
        </p:nvPicPr>
        <p:blipFill>
          <a:blip r:embed="rId2"/>
          <a:srcRect r="-85" b="10135"/>
          <a:stretch>
            <a:fillRect/>
          </a:stretch>
        </p:blipFill>
        <p:spPr bwMode="auto">
          <a:xfrm>
            <a:off x="1357290" y="2571744"/>
            <a:ext cx="6143668" cy="413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У </a:t>
            </a:r>
            <a:r>
              <a:rPr lang="ru-RU" sz="2800" b="1" dirty="0" err="1">
                <a:solidFill>
                  <a:srgbClr val="002060"/>
                </a:solidFill>
              </a:rPr>
              <a:t>народі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кажуть</a:t>
            </a:r>
            <a:r>
              <a:rPr lang="ru-RU" sz="2800" b="1" dirty="0">
                <a:solidFill>
                  <a:srgbClr val="002060"/>
                </a:solidFill>
              </a:rPr>
              <a:t>: «</a:t>
            </a:r>
            <a:r>
              <a:rPr lang="ru-RU" sz="2800" b="1" dirty="0" err="1">
                <a:solidFill>
                  <a:srgbClr val="002060"/>
                </a:solidFill>
              </a:rPr>
              <a:t>Зі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сміху</a:t>
            </a:r>
            <a:r>
              <a:rPr lang="ru-RU" sz="2800" b="1" dirty="0">
                <a:solidFill>
                  <a:srgbClr val="002060"/>
                </a:solidFill>
              </a:rPr>
              <a:t> люди </a:t>
            </a:r>
            <a:r>
              <a:rPr lang="ru-RU" sz="2800" b="1" dirty="0" err="1">
                <a:solidFill>
                  <a:srgbClr val="002060"/>
                </a:solidFill>
              </a:rPr>
              <a:t>бувають</a:t>
            </a:r>
            <a:r>
              <a:rPr lang="ru-RU" sz="2800" b="1" dirty="0">
                <a:solidFill>
                  <a:srgbClr val="002060"/>
                </a:solidFill>
              </a:rPr>
              <a:t>». </a:t>
            </a:r>
            <a:r>
              <a:rPr lang="ru-RU" sz="2800" b="1" dirty="0" err="1">
                <a:solidFill>
                  <a:srgbClr val="002060"/>
                </a:solidFill>
              </a:rPr>
              <a:t>Сьогодні</a:t>
            </a:r>
            <a:r>
              <a:rPr lang="ru-RU" sz="2800" b="1" dirty="0">
                <a:solidFill>
                  <a:srgbClr val="002060"/>
                </a:solidFill>
              </a:rPr>
              <a:t> наша </a:t>
            </a:r>
            <a:r>
              <a:rPr lang="ru-RU" sz="2800" b="1" dirty="0" err="1">
                <a:solidFill>
                  <a:srgbClr val="002060"/>
                </a:solidFill>
              </a:rPr>
              <a:t>усмішка</a:t>
            </a:r>
            <a:r>
              <a:rPr lang="ru-RU" sz="2800" b="1" dirty="0">
                <a:solidFill>
                  <a:srgbClr val="002060"/>
                </a:solidFill>
              </a:rPr>
              <a:t> — </a:t>
            </a:r>
            <a:r>
              <a:rPr lang="ru-RU" sz="2800" b="1" dirty="0" err="1">
                <a:solidFill>
                  <a:srgbClr val="002060"/>
                </a:solidFill>
              </a:rPr>
              <a:t>це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усмішка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сили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здоров'я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правди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моралі</a:t>
            </a:r>
            <a:r>
              <a:rPr lang="ru-RU" sz="28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7410" name="Picture 2" descr="http://chigcollege.in.ua/wp-content/uploads/2016/04/BhICQCyykHU-300x2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142984"/>
            <a:ext cx="5643602" cy="5417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lisichansk.info/images/news/untitled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502517"/>
            <a:ext cx="6643734" cy="435548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Страшно </a:t>
            </a:r>
            <a:r>
              <a:rPr lang="ru-RU" sz="2800" b="1" dirty="0" err="1">
                <a:solidFill>
                  <a:srgbClr val="002060"/>
                </a:solidFill>
              </a:rPr>
              <a:t>уявити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життя</a:t>
            </a:r>
            <a:r>
              <a:rPr lang="ru-RU" sz="2800" b="1" dirty="0">
                <a:solidFill>
                  <a:srgbClr val="002060"/>
                </a:solidFill>
              </a:rPr>
              <a:t> без </a:t>
            </a:r>
            <a:r>
              <a:rPr lang="ru-RU" sz="2800" b="1" dirty="0" err="1">
                <a:solidFill>
                  <a:srgbClr val="002060"/>
                </a:solidFill>
              </a:rPr>
              <a:t>сміху</a:t>
            </a:r>
            <a:r>
              <a:rPr lang="ru-RU" sz="2800" b="1" dirty="0">
                <a:solidFill>
                  <a:srgbClr val="002060"/>
                </a:solidFill>
              </a:rPr>
              <a:t>: </a:t>
            </a:r>
            <a:r>
              <a:rPr lang="ru-RU" sz="2800" b="1" dirty="0" err="1">
                <a:solidFill>
                  <a:srgbClr val="002060"/>
                </a:solidFill>
              </a:rPr>
              <a:t>всі</a:t>
            </a:r>
            <a:r>
              <a:rPr lang="ru-RU" sz="2800" b="1" dirty="0">
                <a:solidFill>
                  <a:srgbClr val="002060"/>
                </a:solidFill>
              </a:rPr>
              <a:t> ходили б </a:t>
            </a:r>
            <a:r>
              <a:rPr lang="ru-RU" sz="2800" b="1" dirty="0" err="1">
                <a:solidFill>
                  <a:srgbClr val="002060"/>
                </a:solidFill>
              </a:rPr>
              <a:t>похмурі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надуті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злі</a:t>
            </a:r>
            <a:r>
              <a:rPr lang="ru-RU" sz="2800" b="1" dirty="0">
                <a:solidFill>
                  <a:srgbClr val="002060"/>
                </a:solidFill>
              </a:rPr>
              <a:t>; </a:t>
            </a:r>
            <a:r>
              <a:rPr lang="ru-RU" sz="2800" b="1" dirty="0" err="1">
                <a:solidFill>
                  <a:srgbClr val="002060"/>
                </a:solidFill>
              </a:rPr>
              <a:t>світ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швидше</a:t>
            </a:r>
            <a:r>
              <a:rPr lang="ru-RU" sz="2800" b="1" dirty="0">
                <a:solidFill>
                  <a:srgbClr val="002060"/>
                </a:solidFill>
              </a:rPr>
              <a:t> за все став </a:t>
            </a:r>
            <a:r>
              <a:rPr lang="ru-RU" sz="2800" b="1" dirty="0" err="1">
                <a:solidFill>
                  <a:srgbClr val="002060"/>
                </a:solidFill>
              </a:rPr>
              <a:t>би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сірим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жити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було</a:t>
            </a:r>
            <a:r>
              <a:rPr lang="ru-RU" sz="2800" b="1" dirty="0">
                <a:solidFill>
                  <a:srgbClr val="002060"/>
                </a:solidFill>
              </a:rPr>
              <a:t> б </a:t>
            </a:r>
            <a:r>
              <a:rPr lang="ru-RU" sz="2800" b="1" dirty="0" err="1">
                <a:solidFill>
                  <a:srgbClr val="002060"/>
                </a:solidFill>
              </a:rPr>
              <a:t>нецікаво</a:t>
            </a:r>
            <a:r>
              <a:rPr lang="ru-RU" sz="2800" b="1" dirty="0">
                <a:solidFill>
                  <a:srgbClr val="002060"/>
                </a:solidFill>
              </a:rPr>
              <a:t>. Так </a:t>
            </a:r>
            <a:r>
              <a:rPr lang="ru-RU" sz="2800" b="1" dirty="0" err="1">
                <a:solidFill>
                  <a:srgbClr val="002060"/>
                </a:solidFill>
              </a:rPr>
              <a:t>що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смійтеся</a:t>
            </a:r>
            <a:r>
              <a:rPr lang="ru-RU" sz="2800" b="1" dirty="0">
                <a:solidFill>
                  <a:srgbClr val="002060"/>
                </a:solidFill>
              </a:rPr>
              <a:t> на </a:t>
            </a:r>
            <a:r>
              <a:rPr lang="ru-RU" sz="2800" b="1" dirty="0" err="1">
                <a:solidFill>
                  <a:srgbClr val="002060"/>
                </a:solidFill>
              </a:rPr>
              <a:t>радість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собі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оточуючим</a:t>
            </a:r>
            <a:r>
              <a:rPr lang="ru-RU" sz="2800" b="1" dirty="0">
                <a:solidFill>
                  <a:srgbClr val="002060"/>
                </a:solidFill>
              </a:rPr>
              <a:t>, тому </a:t>
            </a:r>
            <a:r>
              <a:rPr lang="ru-RU" sz="2800" b="1" dirty="0" err="1">
                <a:solidFill>
                  <a:srgbClr val="002060"/>
                </a:solidFill>
              </a:rPr>
              <a:t>що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сміх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властивий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людині</a:t>
            </a:r>
            <a:r>
              <a:rPr lang="ru-RU" sz="2800" b="1" dirty="0">
                <a:solidFill>
                  <a:srgbClr val="002060"/>
                </a:solidFill>
              </a:rPr>
              <a:t>. Як говорив </a:t>
            </a:r>
            <a:r>
              <a:rPr lang="ru-RU" sz="2800" b="1" dirty="0" err="1">
                <a:solidFill>
                  <a:srgbClr val="002060"/>
                </a:solidFill>
              </a:rPr>
              <a:t>Анатолій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Луначарський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що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сміх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це</a:t>
            </a:r>
            <a:r>
              <a:rPr lang="ru-RU" sz="2800" b="1" dirty="0">
                <a:solidFill>
                  <a:srgbClr val="002060"/>
                </a:solidFill>
              </a:rPr>
              <a:t> не </a:t>
            </a:r>
            <a:r>
              <a:rPr lang="ru-RU" sz="2800" b="1" dirty="0" err="1">
                <a:solidFill>
                  <a:srgbClr val="002060"/>
                </a:solidFill>
              </a:rPr>
              <a:t>тільки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ознака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сили</a:t>
            </a:r>
            <a:r>
              <a:rPr lang="ru-RU" sz="2800" b="1" dirty="0">
                <a:solidFill>
                  <a:srgbClr val="002060"/>
                </a:solidFill>
              </a:rPr>
              <a:t>, а </a:t>
            </a:r>
            <a:r>
              <a:rPr lang="ru-RU" sz="2800" b="1" dirty="0" err="1">
                <a:solidFill>
                  <a:srgbClr val="002060"/>
                </a:solidFill>
              </a:rPr>
              <a:t>й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сама </a:t>
            </a:r>
            <a:r>
              <a:rPr lang="ru-RU" sz="2800" b="1" dirty="0">
                <a:solidFill>
                  <a:srgbClr val="002060"/>
                </a:solidFill>
              </a:rPr>
              <a:t>сила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lady.ru/data/aphoto/1/9/1/72145/main/483645a384b6234ede1f7d86dffe144d.jpg"/>
          <p:cNvPicPr>
            <a:picLocks noChangeAspect="1" noChangeArrowheads="1"/>
          </p:cNvPicPr>
          <p:nvPr/>
        </p:nvPicPr>
        <p:blipFill>
          <a:blip r:embed="rId2"/>
          <a:srcRect r="2343"/>
          <a:stretch>
            <a:fillRect/>
          </a:stretch>
        </p:blipFill>
        <p:spPr bwMode="auto">
          <a:xfrm>
            <a:off x="0" y="0"/>
            <a:ext cx="9208771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857752" y="357166"/>
            <a:ext cx="42862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err="1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Смійтеся</a:t>
            </a:r>
            <a:r>
              <a:rPr lang="ru-RU" sz="7200" b="1" dirty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 </a:t>
            </a:r>
            <a:r>
              <a:rPr lang="ru-RU" sz="7200" b="1" dirty="0" err="1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здоров'я</a:t>
            </a:r>
            <a:r>
              <a:rPr lang="ru-RU" sz="7200" b="1" dirty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84296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1 </a:t>
            </a:r>
            <a:r>
              <a:rPr lang="ru-RU" sz="2800" b="1" dirty="0" err="1">
                <a:solidFill>
                  <a:srgbClr val="002060"/>
                </a:solidFill>
              </a:rPr>
              <a:t>квітня</a:t>
            </a:r>
            <a:r>
              <a:rPr lang="ru-RU" sz="2800" b="1" dirty="0">
                <a:solidFill>
                  <a:srgbClr val="002060"/>
                </a:solidFill>
              </a:rPr>
              <a:t> - </a:t>
            </a:r>
            <a:r>
              <a:rPr lang="ru-RU" sz="2800" b="1" dirty="0" err="1">
                <a:solidFill>
                  <a:srgbClr val="002060"/>
                </a:solidFill>
              </a:rPr>
              <a:t>це</a:t>
            </a:r>
            <a:r>
              <a:rPr lang="ru-RU" sz="2800" b="1" dirty="0">
                <a:solidFill>
                  <a:srgbClr val="002060"/>
                </a:solidFill>
              </a:rPr>
              <a:t> один </a:t>
            </a:r>
            <a:r>
              <a:rPr lang="ru-RU" sz="2800" b="1" dirty="0" err="1" smtClean="0">
                <a:solidFill>
                  <a:srgbClr val="002060"/>
                </a:solidFill>
              </a:rPr>
              <a:t>з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найулюбленіших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свят людей, </a:t>
            </a:r>
            <a:r>
              <a:rPr lang="ru-RU" sz="2800" b="1" dirty="0" err="1">
                <a:solidFill>
                  <a:srgbClr val="002060"/>
                </a:solidFill>
              </a:rPr>
              <a:t>які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люблять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жарти</a:t>
            </a:r>
            <a:r>
              <a:rPr lang="ru-RU" sz="2800" b="1" dirty="0">
                <a:solidFill>
                  <a:srgbClr val="002060"/>
                </a:solidFill>
              </a:rPr>
              <a:t> та </a:t>
            </a:r>
            <a:r>
              <a:rPr lang="ru-RU" sz="2800" b="1" dirty="0" err="1">
                <a:solidFill>
                  <a:srgbClr val="002060"/>
                </a:solidFill>
              </a:rPr>
              <a:t>сміх</a:t>
            </a:r>
            <a:r>
              <a:rPr lang="ru-RU" sz="2800" b="1" dirty="0">
                <a:solidFill>
                  <a:srgbClr val="002060"/>
                </a:solidFill>
              </a:rPr>
              <a:t>. У </a:t>
            </a:r>
            <a:r>
              <a:rPr lang="ru-RU" sz="2800" b="1" dirty="0" err="1">
                <a:solidFill>
                  <a:srgbClr val="002060"/>
                </a:solidFill>
              </a:rPr>
              <a:t>цей</a:t>
            </a:r>
            <a:r>
              <a:rPr lang="ru-RU" sz="2800" b="1" dirty="0">
                <a:solidFill>
                  <a:srgbClr val="002060"/>
                </a:solidFill>
              </a:rPr>
              <a:t> день </a:t>
            </a:r>
            <a:r>
              <a:rPr lang="ru-RU" sz="2800" b="1" dirty="0" err="1">
                <a:solidFill>
                  <a:srgbClr val="002060"/>
                </a:solidFill>
              </a:rPr>
              <a:t>прийнято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жартувати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бавитися</a:t>
            </a:r>
            <a:r>
              <a:rPr lang="ru-RU" sz="2800" b="1" dirty="0">
                <a:solidFill>
                  <a:srgbClr val="002060"/>
                </a:solidFill>
              </a:rPr>
              <a:t>. Свято </a:t>
            </a:r>
            <a:r>
              <a:rPr lang="ru-RU" sz="2800" b="1" dirty="0" err="1">
                <a:solidFill>
                  <a:srgbClr val="002060"/>
                </a:solidFill>
              </a:rPr>
              <a:t>сміху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отримало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популярність</a:t>
            </a:r>
            <a:r>
              <a:rPr lang="ru-RU" sz="2800" b="1" dirty="0">
                <a:solidFill>
                  <a:srgbClr val="002060"/>
                </a:solidFill>
              </a:rPr>
              <a:t> у </a:t>
            </a:r>
            <a:r>
              <a:rPr lang="ru-RU" sz="2800" b="1" dirty="0" err="1">
                <a:solidFill>
                  <a:srgbClr val="002060"/>
                </a:solidFill>
              </a:rPr>
              <a:t>багатьох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країнах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світу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але</a:t>
            </a:r>
            <a:r>
              <a:rPr lang="ru-RU" sz="2800" b="1" dirty="0">
                <a:solidFill>
                  <a:srgbClr val="002060"/>
                </a:solidFill>
              </a:rPr>
              <a:t> при </a:t>
            </a:r>
            <a:r>
              <a:rPr lang="ru-RU" sz="2800" b="1" dirty="0" err="1">
                <a:solidFill>
                  <a:srgbClr val="002060"/>
                </a:solidFill>
              </a:rPr>
              <a:t>цьому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існують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деякі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відмінності</a:t>
            </a:r>
            <a:r>
              <a:rPr lang="ru-RU" sz="2800" b="1" dirty="0">
                <a:solidFill>
                  <a:srgbClr val="002060"/>
                </a:solidFill>
              </a:rPr>
              <a:t> у </a:t>
            </a:r>
            <a:r>
              <a:rPr lang="ru-RU" sz="2800" b="1" dirty="0" err="1">
                <a:solidFill>
                  <a:srgbClr val="002060"/>
                </a:solidFill>
              </a:rPr>
              <a:t>святкуванні</a:t>
            </a:r>
            <a:r>
              <a:rPr lang="ru-RU" sz="28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6" name="Picture 2" descr="http://sonchegradmath.ucoz.ua/kartinki/smekh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571744"/>
            <a:ext cx="4391025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42844" y="0"/>
            <a:ext cx="8786874" cy="535012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88872" rIns="0" bIns="8887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Індія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Святкування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в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цій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країні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починається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ніч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на 1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квітня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Люди на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вулицях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повинні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бути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готовими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до того,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що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їх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можуть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облити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водою,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навіть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незважаючи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на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гарне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вбрання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Цікаво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що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саме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в такому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вигляді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необхідно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повідомити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близьким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людям про те,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що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пора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починати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веселитися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Італія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Тут свято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називається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«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Першоквітнева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посмішка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».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Італійці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жартують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над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друзями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та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знайомими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нешкідливими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розіграшами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FF0000"/>
                </a:solidFill>
              </a:rPr>
              <a:t>США</a:t>
            </a:r>
          </a:p>
          <a:p>
            <a:r>
              <a:rPr lang="ru-RU" sz="2800" b="1" dirty="0" err="1">
                <a:solidFill>
                  <a:srgbClr val="002060"/>
                </a:solidFill>
              </a:rPr>
              <a:t>Крім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розіграшів</a:t>
            </a:r>
            <a:r>
              <a:rPr lang="ru-RU" sz="2800" b="1" dirty="0">
                <a:solidFill>
                  <a:srgbClr val="002060"/>
                </a:solidFill>
              </a:rPr>
              <a:t>, в </a:t>
            </a:r>
            <a:r>
              <a:rPr lang="ru-RU" sz="2800" b="1" dirty="0" err="1">
                <a:solidFill>
                  <a:srgbClr val="002060"/>
                </a:solidFill>
              </a:rPr>
              <a:t>Америці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прийнято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давати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знайомим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доручення</a:t>
            </a:r>
            <a:r>
              <a:rPr lang="ru-RU" sz="2800" b="1" dirty="0">
                <a:solidFill>
                  <a:srgbClr val="002060"/>
                </a:solidFill>
              </a:rPr>
              <a:t> по типу «</a:t>
            </a:r>
            <a:r>
              <a:rPr lang="ru-RU" sz="2800" b="1" dirty="0" err="1">
                <a:solidFill>
                  <a:srgbClr val="002060"/>
                </a:solidFill>
              </a:rPr>
              <a:t>піти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туди</a:t>
            </a:r>
            <a:r>
              <a:rPr lang="ru-RU" sz="2800" b="1" dirty="0">
                <a:solidFill>
                  <a:srgbClr val="002060"/>
                </a:solidFill>
              </a:rPr>
              <a:t>, не знаю </a:t>
            </a:r>
            <a:r>
              <a:rPr lang="ru-RU" sz="2800" b="1" dirty="0" err="1">
                <a:solidFill>
                  <a:srgbClr val="002060"/>
                </a:solidFill>
              </a:rPr>
              <a:t>куди</a:t>
            </a:r>
            <a:r>
              <a:rPr lang="ru-RU" sz="2800" b="1" dirty="0">
                <a:solidFill>
                  <a:srgbClr val="002060"/>
                </a:solidFill>
              </a:rPr>
              <a:t>». </a:t>
            </a:r>
            <a:r>
              <a:rPr lang="ru-RU" sz="2800" b="1" dirty="0" err="1">
                <a:solidFill>
                  <a:srgbClr val="002060"/>
                </a:solidFill>
              </a:rPr>
              <a:t>Якщо</a:t>
            </a:r>
            <a:r>
              <a:rPr lang="ru-RU" sz="2800" b="1" dirty="0">
                <a:solidFill>
                  <a:srgbClr val="002060"/>
                </a:solidFill>
              </a:rPr>
              <a:t> жарт </a:t>
            </a:r>
            <a:r>
              <a:rPr lang="ru-RU" sz="2800" b="1" dirty="0" err="1" smtClean="0">
                <a:solidFill>
                  <a:srgbClr val="002060"/>
                </a:solidFill>
              </a:rPr>
              <a:t>вдавався</a:t>
            </a:r>
            <a:r>
              <a:rPr lang="ru-RU" sz="2800" b="1" dirty="0">
                <a:solidFill>
                  <a:srgbClr val="002060"/>
                </a:solidFill>
              </a:rPr>
              <a:t>, то </a:t>
            </a:r>
            <a:r>
              <a:rPr lang="ru-RU" sz="2800" b="1" dirty="0" err="1">
                <a:solidFill>
                  <a:srgbClr val="002060"/>
                </a:solidFill>
              </a:rPr>
              <a:t>людина</a:t>
            </a:r>
            <a:r>
              <a:rPr lang="ru-RU" sz="2800" b="1" dirty="0">
                <a:solidFill>
                  <a:srgbClr val="002060"/>
                </a:solidFill>
              </a:rPr>
              <a:t>, над </a:t>
            </a:r>
            <a:r>
              <a:rPr lang="ru-RU" sz="2800" b="1" dirty="0" err="1" smtClean="0">
                <a:solidFill>
                  <a:srgbClr val="002060"/>
                </a:solidFill>
              </a:rPr>
              <a:t>якою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пожартували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отримує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прізвисько</a:t>
            </a:r>
            <a:r>
              <a:rPr lang="ru-RU" sz="2800" b="1" dirty="0">
                <a:solidFill>
                  <a:srgbClr val="002060"/>
                </a:solidFill>
              </a:rPr>
              <a:t> «</a:t>
            </a:r>
            <a:r>
              <a:rPr lang="ru-RU" sz="2800" b="1" dirty="0" err="1">
                <a:solidFill>
                  <a:srgbClr val="002060"/>
                </a:solidFill>
              </a:rPr>
              <a:t>Першоквітневий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дурень</a:t>
            </a:r>
            <a:r>
              <a:rPr lang="ru-RU" sz="2800" b="1" dirty="0">
                <a:solidFill>
                  <a:srgbClr val="002060"/>
                </a:solidFill>
              </a:rPr>
              <a:t>».</a:t>
            </a:r>
          </a:p>
          <a:p>
            <a:r>
              <a:rPr lang="ru-RU" sz="2800" b="1" i="1" dirty="0" err="1">
                <a:solidFill>
                  <a:srgbClr val="FF0000"/>
                </a:solidFill>
              </a:rPr>
              <a:t>Франція</a:t>
            </a:r>
            <a:endParaRPr lang="ru-RU" sz="2800" b="1" i="1" dirty="0">
              <a:solidFill>
                <a:srgbClr val="FF0000"/>
              </a:solidFill>
            </a:endParaRPr>
          </a:p>
          <a:p>
            <a:r>
              <a:rPr lang="ru-RU" sz="2800" b="1" dirty="0">
                <a:solidFill>
                  <a:srgbClr val="002060"/>
                </a:solidFill>
              </a:rPr>
              <a:t>У </a:t>
            </a:r>
            <a:r>
              <a:rPr lang="ru-RU" sz="2800" b="1" dirty="0" err="1">
                <a:solidFill>
                  <a:srgbClr val="002060"/>
                </a:solidFill>
              </a:rPr>
              <a:t>містах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цієї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країни</a:t>
            </a:r>
            <a:r>
              <a:rPr lang="ru-RU" sz="2800" b="1" dirty="0">
                <a:solidFill>
                  <a:srgbClr val="002060"/>
                </a:solidFill>
              </a:rPr>
              <a:t> в день </a:t>
            </a:r>
            <a:r>
              <a:rPr lang="ru-RU" sz="2800" b="1" dirty="0" err="1">
                <a:solidFill>
                  <a:srgbClr val="002060"/>
                </a:solidFill>
              </a:rPr>
              <a:t>сміху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можна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побачити</a:t>
            </a:r>
            <a:r>
              <a:rPr lang="ru-RU" sz="2800" b="1" dirty="0">
                <a:solidFill>
                  <a:srgbClr val="002060"/>
                </a:solidFill>
              </a:rPr>
              <a:t> вельми </a:t>
            </a:r>
            <a:r>
              <a:rPr lang="ru-RU" sz="2800" b="1" dirty="0" err="1">
                <a:solidFill>
                  <a:srgbClr val="002060"/>
                </a:solidFill>
              </a:rPr>
              <a:t>незвичайне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видовище</a:t>
            </a:r>
            <a:r>
              <a:rPr lang="ru-RU" sz="2800" b="1" dirty="0">
                <a:solidFill>
                  <a:srgbClr val="002060"/>
                </a:solidFill>
              </a:rPr>
              <a:t> - </a:t>
            </a:r>
            <a:r>
              <a:rPr lang="ru-RU" sz="2800" b="1" dirty="0" err="1" smtClean="0">
                <a:solidFill>
                  <a:srgbClr val="002060"/>
                </a:solidFill>
              </a:rPr>
              <a:t>людину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>
                <a:solidFill>
                  <a:srgbClr val="002060"/>
                </a:solidFill>
              </a:rPr>
              <a:t>у </a:t>
            </a:r>
            <a:r>
              <a:rPr lang="ru-RU" sz="2800" b="1" dirty="0" err="1">
                <a:solidFill>
                  <a:srgbClr val="002060"/>
                </a:solidFill>
              </a:rPr>
              <a:t>якої</a:t>
            </a:r>
            <a:r>
              <a:rPr lang="ru-RU" sz="2800" b="1" dirty="0">
                <a:solidFill>
                  <a:srgbClr val="002060"/>
                </a:solidFill>
              </a:rPr>
              <a:t> на </a:t>
            </a:r>
            <a:r>
              <a:rPr lang="ru-RU" sz="2800" b="1" dirty="0" err="1">
                <a:solidFill>
                  <a:srgbClr val="002060"/>
                </a:solidFill>
              </a:rPr>
              <a:t>спині</a:t>
            </a:r>
            <a:r>
              <a:rPr lang="ru-RU" sz="2800" b="1" dirty="0">
                <a:solidFill>
                  <a:srgbClr val="002060"/>
                </a:solidFill>
              </a:rPr>
              <a:t> буде </a:t>
            </a:r>
            <a:r>
              <a:rPr lang="ru-RU" sz="2800" b="1" dirty="0" err="1">
                <a:solidFill>
                  <a:srgbClr val="002060"/>
                </a:solidFill>
              </a:rPr>
              <a:t>риба</a:t>
            </a:r>
            <a:r>
              <a:rPr lang="ru-RU" sz="2800" b="1" dirty="0">
                <a:solidFill>
                  <a:srgbClr val="002060"/>
                </a:solidFill>
              </a:rPr>
              <a:t>. При </a:t>
            </a:r>
            <a:r>
              <a:rPr lang="ru-RU" sz="2800" b="1" dirty="0" err="1">
                <a:solidFill>
                  <a:srgbClr val="002060"/>
                </a:solidFill>
              </a:rPr>
              <a:t>цьому</a:t>
            </a:r>
            <a:r>
              <a:rPr lang="ru-RU" sz="2800" b="1" dirty="0">
                <a:solidFill>
                  <a:srgbClr val="002060"/>
                </a:solidFill>
              </a:rPr>
              <a:t> вона буде </a:t>
            </a:r>
            <a:r>
              <a:rPr lang="ru-RU" sz="2800" b="1" dirty="0" err="1">
                <a:solidFill>
                  <a:srgbClr val="002060"/>
                </a:solidFill>
              </a:rPr>
              <a:t>виготовлена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зі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всіляких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матеріалів</a:t>
            </a:r>
            <a:r>
              <a:rPr lang="ru-RU" sz="2800" b="1" dirty="0">
                <a:solidFill>
                  <a:srgbClr val="002060"/>
                </a:solidFill>
              </a:rPr>
              <a:t>. </a:t>
            </a:r>
            <a:r>
              <a:rPr lang="ru-RU" sz="2800" b="1" dirty="0" err="1" smtClean="0">
                <a:solidFill>
                  <a:srgbClr val="002060"/>
                </a:solidFill>
              </a:rPr>
              <a:t>Головний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жарт </a:t>
            </a:r>
            <a:r>
              <a:rPr lang="ru-RU" sz="2800" b="1" dirty="0" err="1">
                <a:solidFill>
                  <a:srgbClr val="002060"/>
                </a:solidFill>
              </a:rPr>
              <a:t>полягає</a:t>
            </a:r>
            <a:r>
              <a:rPr lang="ru-RU" sz="2800" b="1" dirty="0">
                <a:solidFill>
                  <a:srgbClr val="002060"/>
                </a:solidFill>
              </a:rPr>
              <a:t> в тому, </a:t>
            </a:r>
            <a:r>
              <a:rPr lang="ru-RU" sz="2800" b="1" dirty="0" err="1">
                <a:solidFill>
                  <a:srgbClr val="002060"/>
                </a:solidFill>
              </a:rPr>
              <a:t>щоб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непомітно</a:t>
            </a:r>
            <a:r>
              <a:rPr lang="ru-RU" sz="2800" b="1" dirty="0">
                <a:solidFill>
                  <a:srgbClr val="002060"/>
                </a:solidFill>
              </a:rPr>
              <a:t> для </a:t>
            </a:r>
            <a:r>
              <a:rPr lang="ru-RU" sz="2800" b="1" dirty="0" err="1">
                <a:solidFill>
                  <a:srgbClr val="002060"/>
                </a:solidFill>
              </a:rPr>
              <a:t>жертви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розіграшу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прикріпити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цю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рибу</a:t>
            </a:r>
            <a:r>
              <a:rPr lang="ru-RU" sz="2800" b="1" dirty="0">
                <a:solidFill>
                  <a:srgbClr val="002060"/>
                </a:solidFill>
              </a:rPr>
              <a:t> на спину </a:t>
            </a:r>
            <a:r>
              <a:rPr lang="ru-RU" sz="2800" b="1" dirty="0" err="1">
                <a:solidFill>
                  <a:srgbClr val="002060"/>
                </a:solidFill>
              </a:rPr>
              <a:t>людини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800" i="1" dirty="0" smtClean="0"/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Англія</a:t>
            </a:r>
            <a:endParaRPr lang="ru-RU" sz="2800" b="1" i="1" dirty="0">
              <a:solidFill>
                <a:srgbClr val="FF0000"/>
              </a:solidFill>
            </a:endParaRPr>
          </a:p>
          <a:p>
            <a:r>
              <a:rPr lang="ru-RU" sz="2800" b="1" dirty="0">
                <a:solidFill>
                  <a:srgbClr val="002060"/>
                </a:solidFill>
              </a:rPr>
              <a:t>Тут </a:t>
            </a:r>
            <a:r>
              <a:rPr lang="ru-RU" sz="2800" b="1" dirty="0" err="1">
                <a:solidFill>
                  <a:srgbClr val="002060"/>
                </a:solidFill>
              </a:rPr>
              <a:t>важливо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розіграти</a:t>
            </a:r>
            <a:r>
              <a:rPr lang="ru-RU" sz="2800" b="1" dirty="0">
                <a:solidFill>
                  <a:srgbClr val="002060"/>
                </a:solidFill>
              </a:rPr>
              <a:t> друга </a:t>
            </a:r>
            <a:r>
              <a:rPr lang="ru-RU" sz="2800" b="1" dirty="0" err="1">
                <a:solidFill>
                  <a:srgbClr val="002060"/>
                </a:solidFill>
              </a:rPr>
              <a:t>тільки</a:t>
            </a:r>
            <a:r>
              <a:rPr lang="ru-RU" sz="2800" b="1" dirty="0">
                <a:solidFill>
                  <a:srgbClr val="002060"/>
                </a:solidFill>
              </a:rPr>
              <a:t> до 12 </a:t>
            </a:r>
            <a:r>
              <a:rPr lang="ru-RU" sz="2800" b="1" dirty="0" err="1">
                <a:solidFill>
                  <a:srgbClr val="002060"/>
                </a:solidFill>
              </a:rPr>
              <a:t>години</a:t>
            </a:r>
            <a:r>
              <a:rPr lang="ru-RU" sz="2800" b="1" dirty="0">
                <a:solidFill>
                  <a:srgbClr val="002060"/>
                </a:solidFill>
              </a:rPr>
              <a:t> дня. «</a:t>
            </a:r>
            <a:r>
              <a:rPr lang="ru-RU" sz="2800" b="1" dirty="0" err="1">
                <a:solidFill>
                  <a:srgbClr val="002060"/>
                </a:solidFill>
              </a:rPr>
              <a:t>Дурень</a:t>
            </a:r>
            <a:r>
              <a:rPr lang="ru-RU" sz="2800" b="1" dirty="0">
                <a:solidFill>
                  <a:srgbClr val="002060"/>
                </a:solidFill>
              </a:rPr>
              <a:t>» - </a:t>
            </a:r>
            <a:r>
              <a:rPr lang="ru-RU" sz="2800" b="1" dirty="0" err="1">
                <a:solidFill>
                  <a:srgbClr val="002060"/>
                </a:solidFill>
              </a:rPr>
              <a:t>це</a:t>
            </a:r>
            <a:r>
              <a:rPr lang="ru-RU" sz="2800" b="1" dirty="0">
                <a:solidFill>
                  <a:srgbClr val="002060"/>
                </a:solidFill>
              </a:rPr>
              <a:t> той, </a:t>
            </a:r>
            <a:r>
              <a:rPr lang="ru-RU" sz="2800" b="1" dirty="0" err="1">
                <a:solidFill>
                  <a:srgbClr val="002060"/>
                </a:solidFill>
              </a:rPr>
              <a:t>хто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попався</a:t>
            </a:r>
            <a:r>
              <a:rPr lang="ru-RU" sz="2800" b="1" dirty="0">
                <a:solidFill>
                  <a:srgbClr val="002060"/>
                </a:solidFill>
              </a:rPr>
              <a:t> на </a:t>
            </a:r>
            <a:r>
              <a:rPr lang="ru-RU" sz="2800" b="1" dirty="0" err="1" smtClean="0">
                <a:solidFill>
                  <a:srgbClr val="002060"/>
                </a:solidFill>
              </a:rPr>
              <a:t>розіграш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  <a:endParaRPr lang="ru-RU" sz="2800" b="1" dirty="0">
              <a:solidFill>
                <a:srgbClr val="002060"/>
              </a:solidFill>
            </a:endParaRPr>
          </a:p>
          <a:p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002060"/>
                </a:solidFill>
              </a:rPr>
              <a:t>Світ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сміху</a:t>
            </a:r>
            <a:r>
              <a:rPr lang="ru-RU" sz="2800" b="1" dirty="0">
                <a:solidFill>
                  <a:srgbClr val="002060"/>
                </a:solidFill>
              </a:rPr>
              <a:t> — </a:t>
            </a:r>
            <a:r>
              <a:rPr lang="ru-RU" sz="2800" b="1" dirty="0" err="1">
                <a:solidFill>
                  <a:srgbClr val="002060"/>
                </a:solidFill>
              </a:rPr>
              <a:t>це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особливий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світ</a:t>
            </a:r>
            <a:r>
              <a:rPr lang="ru-RU" sz="2800" b="1" dirty="0">
                <a:solidFill>
                  <a:srgbClr val="002060"/>
                </a:solidFill>
              </a:rPr>
              <a:t>. </a:t>
            </a:r>
            <a:r>
              <a:rPr lang="ru-RU" sz="2800" b="1" dirty="0" err="1">
                <a:solidFill>
                  <a:srgbClr val="002060"/>
                </a:solidFill>
              </a:rPr>
              <a:t>Це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світ</a:t>
            </a:r>
            <a:r>
              <a:rPr lang="ru-RU" sz="2800" b="1" dirty="0">
                <a:solidFill>
                  <a:srgbClr val="002060"/>
                </a:solidFill>
              </a:rPr>
              <a:t>, у </a:t>
            </a:r>
            <a:r>
              <a:rPr lang="ru-RU" sz="2800" b="1" dirty="0" err="1">
                <a:solidFill>
                  <a:srgbClr val="002060"/>
                </a:solidFill>
              </a:rPr>
              <a:t>якому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навіть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ваші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зажурені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очі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раптом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починають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сміятися</a:t>
            </a:r>
            <a:r>
              <a:rPr lang="ru-RU" sz="2800" b="1" dirty="0">
                <a:solidFill>
                  <a:srgbClr val="002060"/>
                </a:solidFill>
              </a:rPr>
              <a:t>. </a:t>
            </a:r>
            <a:r>
              <a:rPr lang="ru-RU" sz="2800" b="1" dirty="0" err="1">
                <a:solidFill>
                  <a:srgbClr val="002060"/>
                </a:solidFill>
              </a:rPr>
              <a:t>Французький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письменник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Віктор</a:t>
            </a:r>
            <a:r>
              <a:rPr lang="ru-RU" sz="2800" b="1" dirty="0">
                <a:solidFill>
                  <a:srgbClr val="002060"/>
                </a:solidFill>
              </a:rPr>
              <a:t> Гюго </a:t>
            </a:r>
            <a:r>
              <a:rPr lang="ru-RU" sz="2800" b="1" dirty="0" err="1">
                <a:solidFill>
                  <a:srgbClr val="002060"/>
                </a:solidFill>
              </a:rPr>
              <a:t>якось</a:t>
            </a:r>
            <a:r>
              <a:rPr lang="ru-RU" sz="2800" b="1" dirty="0">
                <a:solidFill>
                  <a:srgbClr val="002060"/>
                </a:solidFill>
              </a:rPr>
              <a:t> сказав: «</a:t>
            </a:r>
            <a:r>
              <a:rPr lang="ru-RU" sz="2800" b="1" dirty="0" err="1">
                <a:solidFill>
                  <a:srgbClr val="002060"/>
                </a:solidFill>
              </a:rPr>
              <a:t>Сміх</a:t>
            </a:r>
            <a:r>
              <a:rPr lang="ru-RU" sz="2800" b="1" dirty="0">
                <a:solidFill>
                  <a:srgbClr val="002060"/>
                </a:solidFill>
              </a:rPr>
              <a:t> — </a:t>
            </a:r>
            <a:r>
              <a:rPr lang="ru-RU" sz="2800" b="1" dirty="0" err="1">
                <a:solidFill>
                  <a:srgbClr val="002060"/>
                </a:solidFill>
              </a:rPr>
              <a:t>це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сонце</a:t>
            </a:r>
            <a:r>
              <a:rPr lang="ru-RU" sz="2800" b="1" dirty="0">
                <a:solidFill>
                  <a:srgbClr val="002060"/>
                </a:solidFill>
              </a:rPr>
              <a:t>: </a:t>
            </a:r>
            <a:r>
              <a:rPr lang="ru-RU" sz="2800" b="1" dirty="0" err="1">
                <a:solidFill>
                  <a:srgbClr val="002060"/>
                </a:solidFill>
              </a:rPr>
              <a:t>воно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проганяє</a:t>
            </a:r>
            <a:r>
              <a:rPr lang="ru-RU" sz="2800" b="1" dirty="0">
                <a:solidFill>
                  <a:srgbClr val="002060"/>
                </a:solidFill>
              </a:rPr>
              <a:t> зиму </a:t>
            </a:r>
            <a:r>
              <a:rPr lang="ru-RU" sz="2800" b="1" dirty="0" err="1">
                <a:solidFill>
                  <a:srgbClr val="002060"/>
                </a:solidFill>
              </a:rPr>
              <a:t>з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людського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обличчя</a:t>
            </a:r>
            <a:r>
              <a:rPr lang="ru-RU" sz="2800" b="1" dirty="0">
                <a:solidFill>
                  <a:srgbClr val="002060"/>
                </a:solidFill>
              </a:rPr>
              <a:t>».</a:t>
            </a:r>
          </a:p>
        </p:txBody>
      </p:sp>
      <p:pic>
        <p:nvPicPr>
          <p:cNvPr id="28675" name="Picture 3" descr="C:\Users\Олег\Pictures\Різне\тварини\2607693032.jpg"/>
          <p:cNvPicPr>
            <a:picLocks noChangeAspect="1" noChangeArrowheads="1"/>
          </p:cNvPicPr>
          <p:nvPr/>
        </p:nvPicPr>
        <p:blipFill>
          <a:blip r:embed="rId2"/>
          <a:srcRect r="331" b="21440"/>
          <a:stretch>
            <a:fillRect/>
          </a:stretch>
        </p:blipFill>
        <p:spPr bwMode="auto">
          <a:xfrm>
            <a:off x="1643042" y="2338376"/>
            <a:ext cx="5734070" cy="4519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002060"/>
                </a:solidFill>
              </a:rPr>
              <a:t>Сміх</a:t>
            </a:r>
            <a:r>
              <a:rPr lang="ru-RU" sz="2800" b="1" dirty="0">
                <a:solidFill>
                  <a:srgbClr val="002060"/>
                </a:solidFill>
              </a:rPr>
              <a:t> — один </a:t>
            </a:r>
            <a:r>
              <a:rPr lang="ru-RU" sz="2800" b="1" dirty="0" err="1">
                <a:solidFill>
                  <a:srgbClr val="002060"/>
                </a:solidFill>
              </a:rPr>
              <a:t>із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найсильніших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захисників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нашого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організму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від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негативної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дії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стресу</a:t>
            </a:r>
            <a:r>
              <a:rPr lang="ru-RU" sz="2800" b="1" dirty="0">
                <a:solidFill>
                  <a:srgbClr val="002060"/>
                </a:solidFill>
              </a:rPr>
              <a:t>, а </a:t>
            </a:r>
            <a:r>
              <a:rPr lang="ru-RU" sz="2800" b="1" dirty="0" err="1">
                <a:solidFill>
                  <a:srgbClr val="002060"/>
                </a:solidFill>
              </a:rPr>
              <a:t>отже</a:t>
            </a:r>
            <a:r>
              <a:rPr lang="ru-RU" sz="2800" b="1" dirty="0">
                <a:solidFill>
                  <a:srgbClr val="002060"/>
                </a:solidFill>
              </a:rPr>
              <a:t> — </a:t>
            </a:r>
            <a:r>
              <a:rPr lang="ru-RU" sz="2800" b="1" dirty="0" err="1">
                <a:solidFill>
                  <a:srgbClr val="002060"/>
                </a:solidFill>
              </a:rPr>
              <a:t>від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багатьох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тілесних</a:t>
            </a:r>
            <a:r>
              <a:rPr lang="ru-RU" sz="2800" b="1" dirty="0">
                <a:solidFill>
                  <a:srgbClr val="002060"/>
                </a:solidFill>
              </a:rPr>
              <a:t> недуг. </a:t>
            </a:r>
            <a:r>
              <a:rPr lang="ru-RU" sz="2800" b="1" dirty="0" err="1">
                <a:solidFill>
                  <a:srgbClr val="002060"/>
                </a:solidFill>
              </a:rPr>
              <a:t>Під</a:t>
            </a:r>
            <a:r>
              <a:rPr lang="ru-RU" sz="2800" b="1" dirty="0">
                <a:solidFill>
                  <a:srgbClr val="002060"/>
                </a:solidFill>
              </a:rPr>
              <a:t> час </a:t>
            </a:r>
            <a:r>
              <a:rPr lang="ru-RU" sz="2800" b="1" dirty="0" err="1">
                <a:solidFill>
                  <a:srgbClr val="002060"/>
                </a:solidFill>
              </a:rPr>
              <a:t>сміху</a:t>
            </a:r>
            <a:r>
              <a:rPr lang="ru-RU" sz="2800" b="1" dirty="0">
                <a:solidFill>
                  <a:srgbClr val="002060"/>
                </a:solidFill>
              </a:rPr>
              <a:t> в головному </a:t>
            </a:r>
            <a:r>
              <a:rPr lang="ru-RU" sz="2800" b="1" dirty="0" err="1">
                <a:solidFill>
                  <a:srgbClr val="002060"/>
                </a:solidFill>
              </a:rPr>
              <a:t>мозку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людини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виділяються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гормони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щастя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(</a:t>
            </a:r>
            <a:r>
              <a:rPr lang="ru-RU" sz="2800" b="1" dirty="0" err="1">
                <a:solidFill>
                  <a:srgbClr val="002060"/>
                </a:solidFill>
              </a:rPr>
              <a:t>ендорфіни</a:t>
            </a:r>
            <a:r>
              <a:rPr lang="ru-RU" sz="2800" b="1" dirty="0">
                <a:solidFill>
                  <a:srgbClr val="002060"/>
                </a:solidFill>
              </a:rPr>
              <a:t>), </a:t>
            </a:r>
            <a:r>
              <a:rPr lang="ru-RU" sz="2800" b="1" dirty="0" err="1">
                <a:solidFill>
                  <a:srgbClr val="002060"/>
                </a:solidFill>
              </a:rPr>
              <a:t>і</a:t>
            </a:r>
            <a:r>
              <a:rPr lang="ru-RU" sz="2800" b="1" dirty="0">
                <a:solidFill>
                  <a:srgbClr val="002060"/>
                </a:solidFill>
              </a:rPr>
              <a:t> ми </a:t>
            </a:r>
            <a:r>
              <a:rPr lang="ru-RU" sz="2800" b="1" dirty="0" err="1">
                <a:solidFill>
                  <a:srgbClr val="002060"/>
                </a:solidFill>
              </a:rPr>
              <a:t>почуваємося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радісно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захищеними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від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усяких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негараздів</a:t>
            </a:r>
            <a:r>
              <a:rPr lang="ru-RU" sz="2800" b="1" dirty="0">
                <a:solidFill>
                  <a:srgbClr val="002060"/>
                </a:solidFill>
              </a:rPr>
              <a:t>. Той, </a:t>
            </a:r>
            <a:r>
              <a:rPr lang="ru-RU" sz="2800" b="1" dirty="0" err="1">
                <a:solidFill>
                  <a:srgbClr val="002060"/>
                </a:solidFill>
              </a:rPr>
              <a:t>хто</a:t>
            </a:r>
            <a:r>
              <a:rPr lang="ru-RU" sz="2800" b="1" dirty="0">
                <a:solidFill>
                  <a:srgbClr val="002060"/>
                </a:solidFill>
              </a:rPr>
              <a:t> любить </a:t>
            </a:r>
            <a:r>
              <a:rPr lang="ru-RU" sz="2800" b="1" dirty="0" err="1">
                <a:solidFill>
                  <a:srgbClr val="002060"/>
                </a:solidFill>
              </a:rPr>
              <a:t>сміятися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хто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сприймає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життя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іронічно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ніколи</a:t>
            </a:r>
            <a:r>
              <a:rPr lang="ru-RU" sz="2800" b="1" dirty="0">
                <a:solidFill>
                  <a:srgbClr val="002060"/>
                </a:solidFill>
              </a:rPr>
              <a:t> не </a:t>
            </a:r>
            <a:r>
              <a:rPr lang="ru-RU" sz="2800" b="1" dirty="0" err="1">
                <a:solidFill>
                  <a:srgbClr val="002060"/>
                </a:solidFill>
              </a:rPr>
              <a:t>захворіє</a:t>
            </a:r>
            <a:r>
              <a:rPr lang="ru-RU" sz="2800" b="1" dirty="0">
                <a:solidFill>
                  <a:srgbClr val="002060"/>
                </a:solidFill>
              </a:rPr>
              <a:t> на невроз.</a:t>
            </a:r>
          </a:p>
        </p:txBody>
      </p:sp>
      <p:pic>
        <p:nvPicPr>
          <p:cNvPr id="27650" name="Picture 2" descr="http://nashakrasa.com.ua/img/day_healt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3214686"/>
            <a:ext cx="3214710" cy="3449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002060"/>
                </a:solidFill>
              </a:rPr>
              <a:t>Усмішка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сміх</a:t>
            </a:r>
            <a:r>
              <a:rPr lang="ru-RU" sz="2800" b="1" dirty="0">
                <a:solidFill>
                  <a:srgbClr val="002060"/>
                </a:solidFill>
              </a:rPr>
              <a:t> — </a:t>
            </a:r>
            <a:r>
              <a:rPr lang="ru-RU" sz="2800" b="1" dirty="0" err="1">
                <a:solidFill>
                  <a:srgbClr val="002060"/>
                </a:solidFill>
              </a:rPr>
              <a:t>це</a:t>
            </a:r>
            <a:r>
              <a:rPr lang="ru-RU" sz="2800" b="1" dirty="0">
                <a:solidFill>
                  <a:srgbClr val="002060"/>
                </a:solidFill>
              </a:rPr>
              <a:t> ворота, </a:t>
            </a:r>
            <a:r>
              <a:rPr lang="ru-RU" sz="2800" b="1" dirty="0" smtClean="0">
                <a:solidFill>
                  <a:srgbClr val="002060"/>
                </a:solidFill>
              </a:rPr>
              <a:t>через </a:t>
            </a:r>
            <a:r>
              <a:rPr lang="ru-RU" sz="2800" b="1" dirty="0" err="1">
                <a:solidFill>
                  <a:srgbClr val="002060"/>
                </a:solidFill>
              </a:rPr>
              <a:t>які</a:t>
            </a:r>
            <a:r>
              <a:rPr lang="ru-RU" sz="2800" b="1" dirty="0">
                <a:solidFill>
                  <a:srgbClr val="002060"/>
                </a:solidFill>
              </a:rPr>
              <a:t> в </a:t>
            </a:r>
            <a:r>
              <a:rPr lang="ru-RU" sz="2800" b="1" dirty="0" err="1">
                <a:solidFill>
                  <a:srgbClr val="002060"/>
                </a:solidFill>
              </a:rPr>
              <a:t>людину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може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потрапити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багато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хорошого</a:t>
            </a:r>
            <a:r>
              <a:rPr lang="ru-RU" sz="2800" b="1" dirty="0">
                <a:solidFill>
                  <a:srgbClr val="002060"/>
                </a:solidFill>
              </a:rPr>
              <a:t>. </a:t>
            </a:r>
            <a:r>
              <a:rPr lang="ru-RU" sz="2800" b="1" dirty="0" err="1">
                <a:solidFill>
                  <a:srgbClr val="002060"/>
                </a:solidFill>
              </a:rPr>
              <a:t>Вчені</a:t>
            </a:r>
            <a:r>
              <a:rPr lang="ru-RU" sz="2800" b="1" dirty="0">
                <a:solidFill>
                  <a:srgbClr val="002060"/>
                </a:solidFill>
              </a:rPr>
              <a:t> довели, </a:t>
            </a:r>
            <a:r>
              <a:rPr lang="ru-RU" sz="2800" b="1" dirty="0" err="1">
                <a:solidFill>
                  <a:srgbClr val="002060"/>
                </a:solidFill>
              </a:rPr>
              <a:t>що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сміх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збуджує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центри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позитивних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емоцій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створює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хороший </a:t>
            </a:r>
            <a:r>
              <a:rPr lang="ru-RU" sz="2800" b="1" dirty="0" err="1">
                <a:solidFill>
                  <a:srgbClr val="002060"/>
                </a:solidFill>
              </a:rPr>
              <a:t>настрій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допомагає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жити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вчитися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працювати</a:t>
            </a:r>
            <a:r>
              <a:rPr lang="ru-RU" sz="28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26626" name="Picture 2" descr="http://animalworld.com.ua/images/2011/June/Foto/Fun/funniest-dog-smile.jpg"/>
          <p:cNvPicPr>
            <a:picLocks noChangeAspect="1" noChangeArrowheads="1"/>
          </p:cNvPicPr>
          <p:nvPr/>
        </p:nvPicPr>
        <p:blipFill>
          <a:blip r:embed="rId2"/>
          <a:srcRect t="16741" r="21249"/>
          <a:stretch>
            <a:fillRect/>
          </a:stretch>
        </p:blipFill>
        <p:spPr bwMode="auto">
          <a:xfrm>
            <a:off x="1500166" y="1988978"/>
            <a:ext cx="5929354" cy="46806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1300</Words>
  <Application>Microsoft Office PowerPoint</Application>
  <PresentationFormat>Экран (4:3)</PresentationFormat>
  <Paragraphs>61</Paragraphs>
  <Slides>34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СМІХ ПРОДОВЖУЄ ЖИТТЯ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Шосте: Спалює калорії. 10-15 хвилин сміху спалять 50 калорій (1 яйце або 100 мл йогурту).  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СМІХ ПРОДОВЖУЄ ЖИТТЯ</dc:title>
  <dc:creator>Олег</dc:creator>
  <cp:lastModifiedBy>Олег</cp:lastModifiedBy>
  <cp:revision>45</cp:revision>
  <dcterms:created xsi:type="dcterms:W3CDTF">2017-03-30T09:04:02Z</dcterms:created>
  <dcterms:modified xsi:type="dcterms:W3CDTF">2017-03-31T18:11:10Z</dcterms:modified>
</cp:coreProperties>
</file>