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69" r:id="rId2"/>
    <p:sldId id="287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270" r:id="rId20"/>
    <p:sldId id="271" r:id="rId21"/>
    <p:sldId id="272" r:id="rId22"/>
    <p:sldId id="273" r:id="rId23"/>
    <p:sldId id="274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9" autoAdjust="0"/>
    <p:restoredTop sz="94643" autoAdjust="0"/>
  </p:normalViewPr>
  <p:slideViewPr>
    <p:cSldViewPr>
      <p:cViewPr>
        <p:scale>
          <a:sx n="106" d="100"/>
          <a:sy n="106" d="100"/>
        </p:scale>
        <p:origin x="-1152" y="-90"/>
      </p:cViewPr>
      <p:guideLst>
        <p:guide orient="horz" pos="3312"/>
        <p:guide pos="1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7F989-3A08-4ABE-89CB-2BD98087CFDC}" type="datetimeFigureOut">
              <a:rPr lang="en-US" smtClean="0"/>
              <a:pPr/>
              <a:t>2/4/2017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14BF38-443C-4D5E-AAF5-C13DD5FECD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3928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14BF38-443C-4D5E-AAF5-C13DD5FECD4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751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4177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379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610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-47706" y="-26892"/>
            <a:ext cx="9213476" cy="6884892"/>
          </a:xfrm>
          <a:custGeom>
            <a:avLst/>
            <a:gdLst>
              <a:gd name="connsiteX0" fmla="*/ 0 w 9144000"/>
              <a:gd name="connsiteY0" fmla="*/ 0 h 2895600"/>
              <a:gd name="connsiteX1" fmla="*/ 9144000 w 9144000"/>
              <a:gd name="connsiteY1" fmla="*/ 0 h 2895600"/>
              <a:gd name="connsiteX2" fmla="*/ 9144000 w 9144000"/>
              <a:gd name="connsiteY2" fmla="*/ 2895600 h 2895600"/>
              <a:gd name="connsiteX3" fmla="*/ 0 w 9144000"/>
              <a:gd name="connsiteY3" fmla="*/ 2895600 h 2895600"/>
              <a:gd name="connsiteX4" fmla="*/ 0 w 9144000"/>
              <a:gd name="connsiteY4" fmla="*/ 0 h 2895600"/>
              <a:gd name="connsiteX0" fmla="*/ 0 w 9154886"/>
              <a:gd name="connsiteY0" fmla="*/ 0 h 6868885"/>
              <a:gd name="connsiteX1" fmla="*/ 9154886 w 9154886"/>
              <a:gd name="connsiteY1" fmla="*/ 3973285 h 6868885"/>
              <a:gd name="connsiteX2" fmla="*/ 9154886 w 9154886"/>
              <a:gd name="connsiteY2" fmla="*/ 6868885 h 6868885"/>
              <a:gd name="connsiteX3" fmla="*/ 10886 w 9154886"/>
              <a:gd name="connsiteY3" fmla="*/ 6868885 h 6868885"/>
              <a:gd name="connsiteX4" fmla="*/ 0 w 9154886"/>
              <a:gd name="connsiteY4" fmla="*/ 0 h 6868885"/>
              <a:gd name="connsiteX0" fmla="*/ 0 w 9154886"/>
              <a:gd name="connsiteY0" fmla="*/ 0 h 6868885"/>
              <a:gd name="connsiteX1" fmla="*/ 9144001 w 9154886"/>
              <a:gd name="connsiteY1" fmla="*/ 6095999 h 6868885"/>
              <a:gd name="connsiteX2" fmla="*/ 9154886 w 9154886"/>
              <a:gd name="connsiteY2" fmla="*/ 6868885 h 6868885"/>
              <a:gd name="connsiteX3" fmla="*/ 10886 w 9154886"/>
              <a:gd name="connsiteY3" fmla="*/ 6868885 h 6868885"/>
              <a:gd name="connsiteX4" fmla="*/ 0 w 9154886"/>
              <a:gd name="connsiteY4" fmla="*/ 0 h 6868885"/>
              <a:gd name="connsiteX0" fmla="*/ 0 w 9176658"/>
              <a:gd name="connsiteY0" fmla="*/ 0 h 6868885"/>
              <a:gd name="connsiteX1" fmla="*/ 9176658 w 9176658"/>
              <a:gd name="connsiteY1" fmla="*/ 5823856 h 6868885"/>
              <a:gd name="connsiteX2" fmla="*/ 9154886 w 9176658"/>
              <a:gd name="connsiteY2" fmla="*/ 6868885 h 6868885"/>
              <a:gd name="connsiteX3" fmla="*/ 10886 w 9176658"/>
              <a:gd name="connsiteY3" fmla="*/ 6868885 h 6868885"/>
              <a:gd name="connsiteX4" fmla="*/ 0 w 9176658"/>
              <a:gd name="connsiteY4" fmla="*/ 0 h 6868885"/>
              <a:gd name="connsiteX0" fmla="*/ 0 w 9176658"/>
              <a:gd name="connsiteY0" fmla="*/ 0 h 6868885"/>
              <a:gd name="connsiteX1" fmla="*/ 9176658 w 9176658"/>
              <a:gd name="connsiteY1" fmla="*/ 5823856 h 6868885"/>
              <a:gd name="connsiteX2" fmla="*/ 9154886 w 9176658"/>
              <a:gd name="connsiteY2" fmla="*/ 6868885 h 6868885"/>
              <a:gd name="connsiteX3" fmla="*/ 10886 w 9176658"/>
              <a:gd name="connsiteY3" fmla="*/ 6868885 h 6868885"/>
              <a:gd name="connsiteX4" fmla="*/ 0 w 9176658"/>
              <a:gd name="connsiteY4" fmla="*/ 0 h 6868885"/>
              <a:gd name="connsiteX0" fmla="*/ 0 w 9176658"/>
              <a:gd name="connsiteY0" fmla="*/ 0 h 6868885"/>
              <a:gd name="connsiteX1" fmla="*/ 9176658 w 9176658"/>
              <a:gd name="connsiteY1" fmla="*/ 5823856 h 6868885"/>
              <a:gd name="connsiteX2" fmla="*/ 9154886 w 9176658"/>
              <a:gd name="connsiteY2" fmla="*/ 6868885 h 6868885"/>
              <a:gd name="connsiteX3" fmla="*/ 10886 w 9176658"/>
              <a:gd name="connsiteY3" fmla="*/ 6868885 h 6868885"/>
              <a:gd name="connsiteX4" fmla="*/ 0 w 9176658"/>
              <a:gd name="connsiteY4" fmla="*/ 0 h 6868885"/>
              <a:gd name="connsiteX0" fmla="*/ 680155 w 9856813"/>
              <a:gd name="connsiteY0" fmla="*/ 335722 h 7204607"/>
              <a:gd name="connsiteX1" fmla="*/ 9856813 w 9856813"/>
              <a:gd name="connsiteY1" fmla="*/ 6159578 h 7204607"/>
              <a:gd name="connsiteX2" fmla="*/ 9835041 w 9856813"/>
              <a:gd name="connsiteY2" fmla="*/ 7204607 h 7204607"/>
              <a:gd name="connsiteX3" fmla="*/ 691041 w 9856813"/>
              <a:gd name="connsiteY3" fmla="*/ 7204607 h 7204607"/>
              <a:gd name="connsiteX4" fmla="*/ 680155 w 9856813"/>
              <a:gd name="connsiteY4" fmla="*/ 1402522 h 7204607"/>
              <a:gd name="connsiteX5" fmla="*/ 680155 w 9856813"/>
              <a:gd name="connsiteY5" fmla="*/ 335722 h 7204607"/>
              <a:gd name="connsiteX0" fmla="*/ 707580 w 9884238"/>
              <a:gd name="connsiteY0" fmla="*/ 324067 h 7192952"/>
              <a:gd name="connsiteX1" fmla="*/ 9884238 w 9884238"/>
              <a:gd name="connsiteY1" fmla="*/ 6147923 h 7192952"/>
              <a:gd name="connsiteX2" fmla="*/ 9862466 w 9884238"/>
              <a:gd name="connsiteY2" fmla="*/ 7192952 h 7192952"/>
              <a:gd name="connsiteX3" fmla="*/ 718466 w 9884238"/>
              <a:gd name="connsiteY3" fmla="*/ 7192952 h 7192952"/>
              <a:gd name="connsiteX4" fmla="*/ 707580 w 9884238"/>
              <a:gd name="connsiteY4" fmla="*/ 1390867 h 7192952"/>
              <a:gd name="connsiteX5" fmla="*/ 707580 w 9884238"/>
              <a:gd name="connsiteY5" fmla="*/ 324067 h 7192952"/>
              <a:gd name="connsiteX0" fmla="*/ 865625 w 9846340"/>
              <a:gd name="connsiteY0" fmla="*/ 324067 h 7192952"/>
              <a:gd name="connsiteX1" fmla="*/ 9846340 w 9846340"/>
              <a:gd name="connsiteY1" fmla="*/ 6147923 h 7192952"/>
              <a:gd name="connsiteX2" fmla="*/ 9824568 w 9846340"/>
              <a:gd name="connsiteY2" fmla="*/ 7192952 h 7192952"/>
              <a:gd name="connsiteX3" fmla="*/ 680568 w 9846340"/>
              <a:gd name="connsiteY3" fmla="*/ 7192952 h 7192952"/>
              <a:gd name="connsiteX4" fmla="*/ 669682 w 9846340"/>
              <a:gd name="connsiteY4" fmla="*/ 1390867 h 7192952"/>
              <a:gd name="connsiteX5" fmla="*/ 865625 w 9846340"/>
              <a:gd name="connsiteY5" fmla="*/ 324067 h 7192952"/>
              <a:gd name="connsiteX0" fmla="*/ 865625 w 9846340"/>
              <a:gd name="connsiteY0" fmla="*/ 718398 h 7587283"/>
              <a:gd name="connsiteX1" fmla="*/ 9846340 w 9846340"/>
              <a:gd name="connsiteY1" fmla="*/ 6542254 h 7587283"/>
              <a:gd name="connsiteX2" fmla="*/ 9824568 w 9846340"/>
              <a:gd name="connsiteY2" fmla="*/ 7587283 h 7587283"/>
              <a:gd name="connsiteX3" fmla="*/ 680568 w 9846340"/>
              <a:gd name="connsiteY3" fmla="*/ 7587283 h 7587283"/>
              <a:gd name="connsiteX4" fmla="*/ 669682 w 9846340"/>
              <a:gd name="connsiteY4" fmla="*/ 696627 h 7587283"/>
              <a:gd name="connsiteX5" fmla="*/ 865625 w 9846340"/>
              <a:gd name="connsiteY5" fmla="*/ 718398 h 7587283"/>
              <a:gd name="connsiteX0" fmla="*/ 865625 w 9846340"/>
              <a:gd name="connsiteY0" fmla="*/ 353593 h 7222478"/>
              <a:gd name="connsiteX1" fmla="*/ 9846340 w 9846340"/>
              <a:gd name="connsiteY1" fmla="*/ 6177449 h 7222478"/>
              <a:gd name="connsiteX2" fmla="*/ 9824568 w 9846340"/>
              <a:gd name="connsiteY2" fmla="*/ 7222478 h 7222478"/>
              <a:gd name="connsiteX3" fmla="*/ 680568 w 9846340"/>
              <a:gd name="connsiteY3" fmla="*/ 7222478 h 7222478"/>
              <a:gd name="connsiteX4" fmla="*/ 669682 w 9846340"/>
              <a:gd name="connsiteY4" fmla="*/ 331822 h 7222478"/>
              <a:gd name="connsiteX5" fmla="*/ 865625 w 9846340"/>
              <a:gd name="connsiteY5" fmla="*/ 353593 h 7222478"/>
              <a:gd name="connsiteX0" fmla="*/ 865625 w 9846340"/>
              <a:gd name="connsiteY0" fmla="*/ 766547 h 7635432"/>
              <a:gd name="connsiteX1" fmla="*/ 9846340 w 9846340"/>
              <a:gd name="connsiteY1" fmla="*/ 6590403 h 7635432"/>
              <a:gd name="connsiteX2" fmla="*/ 9824568 w 9846340"/>
              <a:gd name="connsiteY2" fmla="*/ 7635432 h 7635432"/>
              <a:gd name="connsiteX3" fmla="*/ 680568 w 9846340"/>
              <a:gd name="connsiteY3" fmla="*/ 7635432 h 7635432"/>
              <a:gd name="connsiteX4" fmla="*/ 669682 w 9846340"/>
              <a:gd name="connsiteY4" fmla="*/ 744776 h 7635432"/>
              <a:gd name="connsiteX5" fmla="*/ 865625 w 9846340"/>
              <a:gd name="connsiteY5" fmla="*/ 766547 h 7635432"/>
              <a:gd name="connsiteX0" fmla="*/ 673789 w 9654504"/>
              <a:gd name="connsiteY0" fmla="*/ 766547 h 7635432"/>
              <a:gd name="connsiteX1" fmla="*/ 9654504 w 9654504"/>
              <a:gd name="connsiteY1" fmla="*/ 6590403 h 7635432"/>
              <a:gd name="connsiteX2" fmla="*/ 9632732 w 9654504"/>
              <a:gd name="connsiteY2" fmla="*/ 7635432 h 7635432"/>
              <a:gd name="connsiteX3" fmla="*/ 488732 w 9654504"/>
              <a:gd name="connsiteY3" fmla="*/ 7635432 h 7635432"/>
              <a:gd name="connsiteX4" fmla="*/ 477846 w 9654504"/>
              <a:gd name="connsiteY4" fmla="*/ 744776 h 7635432"/>
              <a:gd name="connsiteX5" fmla="*/ 673789 w 9654504"/>
              <a:gd name="connsiteY5" fmla="*/ 766547 h 7635432"/>
              <a:gd name="connsiteX0" fmla="*/ 848913 w 9829628"/>
              <a:gd name="connsiteY0" fmla="*/ 772192 h 7641077"/>
              <a:gd name="connsiteX1" fmla="*/ 9829628 w 9829628"/>
              <a:gd name="connsiteY1" fmla="*/ 6596048 h 7641077"/>
              <a:gd name="connsiteX2" fmla="*/ 9807856 w 9829628"/>
              <a:gd name="connsiteY2" fmla="*/ 7641077 h 7641077"/>
              <a:gd name="connsiteX3" fmla="*/ 663856 w 9829628"/>
              <a:gd name="connsiteY3" fmla="*/ 7641077 h 7641077"/>
              <a:gd name="connsiteX4" fmla="*/ 652970 w 9829628"/>
              <a:gd name="connsiteY4" fmla="*/ 750421 h 7641077"/>
              <a:gd name="connsiteX5" fmla="*/ 848913 w 9829628"/>
              <a:gd name="connsiteY5" fmla="*/ 772192 h 7641077"/>
              <a:gd name="connsiteX0" fmla="*/ 861699 w 9842414"/>
              <a:gd name="connsiteY0" fmla="*/ 705718 h 7574603"/>
              <a:gd name="connsiteX1" fmla="*/ 9842414 w 9842414"/>
              <a:gd name="connsiteY1" fmla="*/ 6529574 h 7574603"/>
              <a:gd name="connsiteX2" fmla="*/ 9820642 w 9842414"/>
              <a:gd name="connsiteY2" fmla="*/ 7574603 h 7574603"/>
              <a:gd name="connsiteX3" fmla="*/ 676642 w 9842414"/>
              <a:gd name="connsiteY3" fmla="*/ 7574603 h 7574603"/>
              <a:gd name="connsiteX4" fmla="*/ 665756 w 9842414"/>
              <a:gd name="connsiteY4" fmla="*/ 683947 h 7574603"/>
              <a:gd name="connsiteX5" fmla="*/ 861699 w 9842414"/>
              <a:gd name="connsiteY5" fmla="*/ 705718 h 7574603"/>
              <a:gd name="connsiteX0" fmla="*/ 861699 w 9842414"/>
              <a:gd name="connsiteY0" fmla="*/ 22502 h 6891387"/>
              <a:gd name="connsiteX1" fmla="*/ 9842414 w 9842414"/>
              <a:gd name="connsiteY1" fmla="*/ 5846358 h 6891387"/>
              <a:gd name="connsiteX2" fmla="*/ 9820642 w 9842414"/>
              <a:gd name="connsiteY2" fmla="*/ 6891387 h 6891387"/>
              <a:gd name="connsiteX3" fmla="*/ 676642 w 9842414"/>
              <a:gd name="connsiteY3" fmla="*/ 6891387 h 6891387"/>
              <a:gd name="connsiteX4" fmla="*/ 665756 w 9842414"/>
              <a:gd name="connsiteY4" fmla="*/ 731 h 6891387"/>
              <a:gd name="connsiteX5" fmla="*/ 861699 w 9842414"/>
              <a:gd name="connsiteY5" fmla="*/ 22502 h 6891387"/>
              <a:gd name="connsiteX0" fmla="*/ 992139 w 9972854"/>
              <a:gd name="connsiteY0" fmla="*/ 376101 h 7244986"/>
              <a:gd name="connsiteX1" fmla="*/ 9972854 w 9972854"/>
              <a:gd name="connsiteY1" fmla="*/ 6199957 h 7244986"/>
              <a:gd name="connsiteX2" fmla="*/ 9951082 w 9972854"/>
              <a:gd name="connsiteY2" fmla="*/ 7244986 h 7244986"/>
              <a:gd name="connsiteX3" fmla="*/ 807082 w 9972854"/>
              <a:gd name="connsiteY3" fmla="*/ 7244986 h 7244986"/>
              <a:gd name="connsiteX4" fmla="*/ 371653 w 9972854"/>
              <a:gd name="connsiteY4" fmla="*/ 354330 h 7244986"/>
              <a:gd name="connsiteX5" fmla="*/ 992139 w 9972854"/>
              <a:gd name="connsiteY5" fmla="*/ 376101 h 7244986"/>
              <a:gd name="connsiteX0" fmla="*/ 1053231 w 10033946"/>
              <a:gd name="connsiteY0" fmla="*/ 36709 h 6905594"/>
              <a:gd name="connsiteX1" fmla="*/ 10033946 w 10033946"/>
              <a:gd name="connsiteY1" fmla="*/ 5860565 h 6905594"/>
              <a:gd name="connsiteX2" fmla="*/ 10012174 w 10033946"/>
              <a:gd name="connsiteY2" fmla="*/ 6905594 h 6905594"/>
              <a:gd name="connsiteX3" fmla="*/ 868174 w 10033946"/>
              <a:gd name="connsiteY3" fmla="*/ 6905594 h 6905594"/>
              <a:gd name="connsiteX4" fmla="*/ 432745 w 10033946"/>
              <a:gd name="connsiteY4" fmla="*/ 14938 h 6905594"/>
              <a:gd name="connsiteX5" fmla="*/ 1053231 w 10033946"/>
              <a:gd name="connsiteY5" fmla="*/ 36709 h 6905594"/>
              <a:gd name="connsiteX0" fmla="*/ 1004225 w 9984940"/>
              <a:gd name="connsiteY0" fmla="*/ 115361 h 6984246"/>
              <a:gd name="connsiteX1" fmla="*/ 9984940 w 9984940"/>
              <a:gd name="connsiteY1" fmla="*/ 5939217 h 6984246"/>
              <a:gd name="connsiteX2" fmla="*/ 9963168 w 9984940"/>
              <a:gd name="connsiteY2" fmla="*/ 6984246 h 6984246"/>
              <a:gd name="connsiteX3" fmla="*/ 819168 w 9984940"/>
              <a:gd name="connsiteY3" fmla="*/ 6984246 h 6984246"/>
              <a:gd name="connsiteX4" fmla="*/ 351082 w 9984940"/>
              <a:gd name="connsiteY4" fmla="*/ 1780876 h 6984246"/>
              <a:gd name="connsiteX5" fmla="*/ 1004225 w 9984940"/>
              <a:gd name="connsiteY5" fmla="*/ 115361 h 6984246"/>
              <a:gd name="connsiteX0" fmla="*/ 1031162 w 10011877"/>
              <a:gd name="connsiteY0" fmla="*/ 142704 h 7011589"/>
              <a:gd name="connsiteX1" fmla="*/ 10011877 w 10011877"/>
              <a:gd name="connsiteY1" fmla="*/ 5966560 h 7011589"/>
              <a:gd name="connsiteX2" fmla="*/ 9990105 w 10011877"/>
              <a:gd name="connsiteY2" fmla="*/ 7011589 h 7011589"/>
              <a:gd name="connsiteX3" fmla="*/ 846105 w 10011877"/>
              <a:gd name="connsiteY3" fmla="*/ 7011589 h 7011589"/>
              <a:gd name="connsiteX4" fmla="*/ 378019 w 10011877"/>
              <a:gd name="connsiteY4" fmla="*/ 1808219 h 7011589"/>
              <a:gd name="connsiteX5" fmla="*/ 1031162 w 10011877"/>
              <a:gd name="connsiteY5" fmla="*/ 142704 h 7011589"/>
              <a:gd name="connsiteX0" fmla="*/ 942326 w 9923041"/>
              <a:gd name="connsiteY0" fmla="*/ 142704 h 7011589"/>
              <a:gd name="connsiteX1" fmla="*/ 9923041 w 9923041"/>
              <a:gd name="connsiteY1" fmla="*/ 5966560 h 7011589"/>
              <a:gd name="connsiteX2" fmla="*/ 9901269 w 9923041"/>
              <a:gd name="connsiteY2" fmla="*/ 7011589 h 7011589"/>
              <a:gd name="connsiteX3" fmla="*/ 757269 w 9923041"/>
              <a:gd name="connsiteY3" fmla="*/ 7011589 h 7011589"/>
              <a:gd name="connsiteX4" fmla="*/ 289183 w 9923041"/>
              <a:gd name="connsiteY4" fmla="*/ 1808219 h 7011589"/>
              <a:gd name="connsiteX5" fmla="*/ 942326 w 9923041"/>
              <a:gd name="connsiteY5" fmla="*/ 142704 h 7011589"/>
              <a:gd name="connsiteX0" fmla="*/ 1495807 w 10476522"/>
              <a:gd name="connsiteY0" fmla="*/ 142704 h 7011589"/>
              <a:gd name="connsiteX1" fmla="*/ 10476522 w 10476522"/>
              <a:gd name="connsiteY1" fmla="*/ 5966560 h 7011589"/>
              <a:gd name="connsiteX2" fmla="*/ 10454750 w 10476522"/>
              <a:gd name="connsiteY2" fmla="*/ 7011589 h 7011589"/>
              <a:gd name="connsiteX3" fmla="*/ 1310750 w 10476522"/>
              <a:gd name="connsiteY3" fmla="*/ 7011589 h 7011589"/>
              <a:gd name="connsiteX4" fmla="*/ 842664 w 10476522"/>
              <a:gd name="connsiteY4" fmla="*/ 1808219 h 7011589"/>
              <a:gd name="connsiteX5" fmla="*/ 1495807 w 10476522"/>
              <a:gd name="connsiteY5" fmla="*/ 142704 h 7011589"/>
              <a:gd name="connsiteX0" fmla="*/ 1495807 w 10476522"/>
              <a:gd name="connsiteY0" fmla="*/ 142704 h 7011589"/>
              <a:gd name="connsiteX1" fmla="*/ 10476522 w 10476522"/>
              <a:gd name="connsiteY1" fmla="*/ 5966560 h 7011589"/>
              <a:gd name="connsiteX2" fmla="*/ 10454750 w 10476522"/>
              <a:gd name="connsiteY2" fmla="*/ 7011589 h 7011589"/>
              <a:gd name="connsiteX3" fmla="*/ 1310750 w 10476522"/>
              <a:gd name="connsiteY3" fmla="*/ 7011589 h 7011589"/>
              <a:gd name="connsiteX4" fmla="*/ 842664 w 10476522"/>
              <a:gd name="connsiteY4" fmla="*/ 1808219 h 7011589"/>
              <a:gd name="connsiteX5" fmla="*/ 1495807 w 10476522"/>
              <a:gd name="connsiteY5" fmla="*/ 142704 h 7011589"/>
              <a:gd name="connsiteX0" fmla="*/ 1495807 w 10476522"/>
              <a:gd name="connsiteY0" fmla="*/ 142704 h 7011589"/>
              <a:gd name="connsiteX1" fmla="*/ 10476522 w 10476522"/>
              <a:gd name="connsiteY1" fmla="*/ 5966560 h 7011589"/>
              <a:gd name="connsiteX2" fmla="*/ 10454750 w 10476522"/>
              <a:gd name="connsiteY2" fmla="*/ 7011589 h 7011589"/>
              <a:gd name="connsiteX3" fmla="*/ 1310750 w 10476522"/>
              <a:gd name="connsiteY3" fmla="*/ 7011589 h 7011589"/>
              <a:gd name="connsiteX4" fmla="*/ 842664 w 10476522"/>
              <a:gd name="connsiteY4" fmla="*/ 1808219 h 7011589"/>
              <a:gd name="connsiteX5" fmla="*/ 1495807 w 10476522"/>
              <a:gd name="connsiteY5" fmla="*/ 142704 h 7011589"/>
              <a:gd name="connsiteX0" fmla="*/ 1495807 w 10476522"/>
              <a:gd name="connsiteY0" fmla="*/ 142704 h 7011589"/>
              <a:gd name="connsiteX1" fmla="*/ 10476522 w 10476522"/>
              <a:gd name="connsiteY1" fmla="*/ 5966560 h 7011589"/>
              <a:gd name="connsiteX2" fmla="*/ 10454750 w 10476522"/>
              <a:gd name="connsiteY2" fmla="*/ 7011589 h 7011589"/>
              <a:gd name="connsiteX3" fmla="*/ 1310750 w 10476522"/>
              <a:gd name="connsiteY3" fmla="*/ 7011589 h 7011589"/>
              <a:gd name="connsiteX4" fmla="*/ 842664 w 10476522"/>
              <a:gd name="connsiteY4" fmla="*/ 1808219 h 7011589"/>
              <a:gd name="connsiteX5" fmla="*/ 1495807 w 10476522"/>
              <a:gd name="connsiteY5" fmla="*/ 142704 h 7011589"/>
              <a:gd name="connsiteX0" fmla="*/ 1495807 w 10476522"/>
              <a:gd name="connsiteY0" fmla="*/ 845 h 6869730"/>
              <a:gd name="connsiteX1" fmla="*/ 10476522 w 10476522"/>
              <a:gd name="connsiteY1" fmla="*/ 5824701 h 6869730"/>
              <a:gd name="connsiteX2" fmla="*/ 10454750 w 10476522"/>
              <a:gd name="connsiteY2" fmla="*/ 6869730 h 6869730"/>
              <a:gd name="connsiteX3" fmla="*/ 1310750 w 10476522"/>
              <a:gd name="connsiteY3" fmla="*/ 6869730 h 6869730"/>
              <a:gd name="connsiteX4" fmla="*/ 842664 w 10476522"/>
              <a:gd name="connsiteY4" fmla="*/ 1666360 h 6869730"/>
              <a:gd name="connsiteX5" fmla="*/ 1495807 w 10476522"/>
              <a:gd name="connsiteY5" fmla="*/ 845 h 6869730"/>
              <a:gd name="connsiteX0" fmla="*/ 1495807 w 10476522"/>
              <a:gd name="connsiteY0" fmla="*/ 845 h 6869730"/>
              <a:gd name="connsiteX1" fmla="*/ 10476522 w 10476522"/>
              <a:gd name="connsiteY1" fmla="*/ 5824701 h 6869730"/>
              <a:gd name="connsiteX2" fmla="*/ 10454750 w 10476522"/>
              <a:gd name="connsiteY2" fmla="*/ 6869730 h 6869730"/>
              <a:gd name="connsiteX3" fmla="*/ 1310750 w 10476522"/>
              <a:gd name="connsiteY3" fmla="*/ 6869730 h 6869730"/>
              <a:gd name="connsiteX4" fmla="*/ 842664 w 10476522"/>
              <a:gd name="connsiteY4" fmla="*/ 1666360 h 6869730"/>
              <a:gd name="connsiteX5" fmla="*/ 1495807 w 10476522"/>
              <a:gd name="connsiteY5" fmla="*/ 845 h 6869730"/>
              <a:gd name="connsiteX0" fmla="*/ 1508784 w 10489499"/>
              <a:gd name="connsiteY0" fmla="*/ 81079 h 6949964"/>
              <a:gd name="connsiteX1" fmla="*/ 10489499 w 10489499"/>
              <a:gd name="connsiteY1" fmla="*/ 5904935 h 6949964"/>
              <a:gd name="connsiteX2" fmla="*/ 10467727 w 10489499"/>
              <a:gd name="connsiteY2" fmla="*/ 6949964 h 6949964"/>
              <a:gd name="connsiteX3" fmla="*/ 1323727 w 10489499"/>
              <a:gd name="connsiteY3" fmla="*/ 6949964 h 6949964"/>
              <a:gd name="connsiteX4" fmla="*/ 833870 w 10489499"/>
              <a:gd name="connsiteY4" fmla="*/ 189937 h 6949964"/>
              <a:gd name="connsiteX5" fmla="*/ 1508784 w 10489499"/>
              <a:gd name="connsiteY5" fmla="*/ 81079 h 6949964"/>
              <a:gd name="connsiteX0" fmla="*/ 1508784 w 10489499"/>
              <a:gd name="connsiteY0" fmla="*/ 6925 h 6875810"/>
              <a:gd name="connsiteX1" fmla="*/ 10489499 w 10489499"/>
              <a:gd name="connsiteY1" fmla="*/ 5830781 h 6875810"/>
              <a:gd name="connsiteX2" fmla="*/ 10467727 w 10489499"/>
              <a:gd name="connsiteY2" fmla="*/ 6875810 h 6875810"/>
              <a:gd name="connsiteX3" fmla="*/ 1323727 w 10489499"/>
              <a:gd name="connsiteY3" fmla="*/ 6875810 h 6875810"/>
              <a:gd name="connsiteX4" fmla="*/ 833870 w 10489499"/>
              <a:gd name="connsiteY4" fmla="*/ 115783 h 6875810"/>
              <a:gd name="connsiteX5" fmla="*/ 1508784 w 10489499"/>
              <a:gd name="connsiteY5" fmla="*/ 6925 h 6875810"/>
              <a:gd name="connsiteX0" fmla="*/ 1272714 w 10253429"/>
              <a:gd name="connsiteY0" fmla="*/ 15873 h 6884758"/>
              <a:gd name="connsiteX1" fmla="*/ 10253429 w 10253429"/>
              <a:gd name="connsiteY1" fmla="*/ 5839729 h 6884758"/>
              <a:gd name="connsiteX2" fmla="*/ 10231657 w 10253429"/>
              <a:gd name="connsiteY2" fmla="*/ 6884758 h 6884758"/>
              <a:gd name="connsiteX3" fmla="*/ 1087657 w 10253429"/>
              <a:gd name="connsiteY3" fmla="*/ 6884758 h 6884758"/>
              <a:gd name="connsiteX4" fmla="*/ 1033229 w 10253429"/>
              <a:gd name="connsiteY4" fmla="*/ 26760 h 6884758"/>
              <a:gd name="connsiteX5" fmla="*/ 1272714 w 10253429"/>
              <a:gd name="connsiteY5" fmla="*/ 15873 h 6884758"/>
              <a:gd name="connsiteX0" fmla="*/ 876349 w 9857064"/>
              <a:gd name="connsiteY0" fmla="*/ 15873 h 6884758"/>
              <a:gd name="connsiteX1" fmla="*/ 9857064 w 9857064"/>
              <a:gd name="connsiteY1" fmla="*/ 5839729 h 6884758"/>
              <a:gd name="connsiteX2" fmla="*/ 9835292 w 9857064"/>
              <a:gd name="connsiteY2" fmla="*/ 6884758 h 6884758"/>
              <a:gd name="connsiteX3" fmla="*/ 691292 w 9857064"/>
              <a:gd name="connsiteY3" fmla="*/ 6884758 h 6884758"/>
              <a:gd name="connsiteX4" fmla="*/ 636864 w 9857064"/>
              <a:gd name="connsiteY4" fmla="*/ 26760 h 6884758"/>
              <a:gd name="connsiteX5" fmla="*/ 876349 w 9857064"/>
              <a:gd name="connsiteY5" fmla="*/ 15873 h 6884758"/>
              <a:gd name="connsiteX0" fmla="*/ 239485 w 9220200"/>
              <a:gd name="connsiteY0" fmla="*/ 15873 h 6884758"/>
              <a:gd name="connsiteX1" fmla="*/ 9220200 w 9220200"/>
              <a:gd name="connsiteY1" fmla="*/ 5839729 h 6884758"/>
              <a:gd name="connsiteX2" fmla="*/ 9198428 w 9220200"/>
              <a:gd name="connsiteY2" fmla="*/ 6884758 h 6884758"/>
              <a:gd name="connsiteX3" fmla="*/ 54428 w 9220200"/>
              <a:gd name="connsiteY3" fmla="*/ 6884758 h 6884758"/>
              <a:gd name="connsiteX4" fmla="*/ 0 w 9220200"/>
              <a:gd name="connsiteY4" fmla="*/ 26760 h 6884758"/>
              <a:gd name="connsiteX5" fmla="*/ 239485 w 9220200"/>
              <a:gd name="connsiteY5" fmla="*/ 15873 h 6884758"/>
              <a:gd name="connsiteX0" fmla="*/ 407573 w 9220200"/>
              <a:gd name="connsiteY0" fmla="*/ 21461 h 6870175"/>
              <a:gd name="connsiteX1" fmla="*/ 9220200 w 9220200"/>
              <a:gd name="connsiteY1" fmla="*/ 5825146 h 6870175"/>
              <a:gd name="connsiteX2" fmla="*/ 9198428 w 9220200"/>
              <a:gd name="connsiteY2" fmla="*/ 6870175 h 6870175"/>
              <a:gd name="connsiteX3" fmla="*/ 54428 w 9220200"/>
              <a:gd name="connsiteY3" fmla="*/ 6870175 h 6870175"/>
              <a:gd name="connsiteX4" fmla="*/ 0 w 9220200"/>
              <a:gd name="connsiteY4" fmla="*/ 12177 h 6870175"/>
              <a:gd name="connsiteX5" fmla="*/ 407573 w 9220200"/>
              <a:gd name="connsiteY5" fmla="*/ 21461 h 6870175"/>
              <a:gd name="connsiteX0" fmla="*/ 407573 w 9220200"/>
              <a:gd name="connsiteY0" fmla="*/ 11222 h 6859936"/>
              <a:gd name="connsiteX1" fmla="*/ 9220200 w 9220200"/>
              <a:gd name="connsiteY1" fmla="*/ 5814907 h 6859936"/>
              <a:gd name="connsiteX2" fmla="*/ 9198428 w 9220200"/>
              <a:gd name="connsiteY2" fmla="*/ 6859936 h 6859936"/>
              <a:gd name="connsiteX3" fmla="*/ 54428 w 9220200"/>
              <a:gd name="connsiteY3" fmla="*/ 6859936 h 6859936"/>
              <a:gd name="connsiteX4" fmla="*/ 0 w 9220200"/>
              <a:gd name="connsiteY4" fmla="*/ 1938 h 6859936"/>
              <a:gd name="connsiteX5" fmla="*/ 407573 w 9220200"/>
              <a:gd name="connsiteY5" fmla="*/ 11222 h 6859936"/>
              <a:gd name="connsiteX0" fmla="*/ 407573 w 9220200"/>
              <a:gd name="connsiteY0" fmla="*/ 9809 h 6858523"/>
              <a:gd name="connsiteX1" fmla="*/ 9220200 w 9220200"/>
              <a:gd name="connsiteY1" fmla="*/ 5813494 h 6858523"/>
              <a:gd name="connsiteX2" fmla="*/ 9198428 w 9220200"/>
              <a:gd name="connsiteY2" fmla="*/ 6858523 h 6858523"/>
              <a:gd name="connsiteX3" fmla="*/ 54428 w 9220200"/>
              <a:gd name="connsiteY3" fmla="*/ 6858523 h 6858523"/>
              <a:gd name="connsiteX4" fmla="*/ 0 w 9220200"/>
              <a:gd name="connsiteY4" fmla="*/ 525 h 6858523"/>
              <a:gd name="connsiteX5" fmla="*/ 407573 w 9220200"/>
              <a:gd name="connsiteY5" fmla="*/ 9809 h 6858523"/>
              <a:gd name="connsiteX0" fmla="*/ 407573 w 9220200"/>
              <a:gd name="connsiteY0" fmla="*/ 9809 h 6858523"/>
              <a:gd name="connsiteX1" fmla="*/ 9220200 w 9220200"/>
              <a:gd name="connsiteY1" fmla="*/ 5813494 h 6858523"/>
              <a:gd name="connsiteX2" fmla="*/ 9198428 w 9220200"/>
              <a:gd name="connsiteY2" fmla="*/ 6858523 h 6858523"/>
              <a:gd name="connsiteX3" fmla="*/ 54428 w 9220200"/>
              <a:gd name="connsiteY3" fmla="*/ 6858523 h 6858523"/>
              <a:gd name="connsiteX4" fmla="*/ 0 w 9220200"/>
              <a:gd name="connsiteY4" fmla="*/ 525 h 6858523"/>
              <a:gd name="connsiteX5" fmla="*/ 407573 w 9220200"/>
              <a:gd name="connsiteY5" fmla="*/ 9809 h 6858523"/>
              <a:gd name="connsiteX0" fmla="*/ 407573 w 9220200"/>
              <a:gd name="connsiteY0" fmla="*/ 9809 h 6858523"/>
              <a:gd name="connsiteX1" fmla="*/ 9220200 w 9220200"/>
              <a:gd name="connsiteY1" fmla="*/ 5813494 h 6858523"/>
              <a:gd name="connsiteX2" fmla="*/ 9198428 w 9220200"/>
              <a:gd name="connsiteY2" fmla="*/ 6858523 h 6858523"/>
              <a:gd name="connsiteX3" fmla="*/ 54428 w 9220200"/>
              <a:gd name="connsiteY3" fmla="*/ 6858523 h 6858523"/>
              <a:gd name="connsiteX4" fmla="*/ 0 w 9220200"/>
              <a:gd name="connsiteY4" fmla="*/ 525 h 6858523"/>
              <a:gd name="connsiteX5" fmla="*/ 407573 w 9220200"/>
              <a:gd name="connsiteY5" fmla="*/ 9809 h 6858523"/>
              <a:gd name="connsiteX0" fmla="*/ 407573 w 9220200"/>
              <a:gd name="connsiteY0" fmla="*/ 9809 h 6858523"/>
              <a:gd name="connsiteX1" fmla="*/ 9220200 w 9220200"/>
              <a:gd name="connsiteY1" fmla="*/ 5813494 h 6858523"/>
              <a:gd name="connsiteX2" fmla="*/ 9198428 w 9220200"/>
              <a:gd name="connsiteY2" fmla="*/ 6858523 h 6858523"/>
              <a:gd name="connsiteX3" fmla="*/ 54428 w 9220200"/>
              <a:gd name="connsiteY3" fmla="*/ 6858523 h 6858523"/>
              <a:gd name="connsiteX4" fmla="*/ 0 w 9220200"/>
              <a:gd name="connsiteY4" fmla="*/ 525 h 6858523"/>
              <a:gd name="connsiteX5" fmla="*/ 407573 w 9220200"/>
              <a:gd name="connsiteY5" fmla="*/ 9809 h 6858523"/>
              <a:gd name="connsiteX0" fmla="*/ 407573 w 9220200"/>
              <a:gd name="connsiteY0" fmla="*/ 1 h 6862162"/>
              <a:gd name="connsiteX1" fmla="*/ 9220200 w 9220200"/>
              <a:gd name="connsiteY1" fmla="*/ 5817133 h 6862162"/>
              <a:gd name="connsiteX2" fmla="*/ 9198428 w 9220200"/>
              <a:gd name="connsiteY2" fmla="*/ 6862162 h 6862162"/>
              <a:gd name="connsiteX3" fmla="*/ 54428 w 9220200"/>
              <a:gd name="connsiteY3" fmla="*/ 6862162 h 6862162"/>
              <a:gd name="connsiteX4" fmla="*/ 0 w 9220200"/>
              <a:gd name="connsiteY4" fmla="*/ 4164 h 6862162"/>
              <a:gd name="connsiteX5" fmla="*/ 407573 w 9220200"/>
              <a:gd name="connsiteY5" fmla="*/ 1 h 6862162"/>
              <a:gd name="connsiteX0" fmla="*/ 400849 w 9213476"/>
              <a:gd name="connsiteY0" fmla="*/ 1 h 6862162"/>
              <a:gd name="connsiteX1" fmla="*/ 9213476 w 9213476"/>
              <a:gd name="connsiteY1" fmla="*/ 5817133 h 6862162"/>
              <a:gd name="connsiteX2" fmla="*/ 9191704 w 9213476"/>
              <a:gd name="connsiteY2" fmla="*/ 6862162 h 6862162"/>
              <a:gd name="connsiteX3" fmla="*/ 47704 w 9213476"/>
              <a:gd name="connsiteY3" fmla="*/ 6862162 h 6862162"/>
              <a:gd name="connsiteX4" fmla="*/ 0 w 9213476"/>
              <a:gd name="connsiteY4" fmla="*/ 4164 h 6862162"/>
              <a:gd name="connsiteX5" fmla="*/ 400849 w 9213476"/>
              <a:gd name="connsiteY5" fmla="*/ 1 h 6862162"/>
              <a:gd name="connsiteX0" fmla="*/ 400849 w 9213476"/>
              <a:gd name="connsiteY0" fmla="*/ 1 h 6882333"/>
              <a:gd name="connsiteX1" fmla="*/ 9213476 w 9213476"/>
              <a:gd name="connsiteY1" fmla="*/ 5837304 h 6882333"/>
              <a:gd name="connsiteX2" fmla="*/ 9191704 w 9213476"/>
              <a:gd name="connsiteY2" fmla="*/ 6882333 h 6882333"/>
              <a:gd name="connsiteX3" fmla="*/ 47704 w 9213476"/>
              <a:gd name="connsiteY3" fmla="*/ 6882333 h 6882333"/>
              <a:gd name="connsiteX4" fmla="*/ 0 w 9213476"/>
              <a:gd name="connsiteY4" fmla="*/ 24335 h 6882333"/>
              <a:gd name="connsiteX5" fmla="*/ 400849 w 9213476"/>
              <a:gd name="connsiteY5" fmla="*/ 1 h 6882333"/>
              <a:gd name="connsiteX0" fmla="*/ 400849 w 9213476"/>
              <a:gd name="connsiteY0" fmla="*/ 49625 h 6931957"/>
              <a:gd name="connsiteX1" fmla="*/ 9213476 w 9213476"/>
              <a:gd name="connsiteY1" fmla="*/ 5886928 h 6931957"/>
              <a:gd name="connsiteX2" fmla="*/ 9191704 w 9213476"/>
              <a:gd name="connsiteY2" fmla="*/ 6931957 h 6931957"/>
              <a:gd name="connsiteX3" fmla="*/ 47704 w 9213476"/>
              <a:gd name="connsiteY3" fmla="*/ 6931957 h 6931957"/>
              <a:gd name="connsiteX4" fmla="*/ 0 w 9213476"/>
              <a:gd name="connsiteY4" fmla="*/ 0 h 6931957"/>
              <a:gd name="connsiteX5" fmla="*/ 400849 w 9213476"/>
              <a:gd name="connsiteY5" fmla="*/ 49625 h 6931957"/>
              <a:gd name="connsiteX0" fmla="*/ 400849 w 9213476"/>
              <a:gd name="connsiteY0" fmla="*/ 2560 h 6884892"/>
              <a:gd name="connsiteX1" fmla="*/ 9213476 w 9213476"/>
              <a:gd name="connsiteY1" fmla="*/ 5839863 h 6884892"/>
              <a:gd name="connsiteX2" fmla="*/ 9191704 w 9213476"/>
              <a:gd name="connsiteY2" fmla="*/ 6884892 h 6884892"/>
              <a:gd name="connsiteX3" fmla="*/ 47704 w 9213476"/>
              <a:gd name="connsiteY3" fmla="*/ 6884892 h 6884892"/>
              <a:gd name="connsiteX4" fmla="*/ 0 w 9213476"/>
              <a:gd name="connsiteY4" fmla="*/ 0 h 6884892"/>
              <a:gd name="connsiteX5" fmla="*/ 400849 w 9213476"/>
              <a:gd name="connsiteY5" fmla="*/ 2560 h 6884892"/>
              <a:gd name="connsiteX0" fmla="*/ 2322247 w 9213476"/>
              <a:gd name="connsiteY0" fmla="*/ 2560 h 6884892"/>
              <a:gd name="connsiteX1" fmla="*/ 9213476 w 9213476"/>
              <a:gd name="connsiteY1" fmla="*/ 5839863 h 6884892"/>
              <a:gd name="connsiteX2" fmla="*/ 9191704 w 9213476"/>
              <a:gd name="connsiteY2" fmla="*/ 6884892 h 6884892"/>
              <a:gd name="connsiteX3" fmla="*/ 47704 w 9213476"/>
              <a:gd name="connsiteY3" fmla="*/ 6884892 h 6884892"/>
              <a:gd name="connsiteX4" fmla="*/ 0 w 9213476"/>
              <a:gd name="connsiteY4" fmla="*/ 0 h 6884892"/>
              <a:gd name="connsiteX5" fmla="*/ 2322247 w 9213476"/>
              <a:gd name="connsiteY5" fmla="*/ 2560 h 6884892"/>
              <a:gd name="connsiteX0" fmla="*/ 2322247 w 9213476"/>
              <a:gd name="connsiteY0" fmla="*/ 2560 h 6884892"/>
              <a:gd name="connsiteX1" fmla="*/ 9213476 w 9213476"/>
              <a:gd name="connsiteY1" fmla="*/ 5839863 h 6884892"/>
              <a:gd name="connsiteX2" fmla="*/ 9191704 w 9213476"/>
              <a:gd name="connsiteY2" fmla="*/ 6884892 h 6884892"/>
              <a:gd name="connsiteX3" fmla="*/ 47704 w 9213476"/>
              <a:gd name="connsiteY3" fmla="*/ 6884892 h 6884892"/>
              <a:gd name="connsiteX4" fmla="*/ 0 w 9213476"/>
              <a:gd name="connsiteY4" fmla="*/ 0 h 6884892"/>
              <a:gd name="connsiteX5" fmla="*/ 2322247 w 9213476"/>
              <a:gd name="connsiteY5" fmla="*/ 2560 h 68848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13476" h="6884892">
                <a:moveTo>
                  <a:pt x="2322247" y="2560"/>
                </a:moveTo>
                <a:cubicBezTo>
                  <a:pt x="2308123" y="33655"/>
                  <a:pt x="3487590" y="6032178"/>
                  <a:pt x="9213476" y="5839863"/>
                </a:cubicBezTo>
                <a:lnTo>
                  <a:pt x="9191704" y="6884892"/>
                </a:lnTo>
                <a:lnTo>
                  <a:pt x="47704" y="6884892"/>
                </a:lnTo>
                <a:cubicBezTo>
                  <a:pt x="20490" y="3455893"/>
                  <a:pt x="5443" y="849084"/>
                  <a:pt x="0" y="0"/>
                </a:cubicBezTo>
                <a:lnTo>
                  <a:pt x="2322247" y="256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 userDrawn="1"/>
        </p:nvSpPr>
        <p:spPr>
          <a:xfrm>
            <a:off x="152400" y="114782"/>
            <a:ext cx="8229600" cy="3657600"/>
          </a:xfrm>
          <a:prstGeom prst="roundRect">
            <a:avLst/>
          </a:prstGeom>
          <a:gradFill>
            <a:gsLst>
              <a:gs pos="0">
                <a:schemeClr val="dk1">
                  <a:tint val="50000"/>
                  <a:satMod val="300000"/>
                  <a:alpha val="96000"/>
                </a:schemeClr>
              </a:gs>
              <a:gs pos="35000">
                <a:schemeClr val="dk1">
                  <a:tint val="37000"/>
                  <a:satMod val="300000"/>
                  <a:alpha val="97000"/>
                </a:schemeClr>
              </a:gs>
              <a:gs pos="100000">
                <a:schemeClr val="dk1">
                  <a:tint val="15000"/>
                  <a:satMod val="350000"/>
                  <a:alpha val="97000"/>
                </a:schemeClr>
              </a:gs>
            </a:gsLst>
          </a:gra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57454" y="241795"/>
            <a:ext cx="3799163" cy="55210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7000" y="267885"/>
            <a:ext cx="3760808" cy="5470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4713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759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921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5415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0427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04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650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91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7FCD8-5642-4329-B86C-1EDDBAF08A49}" type="datetimeFigureOut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2/4/2017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44D6E-1E6B-407A-B638-60D9E425D4C7}" type="slidenum">
              <a:rPr 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046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0.xml"/><Relationship Id="rId13" Type="http://schemas.openxmlformats.org/officeDocument/2006/relationships/slide" Target="slide21.xml"/><Relationship Id="rId18" Type="http://schemas.openxmlformats.org/officeDocument/2006/relationships/slide" Target="slide30.xml"/><Relationship Id="rId3" Type="http://schemas.openxmlformats.org/officeDocument/2006/relationships/image" Target="../media/image3.png"/><Relationship Id="rId7" Type="http://schemas.openxmlformats.org/officeDocument/2006/relationships/slide" Target="slide31.xml"/><Relationship Id="rId12" Type="http://schemas.openxmlformats.org/officeDocument/2006/relationships/slide" Target="slide33.xml"/><Relationship Id="rId17" Type="http://schemas.openxmlformats.org/officeDocument/2006/relationships/slide" Target="slide26.xml"/><Relationship Id="rId2" Type="http://schemas.openxmlformats.org/officeDocument/2006/relationships/notesSlide" Target="../notesSlides/notesSlide1.xml"/><Relationship Id="rId16" Type="http://schemas.openxmlformats.org/officeDocument/2006/relationships/slide" Target="slide2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11" Type="http://schemas.openxmlformats.org/officeDocument/2006/relationships/slide" Target="slide32.xml"/><Relationship Id="rId5" Type="http://schemas.openxmlformats.org/officeDocument/2006/relationships/slide" Target="slide23.xml"/><Relationship Id="rId15" Type="http://schemas.openxmlformats.org/officeDocument/2006/relationships/slide" Target="slide25.xml"/><Relationship Id="rId10" Type="http://schemas.openxmlformats.org/officeDocument/2006/relationships/slide" Target="slide28.xml"/><Relationship Id="rId19" Type="http://schemas.openxmlformats.org/officeDocument/2006/relationships/slide" Target="slide34.xml"/><Relationship Id="rId4" Type="http://schemas.openxmlformats.org/officeDocument/2006/relationships/slide" Target="slide27.xml"/><Relationship Id="rId9" Type="http://schemas.openxmlformats.org/officeDocument/2006/relationships/slide" Target="slide24.xml"/><Relationship Id="rId14" Type="http://schemas.openxmlformats.org/officeDocument/2006/relationships/slide" Target="slide2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image" Target="../media/image3.png"/><Relationship Id="rId7" Type="http://schemas.openxmlformats.org/officeDocument/2006/relationships/slide" Target="slide3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2.xml"/><Relationship Id="rId5" Type="http://schemas.openxmlformats.org/officeDocument/2006/relationships/slide" Target="slide28.xml"/><Relationship Id="rId10" Type="http://schemas.openxmlformats.org/officeDocument/2006/relationships/slide" Target="slide34.xml"/><Relationship Id="rId4" Type="http://schemas.openxmlformats.org/officeDocument/2006/relationships/slide" Target="slide31.xml"/><Relationship Id="rId9" Type="http://schemas.openxmlformats.org/officeDocument/2006/relationships/slide" Target="slide3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0.xml"/><Relationship Id="rId3" Type="http://schemas.openxmlformats.org/officeDocument/2006/relationships/image" Target="../media/image3.png"/><Relationship Id="rId7" Type="http://schemas.openxmlformats.org/officeDocument/2006/relationships/slide" Target="slide2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3.xml"/><Relationship Id="rId5" Type="http://schemas.openxmlformats.org/officeDocument/2006/relationships/slide" Target="slide32.xml"/><Relationship Id="rId4" Type="http://schemas.openxmlformats.org/officeDocument/2006/relationships/slide" Target="slide31.xml"/><Relationship Id="rId9" Type="http://schemas.openxmlformats.org/officeDocument/2006/relationships/slide" Target="slide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4.xml"/><Relationship Id="rId3" Type="http://schemas.openxmlformats.org/officeDocument/2006/relationships/image" Target="../media/image3.png"/><Relationship Id="rId7" Type="http://schemas.openxmlformats.org/officeDocument/2006/relationships/slide" Target="slide3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3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3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3.xml"/><Relationship Id="rId5" Type="http://schemas.openxmlformats.org/officeDocument/2006/relationships/slide" Target="slide32.xml"/><Relationship Id="rId4" Type="http://schemas.openxmlformats.org/officeDocument/2006/relationships/slide" Target="slide3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4.xml"/><Relationship Id="rId5" Type="http://schemas.openxmlformats.org/officeDocument/2006/relationships/slide" Target="slide33.xml"/><Relationship Id="rId4" Type="http://schemas.openxmlformats.org/officeDocument/2006/relationships/slide" Target="slide3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slide" Target="slide34.xml"/><Relationship Id="rId4" Type="http://schemas.openxmlformats.org/officeDocument/2006/relationships/slide" Target="slide3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29.xml"/><Relationship Id="rId18" Type="http://schemas.openxmlformats.org/officeDocument/2006/relationships/slide" Target="slide34.xml"/><Relationship Id="rId3" Type="http://schemas.openxmlformats.org/officeDocument/2006/relationships/image" Target="../media/image3.png"/><Relationship Id="rId7" Type="http://schemas.openxmlformats.org/officeDocument/2006/relationships/slide" Target="slide20.xml"/><Relationship Id="rId12" Type="http://schemas.openxmlformats.org/officeDocument/2006/relationships/slide" Target="slide21.xml"/><Relationship Id="rId17" Type="http://schemas.openxmlformats.org/officeDocument/2006/relationships/slide" Target="slide30.xml"/><Relationship Id="rId2" Type="http://schemas.openxmlformats.org/officeDocument/2006/relationships/notesSlide" Target="../notesSlides/notesSlide2.xml"/><Relationship Id="rId16" Type="http://schemas.openxmlformats.org/officeDocument/2006/relationships/slide" Target="slide2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11" Type="http://schemas.openxmlformats.org/officeDocument/2006/relationships/slide" Target="slide33.xml"/><Relationship Id="rId5" Type="http://schemas.openxmlformats.org/officeDocument/2006/relationships/slide" Target="slide23.xml"/><Relationship Id="rId15" Type="http://schemas.openxmlformats.org/officeDocument/2006/relationships/slide" Target="slide22.xml"/><Relationship Id="rId10" Type="http://schemas.openxmlformats.org/officeDocument/2006/relationships/slide" Target="slide32.xml"/><Relationship Id="rId4" Type="http://schemas.openxmlformats.org/officeDocument/2006/relationships/slide" Target="slide27.xml"/><Relationship Id="rId9" Type="http://schemas.openxmlformats.org/officeDocument/2006/relationships/slide" Target="slide28.xml"/><Relationship Id="rId14" Type="http://schemas.openxmlformats.org/officeDocument/2006/relationships/slide" Target="slide2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25.xml"/><Relationship Id="rId3" Type="http://schemas.openxmlformats.org/officeDocument/2006/relationships/image" Target="../media/image3.png"/><Relationship Id="rId7" Type="http://schemas.openxmlformats.org/officeDocument/2006/relationships/slide" Target="slide24.xml"/><Relationship Id="rId12" Type="http://schemas.openxmlformats.org/officeDocument/2006/relationships/slide" Target="slide29.xml"/><Relationship Id="rId17" Type="http://schemas.openxmlformats.org/officeDocument/2006/relationships/slide" Target="slide34.xml"/><Relationship Id="rId2" Type="http://schemas.openxmlformats.org/officeDocument/2006/relationships/notesSlide" Target="../notesSlides/notesSlide3.xml"/><Relationship Id="rId16" Type="http://schemas.openxmlformats.org/officeDocument/2006/relationships/slide" Target="slide30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11" Type="http://schemas.openxmlformats.org/officeDocument/2006/relationships/slide" Target="slide21.xml"/><Relationship Id="rId5" Type="http://schemas.openxmlformats.org/officeDocument/2006/relationships/slide" Target="slide23.xml"/><Relationship Id="rId15" Type="http://schemas.openxmlformats.org/officeDocument/2006/relationships/slide" Target="slide26.xml"/><Relationship Id="rId10" Type="http://schemas.openxmlformats.org/officeDocument/2006/relationships/slide" Target="slide33.xml"/><Relationship Id="rId4" Type="http://schemas.openxmlformats.org/officeDocument/2006/relationships/slide" Target="slide27.xml"/><Relationship Id="rId9" Type="http://schemas.openxmlformats.org/officeDocument/2006/relationships/slide" Target="slide32.xml"/><Relationship Id="rId14" Type="http://schemas.openxmlformats.org/officeDocument/2006/relationships/slide" Target="slide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22.xml"/><Relationship Id="rId3" Type="http://schemas.openxmlformats.org/officeDocument/2006/relationships/image" Target="../media/image3.png"/><Relationship Id="rId7" Type="http://schemas.openxmlformats.org/officeDocument/2006/relationships/slide" Target="slide24.xml"/><Relationship Id="rId12" Type="http://schemas.openxmlformats.org/officeDocument/2006/relationships/slide" Target="slide25.xml"/><Relationship Id="rId2" Type="http://schemas.openxmlformats.org/officeDocument/2006/relationships/notesSlide" Target="../notesSlides/notesSlide4.xml"/><Relationship Id="rId16" Type="http://schemas.openxmlformats.org/officeDocument/2006/relationships/slide" Target="slide3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11" Type="http://schemas.openxmlformats.org/officeDocument/2006/relationships/slide" Target="slide29.xml"/><Relationship Id="rId5" Type="http://schemas.openxmlformats.org/officeDocument/2006/relationships/slide" Target="slide23.xml"/><Relationship Id="rId15" Type="http://schemas.openxmlformats.org/officeDocument/2006/relationships/slide" Target="slide30.xml"/><Relationship Id="rId10" Type="http://schemas.openxmlformats.org/officeDocument/2006/relationships/slide" Target="slide33.xml"/><Relationship Id="rId4" Type="http://schemas.openxmlformats.org/officeDocument/2006/relationships/slide" Target="slide27.xml"/><Relationship Id="rId9" Type="http://schemas.openxmlformats.org/officeDocument/2006/relationships/slide" Target="slide32.xml"/><Relationship Id="rId14" Type="http://schemas.openxmlformats.org/officeDocument/2006/relationships/slide" Target="slide2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26.xml"/><Relationship Id="rId3" Type="http://schemas.openxmlformats.org/officeDocument/2006/relationships/image" Target="../media/image3.png"/><Relationship Id="rId7" Type="http://schemas.openxmlformats.org/officeDocument/2006/relationships/slide" Target="slide24.xml"/><Relationship Id="rId12" Type="http://schemas.openxmlformats.org/officeDocument/2006/relationships/slide" Target="slide2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1.xml"/><Relationship Id="rId11" Type="http://schemas.openxmlformats.org/officeDocument/2006/relationships/slide" Target="slide29.xml"/><Relationship Id="rId5" Type="http://schemas.openxmlformats.org/officeDocument/2006/relationships/slide" Target="slide23.xml"/><Relationship Id="rId15" Type="http://schemas.openxmlformats.org/officeDocument/2006/relationships/slide" Target="slide34.xml"/><Relationship Id="rId10" Type="http://schemas.openxmlformats.org/officeDocument/2006/relationships/slide" Target="slide33.xml"/><Relationship Id="rId4" Type="http://schemas.openxmlformats.org/officeDocument/2006/relationships/slide" Target="slide27.xml"/><Relationship Id="rId9" Type="http://schemas.openxmlformats.org/officeDocument/2006/relationships/slide" Target="slide32.xml"/><Relationship Id="rId14" Type="http://schemas.openxmlformats.org/officeDocument/2006/relationships/slide" Target="slide3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13" Type="http://schemas.openxmlformats.org/officeDocument/2006/relationships/slide" Target="slide30.xml"/><Relationship Id="rId3" Type="http://schemas.openxmlformats.org/officeDocument/2006/relationships/image" Target="../media/image3.png"/><Relationship Id="rId7" Type="http://schemas.openxmlformats.org/officeDocument/2006/relationships/slide" Target="slide28.xml"/><Relationship Id="rId12" Type="http://schemas.openxmlformats.org/officeDocument/2006/relationships/slide" Target="slide2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11" Type="http://schemas.openxmlformats.org/officeDocument/2006/relationships/slide" Target="slide25.xml"/><Relationship Id="rId5" Type="http://schemas.openxmlformats.org/officeDocument/2006/relationships/slide" Target="slide31.xml"/><Relationship Id="rId10" Type="http://schemas.openxmlformats.org/officeDocument/2006/relationships/slide" Target="slide29.xml"/><Relationship Id="rId4" Type="http://schemas.openxmlformats.org/officeDocument/2006/relationships/slide" Target="slide27.xml"/><Relationship Id="rId9" Type="http://schemas.openxmlformats.org/officeDocument/2006/relationships/slide" Target="slide33.xml"/><Relationship Id="rId14" Type="http://schemas.openxmlformats.org/officeDocument/2006/relationships/slide" Target="slide3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13" Type="http://schemas.openxmlformats.org/officeDocument/2006/relationships/slide" Target="slide34.xml"/><Relationship Id="rId3" Type="http://schemas.openxmlformats.org/officeDocument/2006/relationships/image" Target="../media/image3.png"/><Relationship Id="rId7" Type="http://schemas.openxmlformats.org/officeDocument/2006/relationships/slide" Target="slide32.xml"/><Relationship Id="rId12" Type="http://schemas.openxmlformats.org/officeDocument/2006/relationships/slide" Target="slide3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11" Type="http://schemas.openxmlformats.org/officeDocument/2006/relationships/slide" Target="slide26.xml"/><Relationship Id="rId5" Type="http://schemas.openxmlformats.org/officeDocument/2006/relationships/slide" Target="slide31.xml"/><Relationship Id="rId10" Type="http://schemas.openxmlformats.org/officeDocument/2006/relationships/slide" Target="slide25.xml"/><Relationship Id="rId4" Type="http://schemas.openxmlformats.org/officeDocument/2006/relationships/slide" Target="slide27.xml"/><Relationship Id="rId9" Type="http://schemas.openxmlformats.org/officeDocument/2006/relationships/slide" Target="slide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3.png"/><Relationship Id="rId7" Type="http://schemas.openxmlformats.org/officeDocument/2006/relationships/slide" Target="slide32.xml"/><Relationship Id="rId12" Type="http://schemas.openxmlformats.org/officeDocument/2006/relationships/slide" Target="slide3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11" Type="http://schemas.openxmlformats.org/officeDocument/2006/relationships/slide" Target="slide30.xml"/><Relationship Id="rId5" Type="http://schemas.openxmlformats.org/officeDocument/2006/relationships/slide" Target="slide31.xml"/><Relationship Id="rId10" Type="http://schemas.openxmlformats.org/officeDocument/2006/relationships/slide" Target="slide26.xml"/><Relationship Id="rId4" Type="http://schemas.openxmlformats.org/officeDocument/2006/relationships/slide" Target="slide27.xml"/><Relationship Id="rId9" Type="http://schemas.openxmlformats.org/officeDocument/2006/relationships/slide" Target="slide2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3.png"/><Relationship Id="rId7" Type="http://schemas.openxmlformats.org/officeDocument/2006/relationships/slide" Target="slide3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8.xml"/><Relationship Id="rId11" Type="http://schemas.openxmlformats.org/officeDocument/2006/relationships/slide" Target="slide34.xml"/><Relationship Id="rId5" Type="http://schemas.openxmlformats.org/officeDocument/2006/relationships/slide" Target="slide31.xml"/><Relationship Id="rId10" Type="http://schemas.openxmlformats.org/officeDocument/2006/relationships/slide" Target="slide30.xml"/><Relationship Id="rId4" Type="http://schemas.openxmlformats.org/officeDocument/2006/relationships/slide" Target="slide27.xml"/><Relationship Id="rId9" Type="http://schemas.openxmlformats.org/officeDocument/2006/relationships/slide" Target="slide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5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48397" y="1593474"/>
            <a:ext cx="1619716" cy="269187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Freeform 1">
            <a:hlinkClick r:id="rId6" action="ppaction://hlinksldjump"/>
          </p:cNvPr>
          <p:cNvSpPr>
            <a:spLocks/>
          </p:cNvSpPr>
          <p:nvPr/>
        </p:nvSpPr>
        <p:spPr bwMode="auto">
          <a:xfrm>
            <a:off x="228600" y="609600"/>
            <a:ext cx="2135149" cy="1621245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0" rIns="548640" bIns="2743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</a:t>
            </a:r>
            <a:endParaRPr lang="en-US" sz="3600" dirty="0"/>
          </a:p>
        </p:txBody>
      </p:sp>
      <p:sp>
        <p:nvSpPr>
          <p:cNvPr id="22" name="Freeform 17">
            <a:hlinkClick r:id="rId7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24" name="Freeform 9">
            <a:hlinkClick r:id="rId8" action="ppaction://hlinksldjump"/>
          </p:cNvPr>
          <p:cNvSpPr>
            <a:spLocks/>
          </p:cNvSpPr>
          <p:nvPr/>
        </p:nvSpPr>
        <p:spPr bwMode="auto">
          <a:xfrm rot="5400000">
            <a:off x="1496346" y="850843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0" tIns="0" rIns="8229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Freeform 22">
            <a:hlinkClick r:id="rId9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10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11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12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Freeform 5">
            <a:hlinkClick r:id="rId13" action="ppaction://hlinksldjump"/>
          </p:cNvPr>
          <p:cNvSpPr>
            <a:spLocks/>
          </p:cNvSpPr>
          <p:nvPr/>
        </p:nvSpPr>
        <p:spPr bwMode="auto">
          <a:xfrm rot="5400000">
            <a:off x="3307914" y="9451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4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5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13">
            <a:hlinkClick r:id="rId16" action="ppaction://hlinksldjump"/>
          </p:cNvPr>
          <p:cNvSpPr>
            <a:spLocks/>
          </p:cNvSpPr>
          <p:nvPr/>
        </p:nvSpPr>
        <p:spPr bwMode="auto">
          <a:xfrm rot="5400000">
            <a:off x="4528592" y="887550"/>
            <a:ext cx="2135149" cy="1621245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0" rIns="82296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39" name="Freeform 9">
            <a:hlinkClick r:id="rId17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8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9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629400" y="0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00" accel="1000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22" name="Freeform 17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1" name="Freeform 22">
            <a:hlinkClick r:id="rId5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6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7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8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Freeform 5">
            <a:hlinkClick r:id="rId9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0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24600" y="48006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22" name="Freeform 17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3" name="Freeform 5">
            <a:hlinkClick r:id="rId5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6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7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Freeform 5">
            <a:hlinkClick r:id="rId8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9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24600" y="48006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22" name="Freeform 17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3" name="Freeform 5">
            <a:hlinkClick r:id="rId5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6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7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8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246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22" name="Freeform 17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3" name="Freeform 5">
            <a:hlinkClick r:id="rId5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6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7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33" name="Freeform 5">
            <a:hlinkClick r:id="rId4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5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6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8006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34" name="Freeform 9">
            <a:hlinkClick r:id="rId4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5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8006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41" name="Freeform 17">
            <a:hlinkClick r:id="rId4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800600"/>
            <a:ext cx="25146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371600"/>
            <a:ext cx="4159491" cy="4246987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914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419600" y="685800"/>
            <a:ext cx="4648200" cy="5867400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27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b="1" dirty="0" smtClean="0"/>
          </a:p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Легенда про вишиту сорочку</a:t>
            </a:r>
          </a:p>
          <a:p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Дуже давно на землі лютувала страшна пошесть. Вимирали сім'ї  і навіть цілі села. І ось одна жінка, утративши усю сім'ю, окрім одного найменшого синочка,  молила Бога, щоб він зберіг хоч цю її дитину. І Бог відкрив їй таємницю:</a:t>
            </a:r>
          </a:p>
          <a:p>
            <a:pPr>
              <a:buFontTx/>
              <a:buChar char="-"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Виший дитині та собі на сорочці хрестики, знак для ангелів, бо на кому немає хреста, той загине. Але нікому не розповідай, бо загинеш сама  і твоя дитина.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Жінка зробила все так, як було велено, але не могла дивитися на те, як вмирали інші. І розповіла всім про обереги, та люди не повірили їй. Тоді вона зірвала сорочку зі свого сина, і він помер на очах у всіх.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11">
            <a:hlinkClick r:id="rId2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Freeform 1">
            <a:hlinkClick r:id="rId3" action="ppaction://hlinksldjump"/>
          </p:cNvPr>
          <p:cNvSpPr>
            <a:spLocks/>
          </p:cNvSpPr>
          <p:nvPr/>
        </p:nvSpPr>
        <p:spPr bwMode="auto">
          <a:xfrm>
            <a:off x="1092242" y="4343400"/>
            <a:ext cx="2793958" cy="2121487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0" rIns="731520" bIns="2743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/>
              <a:t>1</a:t>
            </a:r>
            <a:endParaRPr lang="en-US" sz="6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5800" y="381000"/>
          <a:ext cx="6096000" cy="3063240"/>
        </p:xfrm>
        <a:graphic>
          <a:graphicData uri="http://schemas.openxmlformats.org/drawingml/2006/table">
            <a:tbl>
              <a:tblPr/>
              <a:tblGrid>
                <a:gridCol w="2011680"/>
                <a:gridCol w="2011680"/>
                <a:gridCol w="207264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Знайдіть іменники, які належать до назв істот.</a:t>
                      </a: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димар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друкар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русалка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продмаг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28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вітряк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бригадир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словник</a:t>
                      </a:r>
                      <a:b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>
                          <a:latin typeface="Times New Roman" pitchFamily="18" charset="0"/>
                          <a:cs typeface="Times New Roman" pitchFamily="18" charset="0"/>
                        </a:rPr>
                        <a:t>письменник</a:t>
                      </a: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Петро</a:t>
                      </a:r>
                      <a:b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санбат</a:t>
                      </a:r>
                      <a:b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800" b="1" dirty="0">
                          <a:latin typeface="Times New Roman" pitchFamily="18" charset="0"/>
                          <a:cs typeface="Times New Roman" pitchFamily="18" charset="0"/>
                        </a:rPr>
                        <a:t>комбат</a:t>
                      </a: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3063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5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48397" y="1593474"/>
            <a:ext cx="1619716" cy="269187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6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24" name="Freeform 9">
            <a:hlinkClick r:id="rId7" action="ppaction://hlinksldjump"/>
          </p:cNvPr>
          <p:cNvSpPr>
            <a:spLocks/>
          </p:cNvSpPr>
          <p:nvPr/>
        </p:nvSpPr>
        <p:spPr bwMode="auto">
          <a:xfrm rot="5400000">
            <a:off x="1496346" y="850843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0" tIns="0" rIns="8229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Freeform 22">
            <a:hlinkClick r:id="rId8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9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10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11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Freeform 5">
            <a:hlinkClick r:id="rId12" action="ppaction://hlinksldjump"/>
          </p:cNvPr>
          <p:cNvSpPr>
            <a:spLocks/>
          </p:cNvSpPr>
          <p:nvPr/>
        </p:nvSpPr>
        <p:spPr bwMode="auto">
          <a:xfrm rot="5400000">
            <a:off x="3307914" y="9451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3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4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13">
            <a:hlinkClick r:id="rId15" action="ppaction://hlinksldjump"/>
          </p:cNvPr>
          <p:cNvSpPr>
            <a:spLocks/>
          </p:cNvSpPr>
          <p:nvPr/>
        </p:nvSpPr>
        <p:spPr bwMode="auto">
          <a:xfrm rot="5400000">
            <a:off x="4528592" y="887550"/>
            <a:ext cx="2135149" cy="1621245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0" rIns="82296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39" name="Freeform 9">
            <a:hlinkClick r:id="rId16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7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8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77000" y="4724400"/>
            <a:ext cx="2667000" cy="175432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6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6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9">
            <a:hlinkClick r:id="rId2" action="ppaction://hlinksldjump"/>
          </p:cNvPr>
          <p:cNvSpPr>
            <a:spLocks/>
          </p:cNvSpPr>
          <p:nvPr/>
        </p:nvSpPr>
        <p:spPr bwMode="auto">
          <a:xfrm rot="5400000">
            <a:off x="702399" y="4276043"/>
            <a:ext cx="2793958" cy="2217555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0" tIns="0" rIns="8229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838200"/>
            <a:ext cx="6781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Узагальнити одним словом поняття: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1)    любов, повага, сміливість –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2)    сніг, іній, вітер –</a:t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3)    ромашка, троянда, волошка – 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793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5">
            <a:hlinkClick r:id="rId2" action="ppaction://hlinksldjump"/>
          </p:cNvPr>
          <p:cNvSpPr>
            <a:spLocks/>
          </p:cNvSpPr>
          <p:nvPr/>
        </p:nvSpPr>
        <p:spPr bwMode="auto">
          <a:xfrm rot="5400000">
            <a:off x="1073856" y="3565708"/>
            <a:ext cx="2119487" cy="3522472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38200" y="381000"/>
          <a:ext cx="6096000" cy="306324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  Знайдіть іменники, які належать лише до чоловічого роду.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педагог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ножиці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теля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плакса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суддя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сирота 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професор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ступінь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комета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адреса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рева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путь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4439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3">
            <a:hlinkClick r:id="rId2" action="ppaction://hlinksldjump"/>
          </p:cNvPr>
          <p:cNvSpPr>
            <a:spLocks/>
          </p:cNvSpPr>
          <p:nvPr/>
        </p:nvSpPr>
        <p:spPr bwMode="auto">
          <a:xfrm rot="5400000">
            <a:off x="666477" y="4324077"/>
            <a:ext cx="2793958" cy="2121487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0" rIns="82296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/>
              <a:t>4</a:t>
            </a:r>
            <a:endParaRPr lang="en-US" sz="6000" dirty="0"/>
          </a:p>
        </p:txBody>
      </p:sp>
      <p:sp>
        <p:nvSpPr>
          <p:cNvPr id="12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62000" y="228600"/>
          <a:ext cx="6096000" cy="348996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Знайдіть іменники, які належать до І відміни.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солодощі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вила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сила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зілля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цеце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надія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суддя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клен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тім’я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земля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груша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корито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галузь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4274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>
            <a:hlinkClick r:id="rId2" action="ppaction://hlinksldjump"/>
          </p:cNvPr>
          <p:cNvSpPr>
            <a:spLocks/>
          </p:cNvSpPr>
          <p:nvPr/>
        </p:nvSpPr>
        <p:spPr bwMode="auto">
          <a:xfrm>
            <a:off x="1080914" y="3259331"/>
            <a:ext cx="2119486" cy="352246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152400"/>
            <a:ext cx="58005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Виписати з тексту загальні назви.</a:t>
            </a:r>
            <a:r>
              <a:rPr lang="uk-UA" dirty="0" smtClean="0"/>
              <a:t> 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685800"/>
            <a:ext cx="67818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chemeClr val="bg2">
                    <a:lumMod val="50000"/>
                  </a:schemeClr>
                </a:solidFill>
              </a:rPr>
              <a:t>...</a:t>
            </a:r>
            <a:r>
              <a:rPr lang="uk-UA" sz="2000" b="1" i="1" dirty="0" smtClean="0">
                <a:solidFill>
                  <a:schemeClr val="bg2">
                    <a:lumMod val="50000"/>
                  </a:schemeClr>
                </a:solidFill>
              </a:rPr>
              <a:t>Тарас... Він стоїть у Каневі на високій кручі, дивиться і надивитись не може на свого Україну. Я кружляю над священною могилою, дивлюсь на Тарасову гору, на високий пам’ятник Кобзареві, що звівся тут, наче живий, навіки. І мимоволі згадую маленьку Охтирку, біленьку хату, недалеко від тихої Ворскли, і діда свого, що, зігнувшись над каганцем, синам і дочкам своїм і нам, онукам, читав зимовими вечорами настільну книжку українського народу — «Кобзар». </a:t>
            </a:r>
            <a:br>
              <a:rPr lang="uk-UA" sz="2000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uk-UA" sz="2000" b="1" i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                          (І. </a:t>
            </a:r>
            <a:r>
              <a:rPr lang="uk-UA" sz="2000" b="1" i="1" dirty="0" err="1" smtClean="0">
                <a:solidFill>
                  <a:schemeClr val="bg2">
                    <a:lumMod val="50000"/>
                  </a:schemeClr>
                </a:solidFill>
              </a:rPr>
              <a:t>Гончаренко</a:t>
            </a:r>
            <a:r>
              <a:rPr lang="uk-UA" sz="2000" b="1" i="1" dirty="0" smtClean="0">
                <a:solidFill>
                  <a:schemeClr val="bg2">
                    <a:lumMod val="50000"/>
                  </a:schemeClr>
                </a:solidFill>
              </a:rPr>
              <a:t>.)</a:t>
            </a:r>
            <a:endParaRPr lang="uk-UA" sz="20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43620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2">
            <a:hlinkClick r:id="rId2" action="ppaction://hlinksldjump"/>
          </p:cNvPr>
          <p:cNvSpPr>
            <a:spLocks/>
          </p:cNvSpPr>
          <p:nvPr/>
        </p:nvSpPr>
        <p:spPr bwMode="auto">
          <a:xfrm>
            <a:off x="372366" y="4265451"/>
            <a:ext cx="3522468" cy="2211549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609600"/>
            <a:ext cx="6705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Складіть з поданими іменниками словосполучення, додаючи до них прикметники в однині.</a:t>
            </a:r>
          </a:p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Умань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міль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собака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хлоп’ятко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суддя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51030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2">
            <a:hlinkClick r:id="rId2" action="ppaction://hlinksldjump"/>
          </p:cNvPr>
          <p:cNvSpPr>
            <a:spLocks/>
          </p:cNvSpPr>
          <p:nvPr/>
        </p:nvSpPr>
        <p:spPr bwMode="auto">
          <a:xfrm rot="5400000">
            <a:off x="335142" y="3960776"/>
            <a:ext cx="3522468" cy="221155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62000" y="228600"/>
          <a:ext cx="6781800" cy="3063240"/>
        </p:xfrm>
        <a:graphic>
          <a:graphicData uri="http://schemas.openxmlformats.org/drawingml/2006/table">
            <a:tbl>
              <a:tblPr/>
              <a:tblGrid>
                <a:gridCol w="2260600"/>
                <a:gridCol w="2260600"/>
                <a:gridCol w="22606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Які іменники не належать до ІІІ відміни?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любов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ніч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рів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річ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смерть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біль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мати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подорож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гараж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ім’я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картоплиння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тінь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пень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07701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/>
          </p:cNvSpPr>
          <p:nvPr/>
        </p:nvSpPr>
        <p:spPr bwMode="auto">
          <a:xfrm rot="10800000" flipV="1">
            <a:off x="381000" y="4267200"/>
            <a:ext cx="2793958" cy="2211549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 action="ppaction://hlinksldjump"/>
              </a:rPr>
              <a:t>8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609600"/>
            <a:ext cx="7010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Утворіть з іменниками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кіно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шимпанзе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колібрі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 речення. 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5228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9">
            <a:hlinkClick r:id="rId2" action="ppaction://hlinksldjump"/>
          </p:cNvPr>
          <p:cNvSpPr>
            <a:spLocks/>
          </p:cNvSpPr>
          <p:nvPr/>
        </p:nvSpPr>
        <p:spPr bwMode="auto">
          <a:xfrm>
            <a:off x="1092242" y="4191000"/>
            <a:ext cx="2793958" cy="2217553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762000"/>
            <a:ext cx="7162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Провідміняйте іменник  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друг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 книжка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9632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2">
            <a:hlinkClick r:id="rId2" action="ppaction://hlinksldjump"/>
          </p:cNvPr>
          <p:cNvSpPr>
            <a:spLocks/>
          </p:cNvSpPr>
          <p:nvPr/>
        </p:nvSpPr>
        <p:spPr bwMode="auto">
          <a:xfrm rot="5400000">
            <a:off x="335142" y="3990990"/>
            <a:ext cx="3522468" cy="221155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8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5800" y="152400"/>
          <a:ext cx="6477000" cy="3489960"/>
        </p:xfrm>
        <a:graphic>
          <a:graphicData uri="http://schemas.openxmlformats.org/drawingml/2006/table">
            <a:tbl>
              <a:tblPr/>
              <a:tblGrid>
                <a:gridCol w="2159000"/>
                <a:gridCol w="2159000"/>
                <a:gridCol w="21590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Які з цих іменників належать до твердої групи?</a:t>
                      </a:r>
                      <a:endParaRPr lang="uk-UA" sz="32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шлях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газета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надія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площа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32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батько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кобзар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лікар</a:t>
                      </a:r>
                      <a:b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сестра</a:t>
                      </a:r>
                      <a:endParaRPr lang="uk-UA" sz="32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32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кінь</a:t>
                      </a:r>
                      <a:br>
                        <a:rPr lang="uk-UA" sz="32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рік</a:t>
                      </a:r>
                      <a:br>
                        <a:rPr lang="uk-UA" sz="32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32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гай</a:t>
                      </a:r>
                      <a:endParaRPr lang="uk-UA" sz="32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79092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22">
            <a:hlinkClick r:id="rId2" action="ppaction://hlinksldjump"/>
          </p:cNvPr>
          <p:cNvSpPr>
            <a:spLocks/>
          </p:cNvSpPr>
          <p:nvPr/>
        </p:nvSpPr>
        <p:spPr bwMode="auto">
          <a:xfrm>
            <a:off x="381000" y="4191000"/>
            <a:ext cx="3522468" cy="2211549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6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457200"/>
            <a:ext cx="8229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Поставте в орудному відмінку іменники:</a:t>
            </a:r>
            <a:br>
              <a:rPr lang="uk-UA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b="1" i="1" dirty="0" smtClean="0">
                <a:latin typeface="Times New Roman" pitchFamily="18" charset="0"/>
                <a:cs typeface="Times New Roman" pitchFamily="18" charset="0"/>
              </a:rPr>
              <a:t>медаль, любов, кров</a:t>
            </a:r>
            <a:r>
              <a:rPr lang="uk-UA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5460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5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48397" y="1593474"/>
            <a:ext cx="1619716" cy="269187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6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0" name="Freeform 22">
            <a:hlinkClick r:id="rId7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8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9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10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Freeform 5">
            <a:hlinkClick r:id="rId11" action="ppaction://hlinksldjump"/>
          </p:cNvPr>
          <p:cNvSpPr>
            <a:spLocks/>
          </p:cNvSpPr>
          <p:nvPr/>
        </p:nvSpPr>
        <p:spPr bwMode="auto">
          <a:xfrm rot="5400000">
            <a:off x="3307914" y="9451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2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3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13">
            <a:hlinkClick r:id="rId14" action="ppaction://hlinksldjump"/>
          </p:cNvPr>
          <p:cNvSpPr>
            <a:spLocks/>
          </p:cNvSpPr>
          <p:nvPr/>
        </p:nvSpPr>
        <p:spPr bwMode="auto">
          <a:xfrm rot="5400000">
            <a:off x="4528592" y="887550"/>
            <a:ext cx="2135149" cy="1621245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0" rIns="82296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39" name="Freeform 9">
            <a:hlinkClick r:id="rId15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6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7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77000" y="4724400"/>
            <a:ext cx="2667000" cy="175432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6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6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>
            <a:hlinkClick r:id="rId2" action="ppaction://hlinksldjump"/>
          </p:cNvPr>
          <p:cNvSpPr>
            <a:spLocks/>
          </p:cNvSpPr>
          <p:nvPr/>
        </p:nvSpPr>
        <p:spPr bwMode="auto">
          <a:xfrm rot="10800000" flipV="1">
            <a:off x="1004713" y="3276600"/>
            <a:ext cx="2119486" cy="3522471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990600"/>
            <a:ext cx="7696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 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Поставте в родовому відмінку множини іменники:       </a:t>
            </a:r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сіль, роль, грань</a:t>
            </a:r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uk-UA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3098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>
            <a:hlinkClick r:id="rId2" action="ppaction://hlinksldjump"/>
          </p:cNvPr>
          <p:cNvSpPr>
            <a:spLocks/>
          </p:cNvSpPr>
          <p:nvPr/>
        </p:nvSpPr>
        <p:spPr bwMode="auto">
          <a:xfrm>
            <a:off x="1080914" y="3843449"/>
            <a:ext cx="2119486" cy="2785951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/>
              <a:t>13</a:t>
            </a: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38200" y="228600"/>
          <a:ext cx="6096000" cy="348996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При написанні яких слів (виразів) допущено помилки?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неправда (брехня)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неправда, а брехня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нероба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неклен</a:t>
                      </a:r>
                      <a:b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smtClean="0">
                          <a:latin typeface="Times New Roman" pitchFamily="18" charset="0"/>
                          <a:cs typeface="Times New Roman" pitchFamily="18" charset="0"/>
                        </a:rPr>
                        <a:t>не клен, а липа</a:t>
                      </a:r>
                      <a:endParaRPr lang="uk-UA" sz="2800" b="1" noProof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не </a:t>
                      </a:r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нависть</a:t>
                      </a: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не щастя (горе)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22948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5881" y="267182"/>
            <a:ext cx="7230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Freeform 5">
            <a:hlinkClick r:id="rId2" action="ppaction://hlinksldjump"/>
          </p:cNvPr>
          <p:cNvSpPr>
            <a:spLocks/>
          </p:cNvSpPr>
          <p:nvPr/>
        </p:nvSpPr>
        <p:spPr bwMode="auto">
          <a:xfrm rot="16200000">
            <a:off x="1065220" y="3648964"/>
            <a:ext cx="2119487" cy="3522472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5800" y="228600"/>
          <a:ext cx="6400800" cy="2636520"/>
        </p:xfrm>
        <a:graphic>
          <a:graphicData uri="http://schemas.openxmlformats.org/drawingml/2006/table">
            <a:tbl>
              <a:tblPr/>
              <a:tblGrid>
                <a:gridCol w="3733800"/>
                <a:gridCol w="2438400"/>
                <a:gridCol w="2286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У яких словосполученнях допущено помилки?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кмітливе шимпанзе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маленький колібрі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велика МТС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міський МТС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уважний леді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9317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9">
            <a:hlinkClick r:id="rId2" action="ppaction://hlinksldjump"/>
          </p:cNvPr>
          <p:cNvSpPr>
            <a:spLocks/>
          </p:cNvSpPr>
          <p:nvPr/>
        </p:nvSpPr>
        <p:spPr bwMode="auto">
          <a:xfrm rot="16200000">
            <a:off x="702399" y="4174402"/>
            <a:ext cx="2793958" cy="2217555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6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381000"/>
          <a:ext cx="6705600" cy="2636520"/>
        </p:xfrm>
        <a:graphic>
          <a:graphicData uri="http://schemas.openxmlformats.org/drawingml/2006/table">
            <a:tbl>
              <a:tblPr/>
              <a:tblGrid>
                <a:gridCol w="2235200"/>
                <a:gridCol w="2235200"/>
                <a:gridCol w="2235200"/>
              </a:tblGrid>
              <a:tr h="0">
                <a:tc gridSpan="3"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Відшукайте іменники, в суфіксах яких допущені помилки.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місиво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варево</a:t>
                      </a: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напружиння</a:t>
                      </a: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ліжичко</a:t>
                      </a: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збагачення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поверниння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квасолиння</a:t>
                      </a:r>
                      <a:br>
                        <a:rPr lang="uk-UA" sz="2800" b="1" noProof="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uk-UA" sz="2800" b="1" noProof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морозево</a:t>
                      </a:r>
                      <a:endParaRPr lang="uk-UA" sz="2800" b="1" noProof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22849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7">
            <a:hlinkClick r:id="rId2" action="ppaction://hlinksldjump"/>
          </p:cNvPr>
          <p:cNvSpPr>
            <a:spLocks/>
          </p:cNvSpPr>
          <p:nvPr/>
        </p:nvSpPr>
        <p:spPr bwMode="auto">
          <a:xfrm rot="16200000">
            <a:off x="671482" y="3871882"/>
            <a:ext cx="2119484" cy="2785951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solidFill>
              <a:schemeClr val="accent4">
                <a:lumMod val="75000"/>
              </a:schemeClr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6000" dirty="0" smtClean="0"/>
              <a:t>16</a:t>
            </a:r>
            <a:endParaRPr lang="en-US" sz="6000" dirty="0"/>
          </a:p>
        </p:txBody>
      </p:sp>
      <p:sp>
        <p:nvSpPr>
          <p:cNvPr id="9" name="Pie11">
            <a:hlinkClick r:id="rId3" action="ppaction://hlinksldjump"/>
          </p:cNvPr>
          <p:cNvSpPr/>
          <p:nvPr/>
        </p:nvSpPr>
        <p:spPr>
          <a:xfrm>
            <a:off x="8229600" y="5926238"/>
            <a:ext cx="779362" cy="77936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33400"/>
            <a:ext cx="7086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latin typeface="Times New Roman" pitchFamily="18" charset="0"/>
                <a:cs typeface="Times New Roman" pitchFamily="18" charset="0"/>
              </a:rPr>
              <a:t>Склади словосполучення, змінюючи закінчення іменників, за потреби користуйся прийменниками.</a:t>
            </a: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Писати, ручка -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Об’їхати , яма – </a:t>
            </a: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Стрибнути, паркан -</a:t>
            </a:r>
            <a:endParaRPr lang="uk-UA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463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5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48397" y="1593474"/>
            <a:ext cx="1619716" cy="269187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6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0" name="Freeform 22">
            <a:hlinkClick r:id="rId7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8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9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10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1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2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Freeform 13">
            <a:hlinkClick r:id="rId13" action="ppaction://hlinksldjump"/>
          </p:cNvPr>
          <p:cNvSpPr>
            <a:spLocks/>
          </p:cNvSpPr>
          <p:nvPr/>
        </p:nvSpPr>
        <p:spPr bwMode="auto">
          <a:xfrm rot="5400000">
            <a:off x="4528592" y="887550"/>
            <a:ext cx="2135149" cy="1621245"/>
          </a:xfrm>
          <a:custGeom>
            <a:avLst/>
            <a:gdLst>
              <a:gd name="T0" fmla="*/ 427 w 588"/>
              <a:gd name="T1" fmla="*/ 0 h 446"/>
              <a:gd name="T2" fmla="*/ 427 w 588"/>
              <a:gd name="T3" fmla="*/ 173 h 446"/>
              <a:gd name="T4" fmla="*/ 507 w 588"/>
              <a:gd name="T5" fmla="*/ 137 h 446"/>
              <a:gd name="T6" fmla="*/ 511 w 588"/>
              <a:gd name="T7" fmla="*/ 288 h 446"/>
              <a:gd name="T8" fmla="*/ 431 w 588"/>
              <a:gd name="T9" fmla="*/ 252 h 446"/>
              <a:gd name="T10" fmla="*/ 417 w 588"/>
              <a:gd name="T11" fmla="*/ 336 h 446"/>
              <a:gd name="T12" fmla="*/ 429 w 588"/>
              <a:gd name="T13" fmla="*/ 425 h 446"/>
              <a:gd name="T14" fmla="*/ 338 w 588"/>
              <a:gd name="T15" fmla="*/ 440 h 446"/>
              <a:gd name="T16" fmla="*/ 252 w 588"/>
              <a:gd name="T17" fmla="*/ 423 h 446"/>
              <a:gd name="T18" fmla="*/ 271 w 588"/>
              <a:gd name="T19" fmla="*/ 388 h 446"/>
              <a:gd name="T20" fmla="*/ 289 w 588"/>
              <a:gd name="T21" fmla="*/ 354 h 446"/>
              <a:gd name="T22" fmla="*/ 141 w 588"/>
              <a:gd name="T23" fmla="*/ 352 h 446"/>
              <a:gd name="T24" fmla="*/ 177 w 588"/>
              <a:gd name="T25" fmla="*/ 423 h 446"/>
              <a:gd name="T26" fmla="*/ 91 w 588"/>
              <a:gd name="T27" fmla="*/ 440 h 446"/>
              <a:gd name="T28" fmla="*/ 2 w 588"/>
              <a:gd name="T29" fmla="*/ 425 h 446"/>
              <a:gd name="T30" fmla="*/ 1 w 588"/>
              <a:gd name="T31" fmla="*/ 2 h 446"/>
              <a:gd name="T32" fmla="*/ 427 w 588"/>
              <a:gd name="T33" fmla="*/ 0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8" h="446">
                <a:moveTo>
                  <a:pt x="427" y="0"/>
                </a:moveTo>
                <a:cubicBezTo>
                  <a:pt x="420" y="48"/>
                  <a:pt x="404" y="167"/>
                  <a:pt x="427" y="173"/>
                </a:cubicBezTo>
                <a:cubicBezTo>
                  <a:pt x="447" y="177"/>
                  <a:pt x="465" y="133"/>
                  <a:pt x="507" y="137"/>
                </a:cubicBezTo>
                <a:cubicBezTo>
                  <a:pt x="579" y="145"/>
                  <a:pt x="588" y="271"/>
                  <a:pt x="511" y="288"/>
                </a:cubicBezTo>
                <a:cubicBezTo>
                  <a:pt x="476" y="296"/>
                  <a:pt x="446" y="254"/>
                  <a:pt x="431" y="252"/>
                </a:cubicBezTo>
                <a:cubicBezTo>
                  <a:pt x="415" y="250"/>
                  <a:pt x="415" y="306"/>
                  <a:pt x="417" y="336"/>
                </a:cubicBezTo>
                <a:cubicBezTo>
                  <a:pt x="419" y="369"/>
                  <a:pt x="424" y="401"/>
                  <a:pt x="429" y="425"/>
                </a:cubicBezTo>
                <a:cubicBezTo>
                  <a:pt x="405" y="433"/>
                  <a:pt x="375" y="439"/>
                  <a:pt x="338" y="440"/>
                </a:cubicBezTo>
                <a:cubicBezTo>
                  <a:pt x="308" y="441"/>
                  <a:pt x="257" y="446"/>
                  <a:pt x="252" y="423"/>
                </a:cubicBezTo>
                <a:cubicBezTo>
                  <a:pt x="249" y="408"/>
                  <a:pt x="266" y="395"/>
                  <a:pt x="271" y="388"/>
                </a:cubicBezTo>
                <a:cubicBezTo>
                  <a:pt x="278" y="379"/>
                  <a:pt x="288" y="364"/>
                  <a:pt x="289" y="354"/>
                </a:cubicBezTo>
                <a:cubicBezTo>
                  <a:pt x="297" y="264"/>
                  <a:pt x="136" y="268"/>
                  <a:pt x="141" y="352"/>
                </a:cubicBezTo>
                <a:cubicBezTo>
                  <a:pt x="142" y="373"/>
                  <a:pt x="182" y="401"/>
                  <a:pt x="177" y="423"/>
                </a:cubicBezTo>
                <a:cubicBezTo>
                  <a:pt x="173" y="446"/>
                  <a:pt x="122" y="441"/>
                  <a:pt x="91" y="440"/>
                </a:cubicBezTo>
                <a:cubicBezTo>
                  <a:pt x="60" y="439"/>
                  <a:pt x="28" y="435"/>
                  <a:pt x="2" y="425"/>
                </a:cubicBezTo>
                <a:cubicBezTo>
                  <a:pt x="2" y="401"/>
                  <a:pt x="0" y="26"/>
                  <a:pt x="1" y="2"/>
                </a:cubicBezTo>
                <a:cubicBezTo>
                  <a:pt x="27" y="2"/>
                  <a:pt x="403" y="1"/>
                  <a:pt x="427" y="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0" rIns="822960" bIns="18288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4</a:t>
            </a:r>
            <a:endParaRPr lang="en-US" sz="3600" dirty="0"/>
          </a:p>
        </p:txBody>
      </p:sp>
      <p:sp>
        <p:nvSpPr>
          <p:cNvPr id="39" name="Freeform 9">
            <a:hlinkClick r:id="rId14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5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6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5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48397" y="1593474"/>
            <a:ext cx="1619716" cy="2691879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6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0" name="Freeform 22">
            <a:hlinkClick r:id="rId7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8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9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10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1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2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Freeform 9">
            <a:hlinkClick r:id="rId13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4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5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0" name="Freeform 22">
            <a:hlinkClick r:id="rId6" action="ppaction://hlinksldjump"/>
          </p:cNvPr>
          <p:cNvSpPr>
            <a:spLocks/>
          </p:cNvSpPr>
          <p:nvPr/>
        </p:nvSpPr>
        <p:spPr bwMode="auto">
          <a:xfrm>
            <a:off x="1217981" y="2094378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6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1" name="Freeform 22">
            <a:hlinkClick r:id="rId7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8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9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10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1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Freeform 9">
            <a:hlinkClick r:id="rId12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3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4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3200" y="990600"/>
            <a:ext cx="2438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sz="20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  <a:endParaRPr lang="uk-UA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1" name="Freeform 22">
            <a:hlinkClick r:id="rId6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7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8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9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7" name="Freeform 22">
            <a:hlinkClick r:id="rId10" action="ppaction://hlinksldjump"/>
          </p:cNvPr>
          <p:cNvSpPr>
            <a:spLocks/>
          </p:cNvSpPr>
          <p:nvPr/>
        </p:nvSpPr>
        <p:spPr bwMode="auto">
          <a:xfrm rot="5400000">
            <a:off x="2747517" y="2088604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7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Freeform 9">
            <a:hlinkClick r:id="rId11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2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3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8006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1" name="Freeform 22">
            <a:hlinkClick r:id="rId6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7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8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9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9" name="Freeform 9">
            <a:hlinkClick r:id="rId10" action="ppaction://hlinksldjump"/>
          </p:cNvPr>
          <p:cNvSpPr>
            <a:spLocks/>
          </p:cNvSpPr>
          <p:nvPr/>
        </p:nvSpPr>
        <p:spPr bwMode="auto">
          <a:xfrm rot="10800000" flipV="1">
            <a:off x="4271639" y="2094379"/>
            <a:ext cx="2135149" cy="169007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640080" tIns="0" rIns="91440" bIns="45720" numCol="1" anchor="ctr" anchorCtr="1" compatLnSpc="1">
            <a:prstTxWarp prst="textNoShape">
              <a:avLst/>
            </a:prstTxWarp>
            <a:noAutofit/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5">
            <a:hlinkClick r:id="rId11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2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246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1" y="706013"/>
            <a:ext cx="5867400" cy="5990823"/>
          </a:xfrm>
          <a:prstGeom prst="rect">
            <a:avLst/>
          </a:prstGeom>
        </p:spPr>
      </p:pic>
      <p:sp>
        <p:nvSpPr>
          <p:cNvPr id="11" name="Freeform 9">
            <a:hlinkClick r:id="rId4" action="ppaction://hlinksldjump"/>
          </p:cNvPr>
          <p:cNvSpPr>
            <a:spLocks/>
          </p:cNvSpPr>
          <p:nvPr/>
        </p:nvSpPr>
        <p:spPr bwMode="auto">
          <a:xfrm>
            <a:off x="228600" y="3643317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45720" rIns="5486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Freeform 17">
            <a:hlinkClick r:id="rId5" action="ppaction://hlinksldjump"/>
          </p:cNvPr>
          <p:cNvSpPr>
            <a:spLocks/>
          </p:cNvSpPr>
          <p:nvPr/>
        </p:nvSpPr>
        <p:spPr bwMode="auto">
          <a:xfrm>
            <a:off x="228600" y="4671124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0" tIns="548640" rIns="36576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13</a:t>
            </a:r>
          </a:p>
        </p:txBody>
      </p:sp>
      <p:sp>
        <p:nvSpPr>
          <p:cNvPr id="31" name="Freeform 22">
            <a:hlinkClick r:id="rId6" action="ppaction://hlinksldjump"/>
          </p:cNvPr>
          <p:cNvSpPr>
            <a:spLocks/>
          </p:cNvSpPr>
          <p:nvPr/>
        </p:nvSpPr>
        <p:spPr bwMode="auto">
          <a:xfrm rot="5400000">
            <a:off x="1215687" y="3645610"/>
            <a:ext cx="2691878" cy="1690072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270" wrap="square" lIns="91440" tIns="45720" rIns="91440" bIns="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</a:p>
        </p:txBody>
      </p:sp>
      <p:sp>
        <p:nvSpPr>
          <p:cNvPr id="33" name="Freeform 5">
            <a:hlinkClick r:id="rId7" action="ppaction://hlinksldjump"/>
          </p:cNvPr>
          <p:cNvSpPr>
            <a:spLocks/>
          </p:cNvSpPr>
          <p:nvPr/>
        </p:nvSpPr>
        <p:spPr bwMode="auto">
          <a:xfrm rot="16200000">
            <a:off x="1734415" y="4644357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9">
            <a:hlinkClick r:id="rId8" action="ppaction://hlinksldjump"/>
          </p:cNvPr>
          <p:cNvSpPr>
            <a:spLocks/>
          </p:cNvSpPr>
          <p:nvPr/>
        </p:nvSpPr>
        <p:spPr bwMode="auto">
          <a:xfrm rot="16200000">
            <a:off x="2974038" y="4943096"/>
            <a:ext cx="2135149" cy="1694660"/>
          </a:xfrm>
          <a:custGeom>
            <a:avLst/>
            <a:gdLst>
              <a:gd name="T0" fmla="*/ 427 w 588"/>
              <a:gd name="T1" fmla="*/ 20 h 466"/>
              <a:gd name="T2" fmla="*/ 427 w 588"/>
              <a:gd name="T3" fmla="*/ 193 h 466"/>
              <a:gd name="T4" fmla="*/ 507 w 588"/>
              <a:gd name="T5" fmla="*/ 157 h 466"/>
              <a:gd name="T6" fmla="*/ 511 w 588"/>
              <a:gd name="T7" fmla="*/ 308 h 466"/>
              <a:gd name="T8" fmla="*/ 431 w 588"/>
              <a:gd name="T9" fmla="*/ 272 h 466"/>
              <a:gd name="T10" fmla="*/ 417 w 588"/>
              <a:gd name="T11" fmla="*/ 356 h 466"/>
              <a:gd name="T12" fmla="*/ 429 w 588"/>
              <a:gd name="T13" fmla="*/ 445 h 466"/>
              <a:gd name="T14" fmla="*/ 338 w 588"/>
              <a:gd name="T15" fmla="*/ 460 h 466"/>
              <a:gd name="T16" fmla="*/ 252 w 588"/>
              <a:gd name="T17" fmla="*/ 443 h 466"/>
              <a:gd name="T18" fmla="*/ 271 w 588"/>
              <a:gd name="T19" fmla="*/ 408 h 466"/>
              <a:gd name="T20" fmla="*/ 289 w 588"/>
              <a:gd name="T21" fmla="*/ 374 h 466"/>
              <a:gd name="T22" fmla="*/ 141 w 588"/>
              <a:gd name="T23" fmla="*/ 372 h 466"/>
              <a:gd name="T24" fmla="*/ 177 w 588"/>
              <a:gd name="T25" fmla="*/ 443 h 466"/>
              <a:gd name="T26" fmla="*/ 91 w 588"/>
              <a:gd name="T27" fmla="*/ 460 h 466"/>
              <a:gd name="T28" fmla="*/ 2 w 588"/>
              <a:gd name="T29" fmla="*/ 445 h 466"/>
              <a:gd name="T30" fmla="*/ 1 w 588"/>
              <a:gd name="T31" fmla="*/ 22 h 466"/>
              <a:gd name="T32" fmla="*/ 89 w 588"/>
              <a:gd name="T33" fmla="*/ 5 h 466"/>
              <a:gd name="T34" fmla="*/ 177 w 588"/>
              <a:gd name="T35" fmla="*/ 22 h 466"/>
              <a:gd name="T36" fmla="*/ 141 w 588"/>
              <a:gd name="T37" fmla="*/ 92 h 466"/>
              <a:gd name="T38" fmla="*/ 289 w 588"/>
              <a:gd name="T39" fmla="*/ 93 h 466"/>
              <a:gd name="T40" fmla="*/ 271 w 588"/>
              <a:gd name="T41" fmla="*/ 57 h 466"/>
              <a:gd name="T42" fmla="*/ 252 w 588"/>
              <a:gd name="T43" fmla="*/ 22 h 466"/>
              <a:gd name="T44" fmla="*/ 338 w 588"/>
              <a:gd name="T45" fmla="*/ 5 h 466"/>
              <a:gd name="T46" fmla="*/ 427 w 588"/>
              <a:gd name="T47" fmla="*/ 20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88" h="466">
                <a:moveTo>
                  <a:pt x="427" y="20"/>
                </a:moveTo>
                <a:cubicBezTo>
                  <a:pt x="420" y="68"/>
                  <a:pt x="404" y="187"/>
                  <a:pt x="427" y="193"/>
                </a:cubicBezTo>
                <a:cubicBezTo>
                  <a:pt x="447" y="197"/>
                  <a:pt x="465" y="153"/>
                  <a:pt x="507" y="157"/>
                </a:cubicBezTo>
                <a:cubicBezTo>
                  <a:pt x="579" y="165"/>
                  <a:pt x="588" y="291"/>
                  <a:pt x="511" y="308"/>
                </a:cubicBezTo>
                <a:cubicBezTo>
                  <a:pt x="476" y="316"/>
                  <a:pt x="446" y="274"/>
                  <a:pt x="431" y="272"/>
                </a:cubicBezTo>
                <a:cubicBezTo>
                  <a:pt x="415" y="270"/>
                  <a:pt x="415" y="326"/>
                  <a:pt x="417" y="356"/>
                </a:cubicBezTo>
                <a:cubicBezTo>
                  <a:pt x="419" y="389"/>
                  <a:pt x="424" y="421"/>
                  <a:pt x="429" y="445"/>
                </a:cubicBezTo>
                <a:cubicBezTo>
                  <a:pt x="405" y="453"/>
                  <a:pt x="375" y="459"/>
                  <a:pt x="338" y="460"/>
                </a:cubicBezTo>
                <a:cubicBezTo>
                  <a:pt x="308" y="461"/>
                  <a:pt x="257" y="466"/>
                  <a:pt x="252" y="443"/>
                </a:cubicBezTo>
                <a:cubicBezTo>
                  <a:pt x="249" y="428"/>
                  <a:pt x="266" y="415"/>
                  <a:pt x="271" y="408"/>
                </a:cubicBezTo>
                <a:cubicBezTo>
                  <a:pt x="278" y="399"/>
                  <a:pt x="288" y="384"/>
                  <a:pt x="289" y="374"/>
                </a:cubicBezTo>
                <a:cubicBezTo>
                  <a:pt x="297" y="284"/>
                  <a:pt x="136" y="288"/>
                  <a:pt x="141" y="372"/>
                </a:cubicBezTo>
                <a:cubicBezTo>
                  <a:pt x="142" y="393"/>
                  <a:pt x="182" y="421"/>
                  <a:pt x="177" y="443"/>
                </a:cubicBezTo>
                <a:cubicBezTo>
                  <a:pt x="173" y="466"/>
                  <a:pt x="122" y="461"/>
                  <a:pt x="91" y="460"/>
                </a:cubicBezTo>
                <a:cubicBezTo>
                  <a:pt x="60" y="459"/>
                  <a:pt x="28" y="455"/>
                  <a:pt x="2" y="445"/>
                </a:cubicBezTo>
                <a:cubicBezTo>
                  <a:pt x="2" y="421"/>
                  <a:pt x="0" y="46"/>
                  <a:pt x="1" y="22"/>
                </a:cubicBezTo>
                <a:cubicBezTo>
                  <a:pt x="24" y="11"/>
                  <a:pt x="60" y="7"/>
                  <a:pt x="89" y="5"/>
                </a:cubicBezTo>
                <a:cubicBezTo>
                  <a:pt x="120" y="3"/>
                  <a:pt x="173" y="0"/>
                  <a:pt x="177" y="22"/>
                </a:cubicBezTo>
                <a:cubicBezTo>
                  <a:pt x="182" y="44"/>
                  <a:pt x="143" y="71"/>
                  <a:pt x="141" y="92"/>
                </a:cubicBezTo>
                <a:cubicBezTo>
                  <a:pt x="132" y="177"/>
                  <a:pt x="295" y="180"/>
                  <a:pt x="289" y="93"/>
                </a:cubicBezTo>
                <a:cubicBezTo>
                  <a:pt x="288" y="82"/>
                  <a:pt x="278" y="66"/>
                  <a:pt x="271" y="57"/>
                </a:cubicBezTo>
                <a:cubicBezTo>
                  <a:pt x="266" y="50"/>
                  <a:pt x="249" y="37"/>
                  <a:pt x="252" y="22"/>
                </a:cubicBezTo>
                <a:cubicBezTo>
                  <a:pt x="257" y="0"/>
                  <a:pt x="308" y="4"/>
                  <a:pt x="338" y="5"/>
                </a:cubicBezTo>
                <a:cubicBezTo>
                  <a:pt x="373" y="7"/>
                  <a:pt x="404" y="12"/>
                  <a:pt x="427" y="2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91440" tIns="45720" rIns="64008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15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Freeform 22">
            <a:hlinkClick r:id="rId9" action="ppaction://hlinksldjump"/>
          </p:cNvPr>
          <p:cNvSpPr>
            <a:spLocks/>
          </p:cNvSpPr>
          <p:nvPr/>
        </p:nvSpPr>
        <p:spPr bwMode="auto">
          <a:xfrm>
            <a:off x="2755924" y="3632622"/>
            <a:ext cx="2691878" cy="169007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0" name="Freeform 5">
            <a:hlinkClick r:id="rId10" action="ppaction://hlinksldjump"/>
          </p:cNvPr>
          <p:cNvSpPr>
            <a:spLocks/>
          </p:cNvSpPr>
          <p:nvPr/>
        </p:nvSpPr>
        <p:spPr bwMode="auto">
          <a:xfrm rot="10800000" flipV="1">
            <a:off x="4787072" y="3144706"/>
            <a:ext cx="1619716" cy="2691880"/>
          </a:xfrm>
          <a:custGeom>
            <a:avLst/>
            <a:gdLst>
              <a:gd name="T0" fmla="*/ 0 w 445"/>
              <a:gd name="T1" fmla="*/ 160 h 742"/>
              <a:gd name="T2" fmla="*/ 173 w 445"/>
              <a:gd name="T3" fmla="*/ 160 h 742"/>
              <a:gd name="T4" fmla="*/ 137 w 445"/>
              <a:gd name="T5" fmla="*/ 80 h 742"/>
              <a:gd name="T6" fmla="*/ 288 w 445"/>
              <a:gd name="T7" fmla="*/ 76 h 742"/>
              <a:gd name="T8" fmla="*/ 252 w 445"/>
              <a:gd name="T9" fmla="*/ 157 h 742"/>
              <a:gd name="T10" fmla="*/ 336 w 445"/>
              <a:gd name="T11" fmla="*/ 170 h 742"/>
              <a:gd name="T12" fmla="*/ 424 w 445"/>
              <a:gd name="T13" fmla="*/ 159 h 742"/>
              <a:gd name="T14" fmla="*/ 440 w 445"/>
              <a:gd name="T15" fmla="*/ 249 h 742"/>
              <a:gd name="T16" fmla="*/ 422 w 445"/>
              <a:gd name="T17" fmla="*/ 335 h 742"/>
              <a:gd name="T18" fmla="*/ 388 w 445"/>
              <a:gd name="T19" fmla="*/ 316 h 742"/>
              <a:gd name="T20" fmla="*/ 353 w 445"/>
              <a:gd name="T21" fmla="*/ 299 h 742"/>
              <a:gd name="T22" fmla="*/ 351 w 445"/>
              <a:gd name="T23" fmla="*/ 447 h 742"/>
              <a:gd name="T24" fmla="*/ 422 w 445"/>
              <a:gd name="T25" fmla="*/ 410 h 742"/>
              <a:gd name="T26" fmla="*/ 439 w 445"/>
              <a:gd name="T27" fmla="*/ 497 h 742"/>
              <a:gd name="T28" fmla="*/ 424 w 445"/>
              <a:gd name="T29" fmla="*/ 585 h 742"/>
              <a:gd name="T30" fmla="*/ 336 w 445"/>
              <a:gd name="T31" fmla="*/ 575 h 742"/>
              <a:gd name="T32" fmla="*/ 251 w 445"/>
              <a:gd name="T33" fmla="*/ 587 h 742"/>
              <a:gd name="T34" fmla="*/ 287 w 445"/>
              <a:gd name="T35" fmla="*/ 667 h 742"/>
              <a:gd name="T36" fmla="*/ 136 w 445"/>
              <a:gd name="T37" fmla="*/ 665 h 742"/>
              <a:gd name="T38" fmla="*/ 149 w 445"/>
              <a:gd name="T39" fmla="*/ 621 h 742"/>
              <a:gd name="T40" fmla="*/ 172 w 445"/>
              <a:gd name="T41" fmla="*/ 587 h 742"/>
              <a:gd name="T42" fmla="*/ 88 w 445"/>
              <a:gd name="T43" fmla="*/ 575 h 742"/>
              <a:gd name="T44" fmla="*/ 2 w 445"/>
              <a:gd name="T45" fmla="*/ 586 h 742"/>
              <a:gd name="T46" fmla="*/ 0 w 445"/>
              <a:gd name="T47" fmla="*/ 16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5" h="742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402" y="584"/>
                  <a:pt x="368" y="578"/>
                  <a:pt x="336" y="575"/>
                </a:cubicBezTo>
                <a:cubicBezTo>
                  <a:pt x="276" y="572"/>
                  <a:pt x="255" y="572"/>
                  <a:pt x="251" y="587"/>
                </a:cubicBezTo>
                <a:cubicBezTo>
                  <a:pt x="247" y="601"/>
                  <a:pt x="292" y="627"/>
                  <a:pt x="287" y="667"/>
                </a:cubicBezTo>
                <a:cubicBezTo>
                  <a:pt x="278" y="741"/>
                  <a:pt x="143" y="742"/>
                  <a:pt x="136" y="665"/>
                </a:cubicBezTo>
                <a:cubicBezTo>
                  <a:pt x="134" y="647"/>
                  <a:pt x="143" y="631"/>
                  <a:pt x="149" y="621"/>
                </a:cubicBezTo>
                <a:cubicBezTo>
                  <a:pt x="156" y="612"/>
                  <a:pt x="175" y="598"/>
                  <a:pt x="172" y="587"/>
                </a:cubicBezTo>
                <a:cubicBezTo>
                  <a:pt x="168" y="566"/>
                  <a:pt x="112" y="573"/>
                  <a:pt x="88" y="575"/>
                </a:cubicBezTo>
                <a:cubicBezTo>
                  <a:pt x="51" y="577"/>
                  <a:pt x="24" y="581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274320" tIns="45720" rIns="9144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</a:t>
            </a:r>
            <a:endParaRPr lang="en-US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Freeform 17">
            <a:hlinkClick r:id="rId11" action="ppaction://hlinksldjump"/>
          </p:cNvPr>
          <p:cNvSpPr>
            <a:spLocks/>
          </p:cNvSpPr>
          <p:nvPr/>
        </p:nvSpPr>
        <p:spPr bwMode="auto">
          <a:xfrm rot="16200000">
            <a:off x="4526298" y="4928841"/>
            <a:ext cx="1619715" cy="2129030"/>
          </a:xfrm>
          <a:custGeom>
            <a:avLst/>
            <a:gdLst>
              <a:gd name="T0" fmla="*/ 0 w 445"/>
              <a:gd name="T1" fmla="*/ 160 h 586"/>
              <a:gd name="T2" fmla="*/ 173 w 445"/>
              <a:gd name="T3" fmla="*/ 160 h 586"/>
              <a:gd name="T4" fmla="*/ 137 w 445"/>
              <a:gd name="T5" fmla="*/ 80 h 586"/>
              <a:gd name="T6" fmla="*/ 288 w 445"/>
              <a:gd name="T7" fmla="*/ 76 h 586"/>
              <a:gd name="T8" fmla="*/ 252 w 445"/>
              <a:gd name="T9" fmla="*/ 157 h 586"/>
              <a:gd name="T10" fmla="*/ 336 w 445"/>
              <a:gd name="T11" fmla="*/ 170 h 586"/>
              <a:gd name="T12" fmla="*/ 424 w 445"/>
              <a:gd name="T13" fmla="*/ 159 h 586"/>
              <a:gd name="T14" fmla="*/ 440 w 445"/>
              <a:gd name="T15" fmla="*/ 249 h 586"/>
              <a:gd name="T16" fmla="*/ 422 w 445"/>
              <a:gd name="T17" fmla="*/ 335 h 586"/>
              <a:gd name="T18" fmla="*/ 388 w 445"/>
              <a:gd name="T19" fmla="*/ 316 h 586"/>
              <a:gd name="T20" fmla="*/ 353 w 445"/>
              <a:gd name="T21" fmla="*/ 299 h 586"/>
              <a:gd name="T22" fmla="*/ 351 w 445"/>
              <a:gd name="T23" fmla="*/ 447 h 586"/>
              <a:gd name="T24" fmla="*/ 422 w 445"/>
              <a:gd name="T25" fmla="*/ 410 h 586"/>
              <a:gd name="T26" fmla="*/ 439 w 445"/>
              <a:gd name="T27" fmla="*/ 497 h 586"/>
              <a:gd name="T28" fmla="*/ 424 w 445"/>
              <a:gd name="T29" fmla="*/ 585 h 586"/>
              <a:gd name="T30" fmla="*/ 2 w 445"/>
              <a:gd name="T31" fmla="*/ 586 h 586"/>
              <a:gd name="T32" fmla="*/ 0 w 445"/>
              <a:gd name="T33" fmla="*/ 16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5" h="586">
                <a:moveTo>
                  <a:pt x="0" y="160"/>
                </a:moveTo>
                <a:cubicBezTo>
                  <a:pt x="48" y="167"/>
                  <a:pt x="166" y="183"/>
                  <a:pt x="173" y="160"/>
                </a:cubicBezTo>
                <a:cubicBezTo>
                  <a:pt x="176" y="140"/>
                  <a:pt x="133" y="122"/>
                  <a:pt x="137" y="80"/>
                </a:cubicBezTo>
                <a:cubicBezTo>
                  <a:pt x="145" y="8"/>
                  <a:pt x="271" y="0"/>
                  <a:pt x="288" y="76"/>
                </a:cubicBezTo>
                <a:cubicBezTo>
                  <a:pt x="296" y="112"/>
                  <a:pt x="254" y="141"/>
                  <a:pt x="252" y="157"/>
                </a:cubicBezTo>
                <a:cubicBezTo>
                  <a:pt x="249" y="172"/>
                  <a:pt x="306" y="172"/>
                  <a:pt x="336" y="170"/>
                </a:cubicBezTo>
                <a:cubicBezTo>
                  <a:pt x="368" y="168"/>
                  <a:pt x="400" y="163"/>
                  <a:pt x="424" y="159"/>
                </a:cubicBezTo>
                <a:cubicBezTo>
                  <a:pt x="433" y="183"/>
                  <a:pt x="438" y="213"/>
                  <a:pt x="440" y="249"/>
                </a:cubicBezTo>
                <a:cubicBezTo>
                  <a:pt x="441" y="280"/>
                  <a:pt x="445" y="331"/>
                  <a:pt x="422" y="335"/>
                </a:cubicBezTo>
                <a:cubicBezTo>
                  <a:pt x="407" y="338"/>
                  <a:pt x="395" y="321"/>
                  <a:pt x="388" y="316"/>
                </a:cubicBezTo>
                <a:cubicBezTo>
                  <a:pt x="379" y="309"/>
                  <a:pt x="363" y="300"/>
                  <a:pt x="353" y="299"/>
                </a:cubicBezTo>
                <a:cubicBezTo>
                  <a:pt x="264" y="291"/>
                  <a:pt x="267" y="452"/>
                  <a:pt x="351" y="447"/>
                </a:cubicBezTo>
                <a:cubicBezTo>
                  <a:pt x="373" y="445"/>
                  <a:pt x="401" y="406"/>
                  <a:pt x="422" y="410"/>
                </a:cubicBezTo>
                <a:cubicBezTo>
                  <a:pt x="445" y="415"/>
                  <a:pt x="441" y="465"/>
                  <a:pt x="439" y="497"/>
                </a:cubicBezTo>
                <a:cubicBezTo>
                  <a:pt x="438" y="527"/>
                  <a:pt x="434" y="559"/>
                  <a:pt x="424" y="585"/>
                </a:cubicBezTo>
                <a:cubicBezTo>
                  <a:pt x="383" y="586"/>
                  <a:pt x="26" y="586"/>
                  <a:pt x="2" y="586"/>
                </a:cubicBezTo>
                <a:cubicBezTo>
                  <a:pt x="2" y="562"/>
                  <a:pt x="1" y="190"/>
                  <a:pt x="0" y="160"/>
                </a:cubicBezTo>
                <a:close/>
              </a:path>
            </a:pathLst>
          </a:cu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25400">
            <a:solidFill>
              <a:schemeClr val="accent4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vert" wrap="square" lIns="0" tIns="640080" rIns="45720" bIns="45720" numCol="1" anchor="ctr" anchorCtr="1" compatLnSpc="1">
            <a:prstTxWarp prst="textNoShape">
              <a:avLst/>
            </a:prstTxWarp>
          </a:bodyPr>
          <a:lstStyle/>
          <a:p>
            <a:r>
              <a:rPr lang="en-US" sz="3600" dirty="0" smtClean="0"/>
              <a:t>16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0"/>
            <a:ext cx="6158392" cy="492853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551437" y="34725"/>
            <a:ext cx="2363962" cy="6747076"/>
          </a:xfrm>
          <a:custGeom>
            <a:avLst/>
            <a:gdLst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508 w 2362708"/>
              <a:gd name="connsiteY0" fmla="*/ 393724 h 6747092"/>
              <a:gd name="connsiteX1" fmla="*/ 394216 w 2362708"/>
              <a:gd name="connsiteY1" fmla="*/ 16 h 6747092"/>
              <a:gd name="connsiteX2" fmla="*/ 1969000 w 2362708"/>
              <a:gd name="connsiteY2" fmla="*/ 16 h 6747092"/>
              <a:gd name="connsiteX3" fmla="*/ 2362708 w 2362708"/>
              <a:gd name="connsiteY3" fmla="*/ 393724 h 6747092"/>
              <a:gd name="connsiteX4" fmla="*/ 2362708 w 2362708"/>
              <a:gd name="connsiteY4" fmla="*/ 6353384 h 6747092"/>
              <a:gd name="connsiteX5" fmla="*/ 1969000 w 2362708"/>
              <a:gd name="connsiteY5" fmla="*/ 6747092 h 6747092"/>
              <a:gd name="connsiteX6" fmla="*/ 394216 w 2362708"/>
              <a:gd name="connsiteY6" fmla="*/ 6747092 h 6747092"/>
              <a:gd name="connsiteX7" fmla="*/ 508 w 2362708"/>
              <a:gd name="connsiteY7" fmla="*/ 6353384 h 6747092"/>
              <a:gd name="connsiteX8" fmla="*/ 508 w 2362708"/>
              <a:gd name="connsiteY8" fmla="*/ 393724 h 6747092"/>
              <a:gd name="connsiteX0" fmla="*/ 9785 w 2371985"/>
              <a:gd name="connsiteY0" fmla="*/ 393708 h 6747076"/>
              <a:gd name="connsiteX1" fmla="*/ 403493 w 2371985"/>
              <a:gd name="connsiteY1" fmla="*/ 0 h 6747076"/>
              <a:gd name="connsiteX2" fmla="*/ 1978277 w 2371985"/>
              <a:gd name="connsiteY2" fmla="*/ 0 h 6747076"/>
              <a:gd name="connsiteX3" fmla="*/ 2371985 w 2371985"/>
              <a:gd name="connsiteY3" fmla="*/ 393708 h 6747076"/>
              <a:gd name="connsiteX4" fmla="*/ 2371985 w 2371985"/>
              <a:gd name="connsiteY4" fmla="*/ 6353368 h 6747076"/>
              <a:gd name="connsiteX5" fmla="*/ 1978277 w 2371985"/>
              <a:gd name="connsiteY5" fmla="*/ 6747076 h 6747076"/>
              <a:gd name="connsiteX6" fmla="*/ 403493 w 2371985"/>
              <a:gd name="connsiteY6" fmla="*/ 6747076 h 6747076"/>
              <a:gd name="connsiteX7" fmla="*/ 9785 w 2371985"/>
              <a:gd name="connsiteY7" fmla="*/ 6353368 h 6747076"/>
              <a:gd name="connsiteX8" fmla="*/ 9785 w 2371985"/>
              <a:gd name="connsiteY8" fmla="*/ 393708 h 6747076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7979 w 2370179"/>
              <a:gd name="connsiteY0" fmla="*/ 394508 h 6747876"/>
              <a:gd name="connsiteX1" fmla="*/ 401687 w 2370179"/>
              <a:gd name="connsiteY1" fmla="*/ 800 h 6747876"/>
              <a:gd name="connsiteX2" fmla="*/ 1976471 w 2370179"/>
              <a:gd name="connsiteY2" fmla="*/ 800 h 6747876"/>
              <a:gd name="connsiteX3" fmla="*/ 2370179 w 2370179"/>
              <a:gd name="connsiteY3" fmla="*/ 394508 h 6747876"/>
              <a:gd name="connsiteX4" fmla="*/ 2370179 w 2370179"/>
              <a:gd name="connsiteY4" fmla="*/ 6354168 h 6747876"/>
              <a:gd name="connsiteX5" fmla="*/ 1976471 w 2370179"/>
              <a:gd name="connsiteY5" fmla="*/ 6747876 h 6747876"/>
              <a:gd name="connsiteX6" fmla="*/ 401687 w 2370179"/>
              <a:gd name="connsiteY6" fmla="*/ 6747876 h 6747876"/>
              <a:gd name="connsiteX7" fmla="*/ 7979 w 2370179"/>
              <a:gd name="connsiteY7" fmla="*/ 6354168 h 6747876"/>
              <a:gd name="connsiteX8" fmla="*/ 7979 w 2370179"/>
              <a:gd name="connsiteY8" fmla="*/ 394508 h 6747876"/>
              <a:gd name="connsiteX0" fmla="*/ 10276 w 2372476"/>
              <a:gd name="connsiteY0" fmla="*/ 394855 h 6748223"/>
              <a:gd name="connsiteX1" fmla="*/ 403984 w 2372476"/>
              <a:gd name="connsiteY1" fmla="*/ 1147 h 6748223"/>
              <a:gd name="connsiteX2" fmla="*/ 1978768 w 2372476"/>
              <a:gd name="connsiteY2" fmla="*/ 1147 h 6748223"/>
              <a:gd name="connsiteX3" fmla="*/ 2372476 w 2372476"/>
              <a:gd name="connsiteY3" fmla="*/ 394855 h 6748223"/>
              <a:gd name="connsiteX4" fmla="*/ 2372476 w 2372476"/>
              <a:gd name="connsiteY4" fmla="*/ 6354515 h 6748223"/>
              <a:gd name="connsiteX5" fmla="*/ 1978768 w 2372476"/>
              <a:gd name="connsiteY5" fmla="*/ 6748223 h 6748223"/>
              <a:gd name="connsiteX6" fmla="*/ 403984 w 2372476"/>
              <a:gd name="connsiteY6" fmla="*/ 6748223 h 6748223"/>
              <a:gd name="connsiteX7" fmla="*/ 10276 w 2372476"/>
              <a:gd name="connsiteY7" fmla="*/ 6354515 h 6748223"/>
              <a:gd name="connsiteX8" fmla="*/ 10276 w 2372476"/>
              <a:gd name="connsiteY8" fmla="*/ 394855 h 6748223"/>
              <a:gd name="connsiteX0" fmla="*/ 0 w 2362200"/>
              <a:gd name="connsiteY0" fmla="*/ 393708 h 6747076"/>
              <a:gd name="connsiteX1" fmla="*/ 393708 w 2362200"/>
              <a:gd name="connsiteY1" fmla="*/ 0 h 6747076"/>
              <a:gd name="connsiteX2" fmla="*/ 1968492 w 2362200"/>
              <a:gd name="connsiteY2" fmla="*/ 0 h 6747076"/>
              <a:gd name="connsiteX3" fmla="*/ 2362200 w 2362200"/>
              <a:gd name="connsiteY3" fmla="*/ 393708 h 6747076"/>
              <a:gd name="connsiteX4" fmla="*/ 2362200 w 2362200"/>
              <a:gd name="connsiteY4" fmla="*/ 6353368 h 6747076"/>
              <a:gd name="connsiteX5" fmla="*/ 1968492 w 2362200"/>
              <a:gd name="connsiteY5" fmla="*/ 6747076 h 6747076"/>
              <a:gd name="connsiteX6" fmla="*/ 393708 w 2362200"/>
              <a:gd name="connsiteY6" fmla="*/ 6747076 h 6747076"/>
              <a:gd name="connsiteX7" fmla="*/ 0 w 2362200"/>
              <a:gd name="connsiteY7" fmla="*/ 6353368 h 6747076"/>
              <a:gd name="connsiteX8" fmla="*/ 0 w 2362200"/>
              <a:gd name="connsiteY8" fmla="*/ 393708 h 6747076"/>
              <a:gd name="connsiteX0" fmla="*/ 1762 w 2363962"/>
              <a:gd name="connsiteY0" fmla="*/ 393708 h 6747076"/>
              <a:gd name="connsiteX1" fmla="*/ 395470 w 2363962"/>
              <a:gd name="connsiteY1" fmla="*/ 0 h 6747076"/>
              <a:gd name="connsiteX2" fmla="*/ 1970254 w 2363962"/>
              <a:gd name="connsiteY2" fmla="*/ 0 h 6747076"/>
              <a:gd name="connsiteX3" fmla="*/ 2363962 w 2363962"/>
              <a:gd name="connsiteY3" fmla="*/ 393708 h 6747076"/>
              <a:gd name="connsiteX4" fmla="*/ 2363962 w 2363962"/>
              <a:gd name="connsiteY4" fmla="*/ 6353368 h 6747076"/>
              <a:gd name="connsiteX5" fmla="*/ 1970254 w 2363962"/>
              <a:gd name="connsiteY5" fmla="*/ 6747076 h 6747076"/>
              <a:gd name="connsiteX6" fmla="*/ 395470 w 2363962"/>
              <a:gd name="connsiteY6" fmla="*/ 6747076 h 6747076"/>
              <a:gd name="connsiteX7" fmla="*/ 1762 w 2363962"/>
              <a:gd name="connsiteY7" fmla="*/ 6353368 h 6747076"/>
              <a:gd name="connsiteX8" fmla="*/ 1762 w 2363962"/>
              <a:gd name="connsiteY8" fmla="*/ 393708 h 6747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3962" h="6747076">
                <a:moveTo>
                  <a:pt x="1762" y="393708"/>
                </a:moveTo>
                <a:cubicBezTo>
                  <a:pt x="10851" y="-19258"/>
                  <a:pt x="-81778" y="1243"/>
                  <a:pt x="395470" y="0"/>
                </a:cubicBezTo>
                <a:lnTo>
                  <a:pt x="1970254" y="0"/>
                </a:lnTo>
                <a:cubicBezTo>
                  <a:pt x="2187693" y="0"/>
                  <a:pt x="2363962" y="176269"/>
                  <a:pt x="2363962" y="393708"/>
                </a:cubicBezTo>
                <a:lnTo>
                  <a:pt x="2363962" y="6353368"/>
                </a:lnTo>
                <a:cubicBezTo>
                  <a:pt x="2363962" y="6570807"/>
                  <a:pt x="2187693" y="6747076"/>
                  <a:pt x="1970254" y="6747076"/>
                </a:cubicBezTo>
                <a:lnTo>
                  <a:pt x="395470" y="6747076"/>
                </a:lnTo>
                <a:cubicBezTo>
                  <a:pt x="178031" y="6747076"/>
                  <a:pt x="1762" y="6570807"/>
                  <a:pt x="1762" y="6353368"/>
                </a:cubicBezTo>
                <a:lnTo>
                  <a:pt x="1762" y="393708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Бринить-співає наша мова,</a:t>
            </a:r>
          </a:p>
          <a:p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Чарує, тішить і п'янить.</a:t>
            </a: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uk-UA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(Олександр Олесь)</a:t>
            </a: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uk-UA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77000" y="4724400"/>
            <a:ext cx="26670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>
            <a:spAutoFit/>
          </a:bodyPr>
          <a:lstStyle/>
          <a:p>
            <a:pPr algn="ctr"/>
            <a:r>
              <a:rPr kumimoji="0" lang="uk-UA" sz="3200" b="1" i="0" u="none" strike="noStrike" cap="none" spc="0" normalizeH="0" baseline="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Українська мова.  Іменник </a:t>
            </a:r>
            <a:endParaRPr lang="ru-RU" sz="3200" b="1" cap="none" spc="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065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11482</TotalTime>
  <Words>933</Words>
  <Application>Microsoft Office PowerPoint</Application>
  <PresentationFormat>Экран (4:3)</PresentationFormat>
  <Paragraphs>483</Paragraphs>
  <Slides>34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4_Office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user</cp:lastModifiedBy>
  <cp:revision>120</cp:revision>
  <dcterms:created xsi:type="dcterms:W3CDTF">2010-03-24T15:07:16Z</dcterms:created>
  <dcterms:modified xsi:type="dcterms:W3CDTF">2017-02-04T20:43:00Z</dcterms:modified>
</cp:coreProperties>
</file>