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sldIdLst>
    <p:sldId id="258" r:id="rId2"/>
    <p:sldId id="259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3" r:id="rId11"/>
    <p:sldId id="282" r:id="rId12"/>
    <p:sldId id="284" r:id="rId13"/>
    <p:sldId id="285" r:id="rId14"/>
    <p:sldId id="286" r:id="rId15"/>
    <p:sldId id="295" r:id="rId16"/>
    <p:sldId id="296" r:id="rId17"/>
    <p:sldId id="287" r:id="rId18"/>
    <p:sldId id="263" r:id="rId19"/>
    <p:sldId id="264" r:id="rId20"/>
    <p:sldId id="265" r:id="rId21"/>
    <p:sldId id="266" r:id="rId22"/>
    <p:sldId id="269" r:id="rId23"/>
    <p:sldId id="270" r:id="rId24"/>
    <p:sldId id="271" r:id="rId25"/>
    <p:sldId id="268" r:id="rId26"/>
    <p:sldId id="288" r:id="rId27"/>
    <p:sldId id="290" r:id="rId28"/>
    <p:sldId id="293" r:id="rId29"/>
    <p:sldId id="29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6" d="100"/>
          <a:sy n="76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2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2627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3730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21373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78867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75826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69736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27638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31892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9567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80369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6299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5700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05848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65517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88862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2869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E0B9FF-2368-44D5-A8C4-DEE29FE54FB4}" type="datetimeFigureOut">
              <a:rPr lang="ru-RU" smtClean="0"/>
              <a:t>13.08.2017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96E92D-9148-4183-A4FE-C7A547414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2636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8926" y="676670"/>
            <a:ext cx="108461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 життя та творчості Чарльза Діккенса</a:t>
            </a:r>
            <a:r>
              <a:rPr lang="uk-UA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6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</a:t>
            </a:r>
            <a:r>
              <a:rPr lang="uk-UA" sz="4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 «Різдвяних оповідань</a:t>
            </a:r>
            <a:r>
              <a:rPr lang="uk-UA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sz="4000" b="1" i="1" spc="-1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uk-UA" sz="40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34860" y="3588823"/>
            <a:ext cx="84571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</a:t>
            </a:r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співчуття</a:t>
            </a:r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щедрість</a:t>
            </a:r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ось на </a:t>
            </a:r>
            <a:r>
              <a:rPr lang="ru-RU" sz="3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 я </a:t>
            </a:r>
            <a:r>
              <a:rPr lang="ru-RU" sz="3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спрямувати</a:t>
            </a:r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3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200" i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sz="3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Чарльз </a:t>
            </a:r>
            <a:r>
              <a:rPr lang="ru-RU" sz="32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0332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69" y="1562073"/>
            <a:ext cx="5229791" cy="5295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906" y="49564"/>
            <a:ext cx="119340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став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прославленим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письменником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співвітчизник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Честертон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назве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найвідомішим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англійським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письменником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549635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596036" y="765174"/>
            <a:ext cx="6424246" cy="5360988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uk-UA" altLang="ja-JP" sz="2400" i="1" dirty="0">
                <a:solidFill>
                  <a:srgbClr val="000066"/>
                </a:solidFill>
              </a:rPr>
              <a:t>    </a:t>
            </a:r>
            <a:r>
              <a:rPr lang="uk-UA" altLang="ja-JP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 таким щирим співчуттям просякнуті сторінки творів письменника, де він говорить про злиденне та стражденне життя тих, хто мешкає в нетрях Лондона, «на дні» суспільства, хто не має статків, які б дозволяли жити так, як мала б жити людина. </a:t>
            </a:r>
            <a:endParaRPr lang="ru-RU" altLang="ru-RU" sz="32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6"/>
          <a:stretch>
            <a:fillRect/>
          </a:stretch>
        </p:blipFill>
        <p:spPr bwMode="auto">
          <a:xfrm>
            <a:off x="168812" y="426257"/>
            <a:ext cx="5427224" cy="603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78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987558"/>
            <a:ext cx="7481731" cy="587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2996" y="121306"/>
            <a:ext cx="9467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40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40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Різдвяних</a:t>
            </a:r>
            <a:r>
              <a:rPr lang="ru-RU" sz="40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повістей</a:t>
            </a:r>
            <a:r>
              <a:rPr lang="ru-RU" sz="40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524946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188" y="2062103"/>
            <a:ext cx="7091790" cy="4624231"/>
          </a:xfrm>
          <a:prstGeom prst="rect">
            <a:avLst/>
          </a:prstGeom>
          <a:noFill/>
          <a:ln w="57150" cmpd="thickThin">
            <a:solidFill>
              <a:srgbClr val="00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3895" y="0"/>
            <a:ext cx="119575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намір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написати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памфлет </a:t>
            </a:r>
            <a:r>
              <a:rPr lang="ru-RU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англійського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на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дитини-бідняка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але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відмовився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наміру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вирішив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виступити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експлуатації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не як </a:t>
            </a:r>
            <a:r>
              <a:rPr lang="ru-RU" sz="32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публіцист</a:t>
            </a:r>
            <a:r>
              <a:rPr lang="ru-RU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як </a:t>
            </a:r>
            <a:r>
              <a:rPr lang="ru-RU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</a:t>
            </a:r>
            <a:r>
              <a:rPr lang="ru-RU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2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4" y="787459"/>
            <a:ext cx="7099496" cy="53254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97970" y="1294228"/>
            <a:ext cx="50925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«...Молот ударив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силою у 20 раз, та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там — у 20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тисяч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раз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та, яку я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міг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би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прикласти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перший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задум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— писав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Так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написані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Різдвяні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повісті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них і «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Різдвяна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28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прозі</a:t>
            </a:r>
            <a:r>
              <a:rPr lang="ru-RU" sz="28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b="1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66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553203"/>
            <a:ext cx="121732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</a:t>
            </a:r>
            <a:r>
              <a:rPr lang="ru-RU" sz="40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повістей</a:t>
            </a:r>
            <a:r>
              <a:rPr lang="ru-RU" sz="40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примирити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ворогів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забути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образи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встановити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мир,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злагоду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добрі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стосунки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усіма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608" y="520504"/>
            <a:ext cx="12065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Різдвяні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повісті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(1843-1848) - цикл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щороку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публікуються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напередодні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Різдва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Різдвяна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прозі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Дзвони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“Коник за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багаттям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“Битва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Одержимий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252453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3575" y="1012705"/>
            <a:ext cx="11959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</a:t>
            </a:r>
            <a:r>
              <a:rPr lang="uk-UA" sz="3600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ість</a:t>
            </a:r>
            <a:r>
              <a:rPr lang="uk-UA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середній епічний твір, у якому зображуються декілька подій з життя головного героя. </a:t>
            </a:r>
            <a:endParaRPr lang="ru-RU" sz="36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8369" y="2370546"/>
            <a:ext cx="1068363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ru-RU" dirty="0" smtClean="0"/>
              <a:t>          </a:t>
            </a:r>
            <a:r>
              <a:rPr lang="ru-RU" sz="3600" b="1" i="1" dirty="0" err="1" smtClean="0">
                <a:solidFill>
                  <a:schemeClr val="accent5">
                    <a:lumMod val="75000"/>
                  </a:schemeClr>
                </a:solidFill>
              </a:rPr>
              <a:t>Р</a:t>
            </a:r>
            <a:r>
              <a:rPr lang="ru-RU" sz="2800" dirty="0" err="1" smtClean="0"/>
              <a:t>іздво</a:t>
            </a:r>
            <a:r>
              <a:rPr lang="ru-RU" sz="2800" dirty="0" smtClean="0"/>
              <a:t> </a:t>
            </a:r>
            <a:r>
              <a:rPr lang="ru-RU" sz="2800" dirty="0"/>
              <a:t>– час </a:t>
            </a:r>
            <a:r>
              <a:rPr lang="ru-RU" sz="2800" dirty="0" err="1"/>
              <a:t>дії</a:t>
            </a:r>
            <a:endParaRPr lang="ru-RU" dirty="0"/>
          </a:p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dirty="0"/>
              <a:t> </a:t>
            </a:r>
            <a:r>
              <a:rPr lang="ru-RU" dirty="0" smtClean="0"/>
              <a:t>         </a:t>
            </a:r>
            <a:r>
              <a:rPr lang="ru-RU" sz="3600" b="1" i="1" dirty="0" err="1" smtClean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ru-RU" sz="2800" dirty="0" err="1" smtClean="0"/>
              <a:t>деї</a:t>
            </a:r>
            <a:r>
              <a:rPr lang="ru-RU" sz="2800" dirty="0" smtClean="0"/>
              <a:t> </a:t>
            </a:r>
            <a:r>
              <a:rPr lang="ru-RU" sz="2800" dirty="0" err="1"/>
              <a:t>Різдва</a:t>
            </a:r>
            <a:endParaRPr lang="ru-RU" sz="2800" dirty="0"/>
          </a:p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В</a:t>
            </a:r>
            <a:r>
              <a:rPr lang="ru-RU" sz="2800" dirty="0"/>
              <a:t> </a:t>
            </a:r>
            <a:r>
              <a:rPr lang="ru-RU" sz="2800" dirty="0" smtClean="0"/>
              <a:t> П</a:t>
            </a:r>
            <a:r>
              <a:rPr lang="ru-RU" dirty="0" smtClean="0"/>
              <a:t>    </a:t>
            </a:r>
            <a:r>
              <a:rPr lang="ru-RU" sz="3600" b="1" i="1" dirty="0" err="1" smtClean="0">
                <a:solidFill>
                  <a:schemeClr val="accent5">
                    <a:lumMod val="75000"/>
                  </a:schemeClr>
                </a:solidFill>
              </a:rPr>
              <a:t>З</a:t>
            </a:r>
            <a:r>
              <a:rPr lang="ru-RU" sz="2800" dirty="0" err="1" smtClean="0"/>
              <a:t>ображення</a:t>
            </a:r>
            <a:r>
              <a:rPr lang="ru-RU" sz="2800" dirty="0" smtClean="0"/>
              <a:t> </a:t>
            </a:r>
            <a:r>
              <a:rPr lang="ru-RU" sz="2800" dirty="0" err="1"/>
              <a:t>внутрішнього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 </a:t>
            </a:r>
            <a:r>
              <a:rPr lang="ru-RU" sz="2800" dirty="0" err="1"/>
              <a:t>людини</a:t>
            </a:r>
            <a:endParaRPr lang="ru-RU" sz="2800" dirty="0"/>
          </a:p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ru-RU" sz="2800" dirty="0" smtClean="0"/>
              <a:t> </a:t>
            </a:r>
            <a:r>
              <a:rPr lang="ru-RU" dirty="0" smtClean="0"/>
              <a:t>    </a:t>
            </a:r>
            <a:r>
              <a:rPr lang="ru-RU" sz="2800" dirty="0" smtClean="0"/>
              <a:t>Р</a:t>
            </a:r>
            <a:r>
              <a:rPr lang="ru-RU" dirty="0" smtClean="0"/>
              <a:t>    </a:t>
            </a: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Д</a:t>
            </a:r>
            <a:r>
              <a:rPr lang="ru-RU" sz="2800" dirty="0" smtClean="0"/>
              <a:t>иво </a:t>
            </a:r>
            <a:r>
              <a:rPr lang="ru-RU" sz="2800" dirty="0"/>
              <a:t>морального </a:t>
            </a:r>
            <a:r>
              <a:rPr lang="ru-RU" sz="2800" dirty="0" err="1"/>
              <a:t>переродження</a:t>
            </a:r>
            <a:endParaRPr lang="ru-RU" dirty="0"/>
          </a:p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С</a:t>
            </a: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sz="2800" dirty="0" smtClean="0"/>
              <a:t>О</a:t>
            </a:r>
            <a:r>
              <a:rPr lang="ru-RU" dirty="0" smtClean="0"/>
              <a:t>   </a:t>
            </a:r>
            <a:r>
              <a:rPr lang="ru-RU" sz="3600" b="1" i="1" dirty="0" err="1" smtClean="0">
                <a:solidFill>
                  <a:schemeClr val="accent5">
                    <a:lumMod val="75000"/>
                  </a:schemeClr>
                </a:solidFill>
              </a:rPr>
              <a:t>В</a:t>
            </a:r>
            <a:r>
              <a:rPr lang="ru-RU" sz="2800" dirty="0" err="1" smtClean="0"/>
              <a:t>иховання</a:t>
            </a:r>
            <a:r>
              <a:rPr lang="ru-RU" sz="2800" dirty="0" smtClean="0"/>
              <a:t> </a:t>
            </a:r>
            <a:r>
              <a:rPr lang="ru-RU" sz="2800" dirty="0" err="1"/>
              <a:t>найкращих</a:t>
            </a:r>
            <a:r>
              <a:rPr lang="ru-RU" sz="2800" dirty="0"/>
              <a:t> </a:t>
            </a:r>
            <a:r>
              <a:rPr lang="ru-RU" sz="2800" dirty="0" err="1"/>
              <a:t>людських</a:t>
            </a:r>
            <a:r>
              <a:rPr lang="ru-RU" sz="2800" dirty="0"/>
              <a:t> рис</a:t>
            </a:r>
          </a:p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  <a:r>
              <a:rPr lang="ru-RU" dirty="0"/>
              <a:t> </a:t>
            </a:r>
            <a:r>
              <a:rPr lang="ru-RU" dirty="0" smtClean="0"/>
              <a:t>          </a:t>
            </a:r>
            <a:r>
              <a:rPr lang="ru-RU" sz="3600" b="1" i="1" dirty="0" err="1" smtClean="0">
                <a:solidFill>
                  <a:schemeClr val="accent5">
                    <a:lumMod val="75000"/>
                  </a:schemeClr>
                </a:solidFill>
              </a:rPr>
              <a:t>О</a:t>
            </a:r>
            <a:r>
              <a:rPr lang="ru-RU" sz="2800" dirty="0" err="1" smtClean="0"/>
              <a:t>собливості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побудови</a:t>
            </a:r>
            <a:r>
              <a:rPr lang="ru-RU" sz="2800" dirty="0" smtClean="0"/>
              <a:t>: </a:t>
            </a:r>
            <a:r>
              <a:rPr lang="ru-RU" sz="2800" dirty="0" err="1" smtClean="0"/>
              <a:t>поєднання</a:t>
            </a:r>
            <a:r>
              <a:rPr lang="ru-RU" sz="2800" dirty="0" smtClean="0"/>
              <a:t> реального і фантастичного</a:t>
            </a:r>
            <a:endParaRPr lang="ru-RU" dirty="0"/>
          </a:p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Ь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6020" y="24196"/>
            <a:ext cx="51802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Теорія</a:t>
            </a:r>
            <a:r>
              <a:rPr lang="ru-RU" sz="4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endParaRPr lang="ru-RU" sz="4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307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idx="1"/>
          </p:nvPr>
        </p:nvSpPr>
        <p:spPr>
          <a:xfrm>
            <a:off x="375949" y="265054"/>
            <a:ext cx="11356507" cy="1547132"/>
          </a:xfrm>
        </p:spPr>
        <p:txBody>
          <a:bodyPr>
            <a:noAutofit/>
          </a:bodyPr>
          <a:lstStyle/>
          <a:p>
            <a:pPr marL="0" indent="0" algn="justLow" eaLnBrk="1" hangingPunct="1">
              <a:buNone/>
              <a:defRPr/>
            </a:pPr>
            <a:r>
              <a:rPr lang="uk-UA" altLang="ja-JP" sz="36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Гуманізм — від слова “</a:t>
            </a:r>
            <a:r>
              <a:rPr lang="uk-UA" altLang="ja-JP" sz="36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гуманус</a:t>
            </a:r>
            <a:r>
              <a:rPr lang="uk-UA" altLang="ja-JP" sz="36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тобто земний, людський; це любов і співчуття до людини, доброта та </a:t>
            </a:r>
            <a:r>
              <a:rPr lang="uk-UA" altLang="ja-JP" sz="36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милосердя.</a:t>
            </a:r>
            <a:endParaRPr lang="ru-RU" altLang="ru-RU" sz="36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2" y="1963126"/>
            <a:ext cx="7343335" cy="4894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878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84648" y="112541"/>
            <a:ext cx="47445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Різдво</a:t>
            </a:r>
            <a:r>
              <a:rPr lang="ru-RU" sz="4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84" y="1143450"/>
            <a:ext cx="4808824" cy="53352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70024" y="2069754"/>
            <a:ext cx="6721976" cy="3482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день, коли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Спаситель, день, коли люди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згадують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тих,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допомоги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день, коли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прощають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бажають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добра й 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миру.</a:t>
            </a:r>
            <a:endParaRPr lang="ru-RU" sz="36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392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35042" y="0"/>
            <a:ext cx="7638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54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свята </a:t>
            </a:r>
            <a:r>
              <a:rPr lang="ru-RU" sz="5400" b="1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Різдва</a:t>
            </a:r>
            <a:endParaRPr lang="ru-RU" sz="5400" b="1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6277"/>
            <a:ext cx="6471138" cy="431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932588"/>
            <a:ext cx="5862461" cy="457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6987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4656" y="284813"/>
            <a:ext cx="1140751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творчістю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Чарльза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Діккенса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історією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Різдвяних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оповідань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</a:t>
            </a:r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повісті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Різдвяна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прозі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поняттям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гуманізм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асоціативне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спостережливість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виразного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почутого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логічно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свою думку; </a:t>
            </a:r>
          </a:p>
          <a:p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неприйняття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байдужості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жорстокості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добро;</a:t>
            </a:r>
          </a:p>
          <a:p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виховувати</a:t>
            </a:r>
            <a:r>
              <a:rPr lang="ru-RU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 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повагу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людей.</a:t>
            </a:r>
          </a:p>
        </p:txBody>
      </p:sp>
    </p:spTree>
    <p:extLst>
      <p:ext uri="{BB962C8B-B14F-4D97-AF65-F5344CB8AC3E}">
        <p14:creationId xmlns:p14="http://schemas.microsoft.com/office/powerpoint/2010/main" val="3277429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6821" y="112542"/>
            <a:ext cx="7595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Святкування</a:t>
            </a:r>
            <a:r>
              <a:rPr lang="ru-RU" sz="44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Різдва</a:t>
            </a:r>
            <a:r>
              <a:rPr lang="ru-RU" sz="4400" b="1" i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i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Англії</a:t>
            </a:r>
            <a:endParaRPr lang="ru-RU" sz="4400" b="1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701" y="2109534"/>
            <a:ext cx="5752480" cy="442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2" y="1090048"/>
            <a:ext cx="4946549" cy="4299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5602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88" y="465468"/>
            <a:ext cx="5699928" cy="4500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582" y="465468"/>
            <a:ext cx="5705444" cy="455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717451" y="5345722"/>
            <a:ext cx="101006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прикрашає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величезна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різдвяних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ялинок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8301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7" y="1086780"/>
            <a:ext cx="5251615" cy="5463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62" y="1260843"/>
            <a:ext cx="6247979" cy="51157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90584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4096" y="56017"/>
            <a:ext cx="110677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Часто у </a:t>
            </a:r>
            <a:r>
              <a:rPr lang="ru-RU" sz="4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містах</a:t>
            </a:r>
            <a:r>
              <a:rPr lang="ru-RU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бачити</a:t>
            </a:r>
            <a:r>
              <a:rPr lang="ru-RU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хори </a:t>
            </a:r>
            <a:r>
              <a:rPr lang="ru-RU" sz="40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колядників</a:t>
            </a:r>
            <a:endParaRPr lang="ru-RU" sz="40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150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36990" y="1838349"/>
            <a:ext cx="68330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бажають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один одному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очікує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щасливих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статися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диво</a:t>
            </a:r>
            <a:r>
              <a:rPr lang="ru-RU" sz="40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23" y="76696"/>
            <a:ext cx="5003693" cy="669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21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8460" y="196948"/>
            <a:ext cx="80409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Святкування</a:t>
            </a:r>
            <a:r>
              <a:rPr lang="ru-RU" sz="4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Різдва</a:t>
            </a:r>
            <a:r>
              <a:rPr lang="ru-RU" sz="44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endParaRPr lang="ru-RU" sz="44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87" y="1604626"/>
            <a:ext cx="5604899" cy="4150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226" y="2109245"/>
            <a:ext cx="6124098" cy="36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65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422" y="3319975"/>
            <a:ext cx="5307037" cy="353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9975"/>
            <a:ext cx="5204828" cy="3538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059" y="98474"/>
            <a:ext cx="6063966" cy="391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4710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7786"/>
            <a:ext cx="3012968" cy="2806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728" y="2405966"/>
            <a:ext cx="3104272" cy="31601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589753"/>
            <a:ext cx="5697414" cy="32402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0486" y="0"/>
            <a:ext cx="6372663" cy="36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910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4978" y="34531"/>
            <a:ext cx="10577987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Інтерактивний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метод  «Лови </a:t>
            </a:r>
            <a:r>
              <a:rPr lang="ru-RU" sz="4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помилку</a:t>
            </a:r>
            <a:r>
              <a:rPr lang="ru-RU" sz="4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301" y="1054202"/>
            <a:ext cx="6713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заможній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родині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301" y="1518943"/>
            <a:ext cx="6403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Пішов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6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8301" y="2003372"/>
            <a:ext cx="92502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зневажав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змушені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301" y="2506904"/>
            <a:ext cx="8962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Перше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Діккенса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лондонська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газета.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301" y="2971645"/>
            <a:ext cx="8266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забув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 родину, коли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розбагатів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301" y="3450377"/>
            <a:ext cx="8121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Став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популярним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письменником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8301" y="3923756"/>
            <a:ext cx="45841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Діккенса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трагічні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8301" y="4377568"/>
            <a:ext cx="10635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Скруджем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качура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любить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купатися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грошах.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8301" y="4872771"/>
            <a:ext cx="8633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Щасливою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достатком.</a:t>
            </a:r>
          </a:p>
        </p:txBody>
      </p:sp>
    </p:spTree>
    <p:extLst>
      <p:ext uri="{BB962C8B-B14F-4D97-AF65-F5344CB8AC3E}">
        <p14:creationId xmlns:p14="http://schemas.microsoft.com/office/powerpoint/2010/main" val="1567837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98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432" y="4010056"/>
            <a:ext cx="5453860" cy="284794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143408" y="105037"/>
            <a:ext cx="61158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</a:t>
            </a:r>
            <a:r>
              <a:rPr lang="ru-RU" sz="5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endParaRPr lang="ru-RU" sz="54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364" y="1363178"/>
            <a:ext cx="11931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Прочитати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І, ІІ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ІІІ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строфи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Різдвяної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пісні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прозі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Чарльза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Діккенса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5364" y="2686617"/>
            <a:ext cx="120466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Скласти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</a:p>
          <a:p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(І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до ІІ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строфи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ІІ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до ІІІ </a:t>
            </a:r>
            <a:r>
              <a:rPr lang="ru-RU" sz="40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строфи</a:t>
            </a:r>
            <a:r>
              <a:rPr lang="ru-RU" sz="4000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22052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34" y="399162"/>
            <a:ext cx="4559721" cy="60321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8608" y="512895"/>
            <a:ext cx="7338647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uk-UA" altLang="ja-JP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altLang="ja-JP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«... </a:t>
            </a:r>
            <a:r>
              <a:rPr lang="uk-UA" altLang="ja-JP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найвище від усіх письменників я ставлю Ч. Діккенса...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uk-UA" altLang="ja-JP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Я кілька разів перечитав Діккенса від палітурки до палітурки. Цьому письменнику я багато чим зобов'язаний.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uk-UA" altLang="ja-JP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 </a:t>
            </a:r>
            <a:r>
              <a:rPr lang="uk-UA" altLang="ja-JP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 можна знайти все: уяву, гумор, любов, милосердя, жалість до бідних та знедолених — одне слово, усе...»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uk-UA" altLang="ja-JP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uk-UA" altLang="ja-JP" sz="2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uk-UA" altLang="ja-JP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(Ж</a:t>
            </a:r>
            <a:r>
              <a:rPr lang="uk-UA" altLang="ja-JP" sz="3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Верн</a:t>
            </a:r>
            <a:r>
              <a:rPr lang="uk-UA" altLang="ja-JP" sz="3200" b="1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3200" b="1" i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42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1919289" y="1276856"/>
            <a:ext cx="8229600" cy="784642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uk-UA" altLang="ja-JP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Сім'я не була заможною</a:t>
            </a:r>
            <a:r>
              <a:rPr lang="ru-RU" altLang="ja-JP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ru-RU" altLang="ru-RU" sz="36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87" y="2212817"/>
            <a:ext cx="8052802" cy="4562762"/>
          </a:xfrm>
          <a:prstGeom prst="rect">
            <a:avLst/>
          </a:prstGeom>
          <a:noFill/>
          <a:ln w="57150" cmpd="thickThin">
            <a:solidFill>
              <a:srgbClr val="00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4863" y="109875"/>
            <a:ext cx="39384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Дитинство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606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36" y="1702191"/>
            <a:ext cx="9367757" cy="4881462"/>
          </a:xfrm>
          <a:prstGeom prst="rect">
            <a:avLst/>
          </a:prstGeom>
          <a:noFill/>
          <a:ln w="57150" cmpd="thinThick">
            <a:solidFill>
              <a:srgbClr val="00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6664" y="137553"/>
            <a:ext cx="11709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Сім'я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великою, як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скаже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сам </a:t>
            </a:r>
            <a:r>
              <a:rPr lang="ru-RU" sz="36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</a:t>
            </a:r>
            <a:r>
              <a:rPr lang="ru-RU" sz="36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«...</a:t>
            </a:r>
            <a:r>
              <a:rPr lang="ru-RU" sz="36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півдюжина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братів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сестер,  </a:t>
            </a:r>
            <a:r>
              <a:rPr lang="ru-RU" sz="36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я </a:t>
            </a:r>
            <a:r>
              <a:rPr lang="ru-RU" sz="36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другим»</a:t>
            </a:r>
            <a:endParaRPr lang="ru-RU" sz="36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006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813"/>
            <a:ext cx="12192000" cy="6905813"/>
          </a:xfrm>
          <a:prstGeom prst="rect">
            <a:avLst/>
          </a:prstGeom>
          <a:noFill/>
          <a:ln w="57150" cmpd="thickThin">
            <a:solidFill>
              <a:srgbClr val="0033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136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79" y="1464063"/>
            <a:ext cx="7178124" cy="5393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527" y="153796"/>
            <a:ext cx="118309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радості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такого 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мрія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так і </a:t>
            </a:r>
            <a:r>
              <a:rPr lang="ru-RU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здійснилася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58439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410" y="1755798"/>
            <a:ext cx="8402098" cy="5102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263" y="125661"/>
            <a:ext cx="117876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12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 10 годин на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фабриці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вакси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наклеював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ярлички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банки — вельми нудна,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одноманітна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праця</a:t>
            </a:r>
            <a:endParaRPr lang="ru-RU" sz="32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54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01" y="2062103"/>
            <a:ext cx="6523479" cy="4795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7453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Згодом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зрілі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роки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Діккенс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міг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примусити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 пройти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повз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фабрику на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Чаррінг-Кростр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Жодними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 не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душевні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муки!» — </a:t>
            </a:r>
            <a:r>
              <a:rPr lang="ru-RU" sz="3200" b="1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згадував</a:t>
            </a:r>
            <a:r>
              <a:rPr lang="ru-RU" sz="32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</a:t>
            </a:r>
            <a:r>
              <a:rPr lang="ru-RU" sz="32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05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Небесная</Template>
  <TotalTime>435</TotalTime>
  <Words>795</Words>
  <Application>Microsoft Office PowerPoint</Application>
  <PresentationFormat>Широкоэкранный</PresentationFormat>
  <Paragraphs>60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MS Mincho</vt:lpstr>
      <vt:lpstr>Times New Roman</vt:lpstr>
      <vt:lpstr>Небеса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Алексеенко Наташа</dc:creator>
  <cp:lastModifiedBy>User</cp:lastModifiedBy>
  <cp:revision>44</cp:revision>
  <dcterms:created xsi:type="dcterms:W3CDTF">2016-11-21T17:51:26Z</dcterms:created>
  <dcterms:modified xsi:type="dcterms:W3CDTF">2017-08-13T14:15:59Z</dcterms:modified>
</cp:coreProperties>
</file>