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0" r:id="rId4"/>
    <p:sldId id="267" r:id="rId5"/>
    <p:sldId id="266" r:id="rId6"/>
    <p:sldId id="265" r:id="rId7"/>
    <p:sldId id="264" r:id="rId8"/>
    <p:sldId id="259" r:id="rId9"/>
    <p:sldId id="268" r:id="rId10"/>
    <p:sldId id="257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" end="1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8DAF13-00A9-4755-A0A5-99091CB79136}" type="datetimeFigureOut">
              <a:rPr lang="ru-RU" smtClean="0"/>
              <a:pPr/>
              <a:t>26.08.2017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671BC04-F09F-494B-8B92-2C021FAD5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336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2357430"/>
            <a:ext cx="692948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err="1" smtClean="0"/>
              <a:t>Най-най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серед</a:t>
            </a:r>
            <a:r>
              <a:rPr lang="ru-RU" sz="4000" dirty="0" smtClean="0"/>
              <a:t> </a:t>
            </a:r>
            <a:r>
              <a:rPr lang="ru-RU" sz="4000" dirty="0" err="1" smtClean="0"/>
              <a:t>тварин</a:t>
            </a:r>
            <a:r>
              <a:rPr lang="ru-RU" sz="4000" dirty="0" smtClean="0"/>
              <a:t>.</a:t>
            </a:r>
          </a:p>
          <a:p>
            <a:r>
              <a:rPr lang="ru-RU" dirty="0" smtClean="0"/>
              <a:t>                 </a:t>
            </a:r>
            <a:r>
              <a:rPr lang="ru-RU" dirty="0" err="1" smtClean="0"/>
              <a:t>Підготувала</a:t>
            </a:r>
            <a:r>
              <a:rPr lang="ru-RU" dirty="0" smtClean="0"/>
              <a:t>  </a:t>
            </a: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endParaRPr lang="ru-RU" dirty="0" smtClean="0"/>
          </a:p>
          <a:p>
            <a:r>
              <a:rPr lang="ru-RU" dirty="0" smtClean="0"/>
              <a:t>                                                   Скороход 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Михайлівна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Садовий</a:t>
            </a:r>
            <a:r>
              <a:rPr lang="ru-RU" dirty="0" smtClean="0"/>
              <a:t> </a:t>
            </a:r>
            <a:r>
              <a:rPr lang="ru-RU" dirty="0" err="1"/>
              <a:t>равлик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6" name="AutoShape 2" descr="Картинки по запросу . Садова равлик саме повільне тварина, яка проходить 48 метрів на годин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Картинки по запросу . Садова равлик саме повільне тварина, яка проходить 48 метрів на годину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0" name="Picture 6" descr="http://3.bp.blogspot.com/-WxcXAm3kofw/T1yQvtzxvVI/AAAAAAAAAfU/IyeFVR3o3Y8/s1600/snai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357718" cy="4953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628" y="2214554"/>
            <a:ext cx="32861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r>
              <a:rPr lang="ru-RU" dirty="0" err="1" smtClean="0"/>
              <a:t>Садовий</a:t>
            </a:r>
            <a:r>
              <a:rPr lang="ru-RU" dirty="0" smtClean="0"/>
              <a:t> </a:t>
            </a:r>
            <a:r>
              <a:rPr lang="ru-RU" b="1" dirty="0" err="1" smtClean="0"/>
              <a:t>равлик</a:t>
            </a:r>
            <a:r>
              <a:rPr lang="ru-RU" dirty="0" smtClean="0"/>
              <a:t> сама </a:t>
            </a:r>
            <a:r>
              <a:rPr lang="ru-RU" sz="2400" dirty="0" err="1" smtClean="0"/>
              <a:t>повільна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тварина</a:t>
            </a:r>
            <a:r>
              <a:rPr lang="ru-RU" dirty="0" smtClean="0"/>
              <a:t>, яка проходить 48 </a:t>
            </a:r>
            <a:r>
              <a:rPr lang="ru-RU" dirty="0" err="1" smtClean="0"/>
              <a:t>метрів</a:t>
            </a:r>
            <a:r>
              <a:rPr lang="ru-RU" dirty="0" smtClean="0"/>
              <a:t> на годину.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Жираф</a:t>
            </a:r>
            <a:endParaRPr lang="ru-RU" dirty="0"/>
          </a:p>
        </p:txBody>
      </p:sp>
      <p:pic>
        <p:nvPicPr>
          <p:cNvPr id="26626" name="Picture 2" descr="http://www.animalsglobe.ru/wp-content/uploads/2011/09/d0b6d0b8d180d0b0d18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5429288" cy="45720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57884" y="2000240"/>
            <a:ext cx="27860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Найдовшою</a:t>
            </a:r>
            <a:r>
              <a:rPr lang="ru-RU" sz="2400" dirty="0" smtClean="0"/>
              <a:t> 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найвищою</a:t>
            </a:r>
            <a:r>
              <a:rPr lang="ru-RU" sz="2400" dirty="0" smtClean="0"/>
              <a:t>  </a:t>
            </a:r>
            <a:r>
              <a:rPr lang="ru-RU" sz="2400" dirty="0" err="1" smtClean="0"/>
              <a:t>наземнимою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твариною</a:t>
            </a:r>
            <a:r>
              <a:rPr lang="ru-RU" sz="2400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b="1" dirty="0" smtClean="0"/>
              <a:t>жираф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виростати</a:t>
            </a:r>
            <a:r>
              <a:rPr lang="ru-RU" dirty="0" smtClean="0"/>
              <a:t> до 6 </a:t>
            </a:r>
            <a:r>
              <a:rPr lang="ru-RU" dirty="0" err="1" smtClean="0"/>
              <a:t>метрів</a:t>
            </a:r>
            <a:r>
              <a:rPr lang="ru-RU" dirty="0" smtClean="0"/>
              <a:t> у </a:t>
            </a:r>
            <a:r>
              <a:rPr lang="ru-RU" dirty="0" err="1" smtClean="0"/>
              <a:t>висоту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</a:t>
            </a:r>
            <a:r>
              <a:rPr lang="ru-RU" dirty="0" err="1" smtClean="0"/>
              <a:t>прирівнюється</a:t>
            </a:r>
            <a:r>
              <a:rPr lang="ru-RU" dirty="0" smtClean="0"/>
              <a:t> до </a:t>
            </a:r>
            <a:r>
              <a:rPr lang="ru-RU" dirty="0" err="1" smtClean="0"/>
              <a:t>двоповерхового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Сапсан</a:t>
            </a:r>
            <a:endParaRPr lang="ru-RU" dirty="0"/>
          </a:p>
        </p:txBody>
      </p:sp>
      <p:pic>
        <p:nvPicPr>
          <p:cNvPr id="27650" name="Picture 2" descr="http://vsezivotnye.ru/wp-content/uploads/2015/02/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001056" cy="36088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5072074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err="1" smtClean="0"/>
              <a:t>Найшвидшим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хижий</a:t>
            </a:r>
            <a:r>
              <a:rPr lang="ru-RU" sz="2400" dirty="0" smtClean="0"/>
              <a:t> птах</a:t>
            </a:r>
            <a:r>
              <a:rPr lang="ru-RU" dirty="0" smtClean="0"/>
              <a:t> </a:t>
            </a:r>
            <a:r>
              <a:rPr lang="ru-RU" b="1" dirty="0" smtClean="0"/>
              <a:t>сапсан.</a:t>
            </a:r>
            <a:r>
              <a:rPr lang="ru-RU" dirty="0" smtClean="0"/>
              <a:t> 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розвинути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до 321 км на годину.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Оси-крихти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Найменша</a:t>
            </a:r>
            <a:r>
              <a:rPr lang="ru-RU" b="1" dirty="0" smtClean="0"/>
              <a:t> </a:t>
            </a:r>
            <a:r>
              <a:rPr lang="ru-RU" b="1" dirty="0" err="1" smtClean="0"/>
              <a:t>комаха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b="1" dirty="0" err="1" smtClean="0"/>
              <a:t>Оси-крихітки</a:t>
            </a:r>
            <a:r>
              <a:rPr lang="ru-RU" b="1" dirty="0" smtClean="0"/>
              <a:t>, </a:t>
            </a:r>
            <a:r>
              <a:rPr lang="ru-RU" b="1" dirty="0" err="1" smtClean="0"/>
              <a:t>мімаріди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найменші</a:t>
            </a:r>
            <a:r>
              <a:rPr lang="ru-RU" dirty="0" smtClean="0"/>
              <a:t> </a:t>
            </a:r>
            <a:r>
              <a:rPr lang="ru-RU" dirty="0" err="1" smtClean="0"/>
              <a:t>комахи</a:t>
            </a:r>
            <a:r>
              <a:rPr lang="ru-RU" dirty="0" smtClean="0"/>
              <a:t>, чий </a:t>
            </a:r>
            <a:r>
              <a:rPr lang="ru-RU" dirty="0" err="1" smtClean="0"/>
              <a:t>розмір</a:t>
            </a:r>
            <a:r>
              <a:rPr lang="ru-RU" dirty="0" smtClean="0"/>
              <a:t> становить </a:t>
            </a:r>
            <a:r>
              <a:rPr lang="ru-RU" dirty="0" err="1" smtClean="0"/>
              <a:t>приблизно</a:t>
            </a:r>
            <a:r>
              <a:rPr lang="ru-RU" dirty="0" smtClean="0"/>
              <a:t> 0,46 мм.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mimarid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86125"/>
            <a:ext cx="4429156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Черв'яки-немертіни</a:t>
            </a:r>
            <a:endParaRPr lang="ru-RU" dirty="0"/>
          </a:p>
        </p:txBody>
      </p:sp>
      <p:pic>
        <p:nvPicPr>
          <p:cNvPr id="29698" name="Picture 2" descr="Lineus_longissim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643338" cy="33575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1571612"/>
            <a:ext cx="221457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Найдовшими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тваринами</a:t>
            </a:r>
            <a:r>
              <a:rPr lang="ru-RU" sz="2400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черв'яки-немертіни</a:t>
            </a:r>
            <a:r>
              <a:rPr lang="ru-RU" dirty="0" smtClean="0"/>
              <a:t>, виду </a:t>
            </a:r>
            <a:r>
              <a:rPr lang="en-US" dirty="0" err="1" smtClean="0"/>
              <a:t>Lineus</a:t>
            </a:r>
            <a:r>
              <a:rPr lang="en-US" dirty="0" smtClean="0"/>
              <a:t> </a:t>
            </a:r>
            <a:r>
              <a:rPr lang="en-US" dirty="0" err="1" smtClean="0"/>
              <a:t>longissimus</a:t>
            </a:r>
            <a:r>
              <a:rPr lang="en-US" dirty="0" smtClean="0"/>
              <a:t>. </a:t>
            </a:r>
            <a:r>
              <a:rPr lang="ru-RU" dirty="0" err="1" smtClean="0"/>
              <a:t>Найдовший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представник</a:t>
            </a:r>
            <a:r>
              <a:rPr lang="ru-RU" dirty="0" smtClean="0"/>
              <a:t> </a:t>
            </a:r>
            <a:r>
              <a:rPr lang="ru-RU" dirty="0" err="1" smtClean="0"/>
              <a:t>досягає</a:t>
            </a:r>
            <a:r>
              <a:rPr lang="ru-RU" dirty="0" smtClean="0"/>
              <a:t> 55 </a:t>
            </a:r>
            <a:r>
              <a:rPr lang="ru-RU" dirty="0" err="1" smtClean="0"/>
              <a:t>метрів</a:t>
            </a:r>
            <a:r>
              <a:rPr lang="ru-RU" dirty="0" smtClean="0"/>
              <a:t> в </a:t>
            </a:r>
            <a:r>
              <a:rPr lang="ru-RU" dirty="0" err="1" smtClean="0"/>
              <a:t>довжину</a:t>
            </a:r>
            <a:r>
              <a:rPr lang="ru-RU" dirty="0" smtClean="0"/>
              <a:t>. </a:t>
            </a:r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Копепод</a:t>
            </a:r>
            <a:r>
              <a:rPr lang="ru-RU" dirty="0"/>
              <a:t> </a:t>
            </a:r>
          </a:p>
        </p:txBody>
      </p:sp>
      <p:pic>
        <p:nvPicPr>
          <p:cNvPr id="10242" name="Picture 2" descr="http://ogivotnich.ru/images/stories/zhivotnye/veslonog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572032" cy="3481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86314" y="1305342"/>
            <a:ext cx="39290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Найсильн</a:t>
            </a:r>
            <a:r>
              <a:rPr lang="uk-UA" sz="2400" dirty="0" smtClean="0"/>
              <a:t>і</a:t>
            </a:r>
            <a:r>
              <a:rPr lang="ru-RU" sz="2400" dirty="0" err="1" smtClean="0"/>
              <a:t>шою</a:t>
            </a:r>
            <a:r>
              <a:rPr lang="ru-RU" dirty="0" smtClean="0"/>
              <a:t>  </a:t>
            </a:r>
            <a:r>
              <a:rPr lang="ru-RU" dirty="0" err="1" smtClean="0"/>
              <a:t>твариною</a:t>
            </a:r>
            <a:r>
              <a:rPr lang="ru-RU" dirty="0" smtClean="0"/>
              <a:t>  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копепод</a:t>
            </a:r>
            <a:r>
              <a:rPr lang="ru-RU" dirty="0" smtClean="0"/>
              <a:t>. Будучи </a:t>
            </a:r>
            <a:r>
              <a:rPr lang="ru-RU" dirty="0" err="1" smtClean="0"/>
              <a:t>всього</a:t>
            </a:r>
            <a:r>
              <a:rPr lang="ru-RU" dirty="0" smtClean="0"/>
              <a:t> один </a:t>
            </a:r>
            <a:r>
              <a:rPr lang="ru-RU" dirty="0" err="1" smtClean="0"/>
              <a:t>міліметр</a:t>
            </a:r>
            <a:r>
              <a:rPr lang="ru-RU" dirty="0" smtClean="0"/>
              <a:t> в </a:t>
            </a:r>
            <a:r>
              <a:rPr lang="ru-RU" dirty="0" err="1" smtClean="0"/>
              <a:t>довжину</a:t>
            </a:r>
            <a:r>
              <a:rPr lang="ru-RU" dirty="0" smtClean="0"/>
              <a:t>, </a:t>
            </a:r>
            <a:r>
              <a:rPr lang="ru-RU" dirty="0" err="1" smtClean="0"/>
              <a:t>копепод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найсильнішим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швидким</a:t>
            </a:r>
            <a:r>
              <a:rPr lang="ru-RU" dirty="0" smtClean="0"/>
              <a:t> </a:t>
            </a:r>
            <a:r>
              <a:rPr lang="ru-RU" dirty="0" err="1" smtClean="0"/>
              <a:t>багатоклітинних</a:t>
            </a:r>
            <a:r>
              <a:rPr lang="ru-RU" dirty="0" smtClean="0"/>
              <a:t> </a:t>
            </a:r>
            <a:r>
              <a:rPr lang="ru-RU" dirty="0" err="1" smtClean="0"/>
              <a:t>істотою</a:t>
            </a:r>
            <a:r>
              <a:rPr lang="ru-RU" dirty="0" smtClean="0"/>
              <a:t>.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розміру</a:t>
            </a:r>
            <a:r>
              <a:rPr lang="ru-RU" dirty="0" smtClean="0"/>
              <a:t>, </a:t>
            </a:r>
            <a:r>
              <a:rPr lang="ru-RU" dirty="0" err="1" smtClean="0"/>
              <a:t>копепод</a:t>
            </a:r>
            <a:r>
              <a:rPr lang="ru-RU" dirty="0" smtClean="0"/>
              <a:t>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найвищим</a:t>
            </a:r>
            <a:r>
              <a:rPr lang="ru-RU" dirty="0" smtClean="0"/>
              <a:t> </a:t>
            </a:r>
            <a:r>
              <a:rPr lang="ru-RU" dirty="0" err="1" smtClean="0"/>
              <a:t>прискоренням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r>
              <a:rPr lang="ru-RU" dirty="0" smtClean="0"/>
              <a:t> </a:t>
            </a:r>
            <a:r>
              <a:rPr lang="ru-RU" dirty="0" err="1" smtClean="0"/>
              <a:t>відносно</a:t>
            </a:r>
            <a:r>
              <a:rPr lang="ru-RU" dirty="0" smtClean="0"/>
              <a:t> </a:t>
            </a:r>
            <a:r>
              <a:rPr lang="ru-RU" dirty="0" err="1" smtClean="0"/>
              <a:t>довжини</a:t>
            </a:r>
            <a:r>
              <a:rPr lang="ru-RU" dirty="0" smtClean="0"/>
              <a:t> в секунду. </a:t>
            </a:r>
            <a:r>
              <a:rPr lang="ru-RU" dirty="0" err="1" smtClean="0"/>
              <a:t>Вчені</a:t>
            </a:r>
            <a:r>
              <a:rPr lang="ru-RU" dirty="0" smtClean="0"/>
              <a:t> зараз </a:t>
            </a:r>
            <a:r>
              <a:rPr lang="ru-RU" dirty="0" err="1" smtClean="0"/>
              <a:t>вивчають</a:t>
            </a:r>
            <a:r>
              <a:rPr lang="ru-RU" dirty="0" smtClean="0"/>
              <a:t> </a:t>
            </a:r>
            <a:r>
              <a:rPr lang="ru-RU" dirty="0" err="1" smtClean="0"/>
              <a:t>скакальні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тварини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в </a:t>
            </a:r>
            <a:r>
              <a:rPr lang="ru-RU" dirty="0" err="1" smtClean="0"/>
              <a:t>технології</a:t>
            </a:r>
            <a:r>
              <a:rPr lang="ru-RU" dirty="0" smtClean="0"/>
              <a:t> </a:t>
            </a:r>
            <a:r>
              <a:rPr lang="ru-RU" dirty="0" err="1" smtClean="0"/>
              <a:t>роботів</a:t>
            </a:r>
            <a:r>
              <a:rPr lang="ru-RU" dirty="0" smtClean="0"/>
              <a:t>. </a:t>
            </a:r>
            <a:r>
              <a:rPr lang="ru-RU" dirty="0" err="1" smtClean="0"/>
              <a:t>Копепод</a:t>
            </a:r>
            <a:r>
              <a:rPr lang="ru-RU" dirty="0" smtClean="0"/>
              <a:t> </a:t>
            </a:r>
            <a:r>
              <a:rPr lang="ru-RU" dirty="0" err="1" smtClean="0"/>
              <a:t>вважається</a:t>
            </a:r>
            <a:r>
              <a:rPr lang="ru-RU" dirty="0" smtClean="0"/>
              <a:t> в 10-30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машина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Сині</a:t>
            </a:r>
            <a:r>
              <a:rPr lang="ru-RU" dirty="0"/>
              <a:t> </a:t>
            </a:r>
            <a:r>
              <a:rPr lang="ru-RU" dirty="0" err="1"/>
              <a:t>кити</a:t>
            </a:r>
            <a:endParaRPr lang="ru-RU" dirty="0"/>
          </a:p>
        </p:txBody>
      </p:sp>
      <p:pic>
        <p:nvPicPr>
          <p:cNvPr id="5" name="Picture 2" descr="http://cliparts.co/cliparts/Xyc/kgk/Xyckgk5T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27268" y="1754139"/>
            <a:ext cx="5327464" cy="42180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500174"/>
            <a:ext cx="457203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err="1" smtClean="0"/>
              <a:t>Найгучніша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тварина</a:t>
            </a:r>
            <a:r>
              <a:rPr lang="ru-RU" dirty="0" smtClean="0"/>
              <a:t>. </a:t>
            </a:r>
            <a:r>
              <a:rPr lang="ru-RU" dirty="0" err="1" smtClean="0"/>
              <a:t>Сині</a:t>
            </a:r>
            <a:r>
              <a:rPr lang="ru-RU" dirty="0" smtClean="0"/>
              <a:t> </a:t>
            </a:r>
            <a:r>
              <a:rPr lang="ru-RU" dirty="0" err="1" smtClean="0"/>
              <a:t>кити</a:t>
            </a:r>
            <a:r>
              <a:rPr lang="ru-RU" dirty="0" smtClean="0"/>
              <a:t> </a:t>
            </a:r>
            <a:r>
              <a:rPr lang="ru-RU" dirty="0" err="1" smtClean="0"/>
              <a:t>видають</a:t>
            </a:r>
            <a:r>
              <a:rPr lang="ru-RU" dirty="0" smtClean="0"/>
              <a:t> </a:t>
            </a:r>
            <a:r>
              <a:rPr lang="ru-RU" dirty="0" err="1" smtClean="0"/>
              <a:t>найгучніші</a:t>
            </a:r>
            <a:r>
              <a:rPr lang="ru-RU" dirty="0" smtClean="0"/>
              <a:t> звуки в </a:t>
            </a:r>
            <a:r>
              <a:rPr lang="ru-RU" dirty="0" err="1" smtClean="0"/>
              <a:t>світі</a:t>
            </a:r>
            <a:r>
              <a:rPr lang="ru-RU" dirty="0" smtClean="0"/>
              <a:t>,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низькочастотні</a:t>
            </a:r>
            <a:r>
              <a:rPr lang="ru-RU" dirty="0" smtClean="0"/>
              <a:t> </a:t>
            </a:r>
            <a:r>
              <a:rPr lang="ru-RU" dirty="0" err="1" smtClean="0"/>
              <a:t>імпульси</a:t>
            </a:r>
            <a:r>
              <a:rPr lang="ru-RU" dirty="0" smtClean="0"/>
              <a:t>, чий шум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до 188 децибел. Крики </a:t>
            </a:r>
            <a:r>
              <a:rPr lang="ru-RU" dirty="0" err="1" smtClean="0"/>
              <a:t>синіх</a:t>
            </a:r>
            <a:r>
              <a:rPr lang="ru-RU" dirty="0" smtClean="0"/>
              <a:t> </a:t>
            </a:r>
            <a:r>
              <a:rPr lang="ru-RU" dirty="0" err="1" smtClean="0"/>
              <a:t>китів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 на </a:t>
            </a:r>
            <a:r>
              <a:rPr lang="ru-RU" dirty="0" err="1" smtClean="0"/>
              <a:t>відстані</a:t>
            </a:r>
            <a:r>
              <a:rPr lang="ru-RU" dirty="0" smtClean="0"/>
              <a:t> 800 км. </a:t>
            </a:r>
            <a:r>
              <a:rPr lang="ru-RU" dirty="0" err="1" smtClean="0"/>
              <a:t>Сині</a:t>
            </a:r>
            <a:r>
              <a:rPr lang="ru-RU" dirty="0" smtClean="0"/>
              <a:t> </a:t>
            </a:r>
            <a:r>
              <a:rPr lang="ru-RU" dirty="0" err="1" smtClean="0"/>
              <a:t>кити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тваринами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Самка </a:t>
            </a:r>
            <a:r>
              <a:rPr lang="ru-RU" dirty="0" err="1"/>
              <a:t>малярійного</a:t>
            </a:r>
            <a:r>
              <a:rPr lang="ru-RU" dirty="0"/>
              <a:t> комара</a:t>
            </a:r>
          </a:p>
        </p:txBody>
      </p:sp>
      <p:pic>
        <p:nvPicPr>
          <p:cNvPr id="1026" name="Picture 2" descr="http://static2.gooddays.ru/images/post_pictures/large/3080.jpg?132732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643734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64344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Самка </a:t>
            </a:r>
            <a:r>
              <a:rPr lang="ru-RU" dirty="0" err="1" smtClean="0"/>
              <a:t>малярійного</a:t>
            </a:r>
            <a:r>
              <a:rPr lang="ru-RU" dirty="0" smtClean="0"/>
              <a:t> комара </a:t>
            </a:r>
            <a:r>
              <a:rPr lang="ru-RU" dirty="0" err="1" smtClean="0"/>
              <a:t>є</a:t>
            </a:r>
            <a:r>
              <a:rPr lang="ru-RU" dirty="0" smtClean="0"/>
              <a:t> самим </a:t>
            </a:r>
            <a:r>
              <a:rPr lang="ru-RU" sz="2400" dirty="0" err="1" smtClean="0"/>
              <a:t>смертоносним</a:t>
            </a:r>
            <a:r>
              <a:rPr lang="ru-RU" sz="2400" dirty="0" smtClean="0"/>
              <a:t> </a:t>
            </a:r>
            <a:r>
              <a:rPr lang="ru-RU" dirty="0" err="1" smtClean="0"/>
              <a:t>істотою</a:t>
            </a:r>
            <a:r>
              <a:rPr lang="ru-RU" dirty="0" smtClean="0"/>
              <a:t> в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комарі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переносять</a:t>
            </a:r>
            <a:r>
              <a:rPr lang="ru-RU" dirty="0" smtClean="0"/>
              <a:t> </a:t>
            </a:r>
            <a:r>
              <a:rPr lang="ru-RU" dirty="0" err="1" smtClean="0"/>
              <a:t>малярію</a:t>
            </a:r>
            <a:r>
              <a:rPr lang="ru-RU" dirty="0" smtClean="0"/>
              <a:t>, </a:t>
            </a:r>
            <a:r>
              <a:rPr lang="ru-RU" dirty="0" err="1" smtClean="0"/>
              <a:t>щороку</a:t>
            </a:r>
            <a:r>
              <a:rPr lang="ru-RU" dirty="0" smtClean="0"/>
              <a:t> </a:t>
            </a:r>
            <a:r>
              <a:rPr lang="ru-RU" dirty="0" err="1" smtClean="0"/>
              <a:t>вбивають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мільйона</a:t>
            </a:r>
            <a:r>
              <a:rPr lang="ru-RU" dirty="0" smtClean="0"/>
              <a:t> людей в </a:t>
            </a:r>
            <a:r>
              <a:rPr lang="ru-RU" dirty="0" err="1" smtClean="0"/>
              <a:t>усьому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Кубомедузи</a:t>
            </a:r>
            <a:endParaRPr lang="ru-RU" dirty="0"/>
          </a:p>
        </p:txBody>
      </p:sp>
      <p:pic>
        <p:nvPicPr>
          <p:cNvPr id="5" name="Рисунок 4" descr="http://top-10.pp.ua/img24/1439548402_kabomeduz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2862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57818" y="2413338"/>
            <a:ext cx="31432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Сама </a:t>
            </a:r>
            <a:r>
              <a:rPr lang="ru-RU" dirty="0" err="1" smtClean="0"/>
              <a:t>отруйна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. Одна </a:t>
            </a:r>
            <a:r>
              <a:rPr lang="ru-RU" dirty="0" err="1" smtClean="0"/>
              <a:t>кубомедуза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60 </a:t>
            </a:r>
            <a:r>
              <a:rPr lang="ru-RU" dirty="0" err="1" smtClean="0"/>
              <a:t>щупальцями</a:t>
            </a:r>
            <a:r>
              <a:rPr lang="ru-RU" dirty="0" smtClean="0"/>
              <a:t>, при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довжина</a:t>
            </a:r>
            <a:r>
              <a:rPr lang="ru-RU" dirty="0" smtClean="0"/>
              <a:t> кожного </a:t>
            </a:r>
            <a:r>
              <a:rPr lang="ru-RU" dirty="0" err="1" smtClean="0"/>
              <a:t>з</a:t>
            </a:r>
            <a:r>
              <a:rPr lang="ru-RU" dirty="0" smtClean="0"/>
              <a:t> них становить 4,5 метра,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достатню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отрути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убити</a:t>
            </a:r>
            <a:r>
              <a:rPr lang="ru-RU" dirty="0" smtClean="0"/>
              <a:t> 60 </a:t>
            </a:r>
            <a:r>
              <a:rPr lang="ru-RU" dirty="0" err="1" smtClean="0"/>
              <a:t>дорослих</a:t>
            </a:r>
            <a:r>
              <a:rPr lang="ru-RU" dirty="0" smtClean="0"/>
              <a:t> людей.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Гігантська</a:t>
            </a:r>
            <a:r>
              <a:rPr lang="ru-RU" dirty="0" smtClean="0"/>
              <a:t> </a:t>
            </a:r>
            <a:r>
              <a:rPr lang="ru-RU" dirty="0"/>
              <a:t>черепаха</a:t>
            </a:r>
          </a:p>
        </p:txBody>
      </p:sp>
      <p:pic>
        <p:nvPicPr>
          <p:cNvPr id="3074" name="Picture 2" descr="http://googledrive.com/host/0B3bMVhB4xmH3dUp5eG9oUWYxMk0/5-206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4643470" cy="46386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86446" y="1357298"/>
            <a:ext cx="278608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Найстаріша</a:t>
            </a:r>
            <a:r>
              <a:rPr lang="ru-RU" dirty="0" smtClean="0"/>
              <a:t> </a:t>
            </a:r>
            <a:r>
              <a:rPr lang="ru-RU" dirty="0" err="1" smtClean="0"/>
              <a:t>тварина</a:t>
            </a:r>
            <a:r>
              <a:rPr lang="ru-RU" dirty="0" smtClean="0"/>
              <a:t>. </a:t>
            </a:r>
            <a:r>
              <a:rPr lang="ru-RU" dirty="0" err="1" smtClean="0"/>
              <a:t>Найстарішою</a:t>
            </a:r>
            <a:r>
              <a:rPr lang="ru-RU" dirty="0" smtClean="0"/>
              <a:t> </a:t>
            </a:r>
            <a:r>
              <a:rPr lang="ru-RU" dirty="0" err="1" smtClean="0"/>
              <a:t>рептилією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галапагоські</a:t>
            </a:r>
            <a:r>
              <a:rPr lang="ru-RU" dirty="0" smtClean="0"/>
              <a:t> </a:t>
            </a:r>
            <a:r>
              <a:rPr lang="ru-RU" dirty="0" err="1" smtClean="0"/>
              <a:t>гігантська</a:t>
            </a:r>
            <a:r>
              <a:rPr lang="ru-RU" dirty="0" smtClean="0"/>
              <a:t> черепаха,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прожити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175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самих </a:t>
            </a:r>
            <a:r>
              <a:rPr lang="ru-RU" dirty="0" err="1" smtClean="0"/>
              <a:t>старих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представники</a:t>
            </a:r>
            <a:r>
              <a:rPr lang="ru-RU" dirty="0" smtClean="0"/>
              <a:t>, як </a:t>
            </a:r>
            <a:r>
              <a:rPr lang="ru-RU" dirty="0" err="1" smtClean="0"/>
              <a:t>океанічний</a:t>
            </a:r>
            <a:r>
              <a:rPr lang="ru-RU" dirty="0" smtClean="0"/>
              <a:t> </a:t>
            </a:r>
            <a:r>
              <a:rPr lang="ru-RU" dirty="0" err="1" smtClean="0"/>
              <a:t>венус</a:t>
            </a:r>
            <a:r>
              <a:rPr lang="ru-RU" dirty="0" smtClean="0"/>
              <a:t> - </a:t>
            </a:r>
            <a:r>
              <a:rPr lang="ru-RU" dirty="0" err="1" smtClean="0"/>
              <a:t>молюск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дожив до 405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Білокрила</a:t>
            </a:r>
            <a:r>
              <a:rPr lang="ru-RU" dirty="0" smtClean="0"/>
              <a:t> </a:t>
            </a:r>
            <a:r>
              <a:rPr lang="ru-RU" dirty="0" err="1"/>
              <a:t>морська</a:t>
            </a:r>
            <a:r>
              <a:rPr lang="ru-RU" dirty="0"/>
              <a:t> </a:t>
            </a:r>
            <a:r>
              <a:rPr lang="ru-RU" dirty="0" err="1"/>
              <a:t>свиня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572008"/>
            <a:ext cx="52863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Найшвидшим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водним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ссавцем</a:t>
            </a:r>
            <a:r>
              <a:rPr lang="ru-RU" sz="2400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білокрила</a:t>
            </a:r>
            <a:r>
              <a:rPr lang="ru-RU" dirty="0" smtClean="0"/>
              <a:t> </a:t>
            </a:r>
            <a:r>
              <a:rPr lang="ru-RU" dirty="0" err="1" smtClean="0"/>
              <a:t>морська</a:t>
            </a:r>
            <a:r>
              <a:rPr lang="ru-RU" dirty="0" smtClean="0"/>
              <a:t> </a:t>
            </a:r>
            <a:r>
              <a:rPr lang="ru-RU" dirty="0" err="1" smtClean="0"/>
              <a:t>свиня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проплисти</a:t>
            </a:r>
            <a:r>
              <a:rPr lang="ru-RU" dirty="0" smtClean="0"/>
              <a:t> 56 км на годину.</a:t>
            </a:r>
            <a:endParaRPr lang="ru-RU" dirty="0"/>
          </a:p>
        </p:txBody>
      </p:sp>
      <p:pic>
        <p:nvPicPr>
          <p:cNvPr id="10242" name="Picture 2" descr="https://3.bp.blogspot.com/-wV0l2SHJo1E/T1yOpYfc5xI/AAAAAAAAAes/-s3NMR6T-cM/s320/morskaya_sviny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550072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Ш</a:t>
            </a:r>
            <a:r>
              <a:rPr lang="ru-RU" dirty="0" smtClean="0"/>
              <a:t>импанзе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.</a:t>
            </a:r>
            <a:r>
              <a:rPr lang="ru-RU" dirty="0" smtClean="0"/>
              <a:t> Самою </a:t>
            </a:r>
            <a:r>
              <a:rPr lang="ru-RU" dirty="0" err="1" smtClean="0"/>
              <a:t>розумною</a:t>
            </a:r>
            <a:r>
              <a:rPr lang="ru-RU" dirty="0" smtClean="0"/>
              <a:t> </a:t>
            </a:r>
            <a:r>
              <a:rPr lang="ru-RU" dirty="0" err="1" smtClean="0"/>
              <a:t>твариною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b="1" dirty="0" smtClean="0"/>
              <a:t>шимпанзе.</a:t>
            </a:r>
            <a:endParaRPr lang="ru-RU" dirty="0"/>
          </a:p>
        </p:txBody>
      </p:sp>
      <p:pic>
        <p:nvPicPr>
          <p:cNvPr id="9218" name="Picture 2" descr="http://ichef-1.bbci.co.uk/news/ws/624/amz/worldservice/live/assets/images/2015/02/14/150214190055_chimp3_624x351_thinkst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000372"/>
            <a:ext cx="514353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Гірські</a:t>
            </a:r>
            <a:r>
              <a:rPr lang="ru-RU" dirty="0"/>
              <a:t> гуси</a:t>
            </a:r>
          </a:p>
        </p:txBody>
      </p:sp>
      <p:pic>
        <p:nvPicPr>
          <p:cNvPr id="6" name="Picture 4" descr="Bar-headed Goose - St James's Park, London - Nov 2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805230" cy="3949066"/>
          </a:xfrm>
          <a:prstGeom prst="rect">
            <a:avLst/>
          </a:prstGeom>
          <a:noFill/>
        </p:spPr>
      </p:pic>
      <p:pic>
        <p:nvPicPr>
          <p:cNvPr id="7170" name="Picture 2" descr="Indische gans - Barheaded goose - Anser indic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14752"/>
            <a:ext cx="3857652" cy="18811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643050"/>
            <a:ext cx="378621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/>
              <a:t> </a:t>
            </a:r>
            <a:r>
              <a:rPr lang="ru-RU" b="1" dirty="0" err="1" smtClean="0"/>
              <a:t>Гірські</a:t>
            </a:r>
            <a:r>
              <a:rPr lang="ru-RU" b="1" dirty="0" smtClean="0"/>
              <a:t> гуси</a:t>
            </a:r>
            <a:r>
              <a:rPr lang="ru-RU" dirty="0" smtClean="0"/>
              <a:t> 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sz="2400" dirty="0" smtClean="0"/>
              <a:t>птахи,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літають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найвище</a:t>
            </a:r>
            <a:r>
              <a:rPr lang="ru-RU" sz="2400" dirty="0" smtClean="0"/>
              <a:t>.</a:t>
            </a:r>
            <a:r>
              <a:rPr lang="ru-RU" dirty="0" smtClean="0"/>
              <a:t> Є </a:t>
            </a:r>
            <a:r>
              <a:rPr lang="ru-RU" dirty="0" err="1" smtClean="0"/>
              <a:t>свідчення</a:t>
            </a:r>
            <a:r>
              <a:rPr lang="ru-RU" dirty="0" smtClean="0"/>
              <a:t> того,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літати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10,175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вище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136</TotalTime>
  <Words>209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                   .    </vt:lpstr>
      <vt:lpstr>Копепод </vt:lpstr>
      <vt:lpstr> Сині кити</vt:lpstr>
      <vt:lpstr> Самка малярійного комара</vt:lpstr>
      <vt:lpstr> Кубомедузи</vt:lpstr>
      <vt:lpstr> Гігантська черепаха</vt:lpstr>
      <vt:lpstr> Білокрила морська свиня</vt:lpstr>
      <vt:lpstr>Шимпанзе</vt:lpstr>
      <vt:lpstr> Гірські гуси</vt:lpstr>
      <vt:lpstr> Садовий равлик  </vt:lpstr>
      <vt:lpstr>Жираф</vt:lpstr>
      <vt:lpstr> Сапсан</vt:lpstr>
      <vt:lpstr>Оси-крихти</vt:lpstr>
      <vt:lpstr> Черв'яки-немертіни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Най-най серед тварин</dc:title>
  <dc:creator>Пользователь</dc:creator>
  <cp:lastModifiedBy>Пользователь</cp:lastModifiedBy>
  <cp:revision>17</cp:revision>
  <dcterms:created xsi:type="dcterms:W3CDTF">2016-02-20T21:54:33Z</dcterms:created>
  <dcterms:modified xsi:type="dcterms:W3CDTF">2017-08-26T14:40:57Z</dcterms:modified>
</cp:coreProperties>
</file>