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DD348-B9A9-433E-8F42-3B5D6EC49D63}" type="datetimeFigureOut">
              <a:rPr lang="ru-RU" smtClean="0"/>
              <a:pPr/>
              <a:t>28.02.2011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01589-4FBC-401E-A1EC-3605BDC04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ушкин а с дат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Зимнее утро</a:t>
            </a:r>
            <a:endParaRPr lang="ru-RU" sz="2800" dirty="0"/>
          </a:p>
        </p:txBody>
      </p:sp>
      <p:pic>
        <p:nvPicPr>
          <p:cNvPr id="5" name="Рисунок 4" descr="зима с рекой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8992" y="5357826"/>
            <a:ext cx="4492638" cy="80486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400" b="1" i="1" dirty="0" smtClean="0"/>
              <a:t>Под голубыми небесами</a:t>
            </a:r>
          </a:p>
          <a:p>
            <a:pPr algn="just"/>
            <a:r>
              <a:rPr lang="ru-RU" sz="2400" b="1" i="1" dirty="0" smtClean="0"/>
              <a:t>Великолепными коврами,</a:t>
            </a:r>
          </a:p>
          <a:p>
            <a:pPr algn="just"/>
            <a:r>
              <a:rPr lang="ru-RU" sz="2400" b="1" i="1" dirty="0" smtClean="0"/>
              <a:t>Блестя на солнце, снег лежит…</a:t>
            </a:r>
          </a:p>
          <a:p>
            <a:pPr algn="just"/>
            <a:endParaRPr lang="ru-RU" sz="24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«Тиха украинская ночь…»</a:t>
            </a:r>
            <a:endParaRPr lang="ru-RU" sz="3200" b="1" i="1" dirty="0"/>
          </a:p>
        </p:txBody>
      </p:sp>
      <p:pic>
        <p:nvPicPr>
          <p:cNvPr id="5" name="Содержимое 4" descr="ночь полтав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500174"/>
            <a:ext cx="4929222" cy="4143404"/>
          </a:xfrm>
        </p:spPr>
      </p:pic>
      <p:pic>
        <p:nvPicPr>
          <p:cNvPr id="6" name="Содержимое 5" descr="ночь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86380" y="3000372"/>
            <a:ext cx="3643338" cy="314327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«Подруга дней моих суровых…»</a:t>
            </a:r>
            <a:endParaRPr lang="ru-RU" sz="2800" b="1" i="1" dirty="0"/>
          </a:p>
        </p:txBody>
      </p:sp>
      <p:pic>
        <p:nvPicPr>
          <p:cNvPr id="5" name="Содержимое 4" descr="пушкин читает няне гравюр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4038600" cy="2978853"/>
          </a:xfrm>
        </p:spPr>
      </p:pic>
      <p:pic>
        <p:nvPicPr>
          <p:cNvPr id="6" name="Содержимое 5" descr="пущин у пушкин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00562" y="2285992"/>
            <a:ext cx="4310066" cy="385765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Анна Петровна Керн</a:t>
            </a:r>
            <a:endParaRPr lang="ru-RU" sz="2800" dirty="0"/>
          </a:p>
        </p:txBody>
      </p:sp>
      <p:pic>
        <p:nvPicPr>
          <p:cNvPr id="7" name="Рисунок 6" descr="керн б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b="1" i="1" dirty="0" smtClean="0"/>
              <a:t>«Я помню чудное мгновенье:</a:t>
            </a:r>
          </a:p>
          <a:p>
            <a:r>
              <a:rPr lang="ru-RU" sz="2800" b="1" i="1" dirty="0" smtClean="0"/>
              <a:t>Передо мной явилась ты…»</a:t>
            </a:r>
            <a:endParaRPr lang="ru-RU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Каролина </a:t>
            </a:r>
            <a:r>
              <a:rPr lang="ru-RU" sz="2800" dirty="0" err="1" smtClean="0"/>
              <a:t>Собаньськая</a:t>
            </a:r>
            <a:endParaRPr lang="ru-RU" sz="2800" dirty="0"/>
          </a:p>
        </p:txBody>
      </p:sp>
      <p:pic>
        <p:nvPicPr>
          <p:cNvPr id="5" name="Рисунок 4" descr="каролина собаньская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121" b="1212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«Я вас любил…»</a:t>
            </a:r>
            <a:endParaRPr lang="ru-RU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«Чистейшей прелести чистейший образец»</a:t>
            </a:r>
            <a:endParaRPr lang="ru-RU" sz="28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Такой Пушкин впервые увидел Натали…</a:t>
            </a:r>
            <a:endParaRPr lang="ru-RU" dirty="0"/>
          </a:p>
        </p:txBody>
      </p:sp>
      <p:pic>
        <p:nvPicPr>
          <p:cNvPr id="7" name="Содержимое 6" descr="гончаров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85786" y="2285992"/>
            <a:ext cx="3214710" cy="414340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А это Наталья Николаевна </a:t>
            </a:r>
            <a:r>
              <a:rPr lang="ru-RU" dirty="0" err="1" smtClean="0"/>
              <a:t>Пушкина-Ланская</a:t>
            </a:r>
            <a:endParaRPr lang="ru-RU" dirty="0"/>
          </a:p>
        </p:txBody>
      </p:sp>
      <p:pic>
        <p:nvPicPr>
          <p:cNvPr id="8" name="Содержимое 7" descr="пушкина-ланская б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3543" y="2174875"/>
            <a:ext cx="3184738" cy="39512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px-Pushkin_Monument_in_Mosc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2190750" cy="2924175"/>
          </a:xfrm>
          <a:prstGeom prst="rect">
            <a:avLst/>
          </a:prstGeom>
        </p:spPr>
      </p:pic>
      <p:pic>
        <p:nvPicPr>
          <p:cNvPr id="4" name="Рисунок 3" descr="goro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0px-Pushkin_Monument_in_Mosc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857232"/>
            <a:ext cx="3357586" cy="5143536"/>
          </a:xfrm>
          <a:prstGeom prst="rect">
            <a:avLst/>
          </a:prstGeom>
        </p:spPr>
      </p:pic>
      <p:pic>
        <p:nvPicPr>
          <p:cNvPr id="3" name="Рисунок 2" descr="александрийский стол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500" y="214290"/>
            <a:ext cx="4643466" cy="64294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мятник пушкину в царском сел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1905000" cy="2686052"/>
          </a:xfrm>
          <a:prstGeom prst="rect">
            <a:avLst/>
          </a:prstGeom>
        </p:spPr>
      </p:pic>
      <p:pic>
        <p:nvPicPr>
          <p:cNvPr id="3" name="Рисунок 2" descr="памятник пушкин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0"/>
            <a:ext cx="1743075" cy="2619375"/>
          </a:xfrm>
          <a:prstGeom prst="rect">
            <a:avLst/>
          </a:prstGeom>
        </p:spPr>
      </p:pic>
      <p:pic>
        <p:nvPicPr>
          <p:cNvPr id="4" name="Рисунок 3" descr="пушкин в николаев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860" y="214290"/>
            <a:ext cx="2928958" cy="1928826"/>
          </a:xfrm>
          <a:prstGeom prst="rect">
            <a:avLst/>
          </a:prstGeom>
        </p:spPr>
      </p:pic>
      <p:pic>
        <p:nvPicPr>
          <p:cNvPr id="5" name="Рисунок 4" descr="пушкин в каменк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3429000"/>
            <a:ext cx="2071702" cy="2928949"/>
          </a:xfrm>
          <a:prstGeom prst="rect">
            <a:avLst/>
          </a:prstGeom>
        </p:spPr>
      </p:pic>
      <p:pic>
        <p:nvPicPr>
          <p:cNvPr id="8" name="Рисунок 7" descr="пушкин одесс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86050" y="2214554"/>
            <a:ext cx="2214578" cy="3071834"/>
          </a:xfrm>
          <a:prstGeom prst="rect">
            <a:avLst/>
          </a:prstGeom>
        </p:spPr>
      </p:pic>
      <p:pic>
        <p:nvPicPr>
          <p:cNvPr id="9" name="Рисунок 8" descr="пушкин в тульчине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00958" y="428604"/>
            <a:ext cx="1357322" cy="1714512"/>
          </a:xfrm>
          <a:prstGeom prst="rect">
            <a:avLst/>
          </a:prstGeom>
        </p:spPr>
      </p:pic>
      <p:pic>
        <p:nvPicPr>
          <p:cNvPr id="10" name="Рисунок 9" descr="пушкин и няня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00892" y="2357430"/>
            <a:ext cx="1847850" cy="2466975"/>
          </a:xfrm>
          <a:prstGeom prst="rect">
            <a:avLst/>
          </a:prstGeom>
        </p:spPr>
      </p:pic>
      <p:pic>
        <p:nvPicPr>
          <p:cNvPr id="11" name="Рисунок 10" descr="памятник пушкину и гончаровой на арбате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3500438"/>
            <a:ext cx="1928826" cy="3143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Памятник А. С. Пушкину в Жмеринке</a:t>
            </a:r>
            <a:endParaRPr lang="ru-RU" sz="2800" dirty="0"/>
          </a:p>
        </p:txBody>
      </p:sp>
      <p:pic>
        <p:nvPicPr>
          <p:cNvPr id="6" name="Рисунок 5" descr="памятник пушкину в жмеринке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500042"/>
            <a:ext cx="2857520" cy="392909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sz="2800" b="1" i="1" dirty="0" smtClean="0"/>
              <a:t>Каждый год в день рождения поэта сюда несут цветы </a:t>
            </a:r>
            <a:r>
              <a:rPr lang="ru-RU" sz="2800" b="1" i="1" smtClean="0"/>
              <a:t>жмеринчане</a:t>
            </a:r>
            <a:endParaRPr lang="ru-RU" sz="2800" b="1" i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Чернильный прибор в кабинете А. С. Пушкина на Мойке</a:t>
            </a:r>
            <a:endParaRPr lang="ru-RU" sz="2800" b="1" i="1" dirty="0"/>
          </a:p>
        </p:txBody>
      </p:sp>
      <p:pic>
        <p:nvPicPr>
          <p:cNvPr id="4" name="Содержимое 3" descr="чернильница на мойк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6385" y="1632937"/>
            <a:ext cx="6211229" cy="44604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Иван Иванович </a:t>
            </a:r>
            <a:r>
              <a:rPr lang="ru-RU" sz="2800" dirty="0" err="1" smtClean="0"/>
              <a:t>Пущин</a:t>
            </a:r>
            <a:endParaRPr lang="ru-RU" sz="2800" dirty="0"/>
          </a:p>
        </p:txBody>
      </p:sp>
      <p:pic>
        <p:nvPicPr>
          <p:cNvPr id="5" name="Рисунок 4" descr="портрет пущина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«Мой первый друг, мой друг бесценный…»</a:t>
            </a:r>
            <a:endParaRPr lang="ru-RU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Организаторы восстания 14 декабря 1825 года</a:t>
            </a:r>
            <a:endParaRPr lang="ru-RU" dirty="0"/>
          </a:p>
        </p:txBody>
      </p:sp>
      <p:pic>
        <p:nvPicPr>
          <p:cNvPr id="5" name="Рисунок 4" descr="барельеф декабристы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3455" b="2345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800" b="1" i="1" dirty="0" smtClean="0"/>
              <a:t>О казни пятерых декабристов </a:t>
            </a:r>
            <a:r>
              <a:rPr lang="ru-RU" sz="2800" b="1" i="1" dirty="0"/>
              <a:t>П</a:t>
            </a:r>
            <a:r>
              <a:rPr lang="ru-RU" sz="2800" b="1" i="1" dirty="0" smtClean="0"/>
              <a:t>ушкин узнал в июле 1826 года…</a:t>
            </a:r>
            <a:endParaRPr lang="ru-RU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/>
              <a:t>Рукопись А. С. Пушкина </a:t>
            </a:r>
            <a:endParaRPr lang="ru-RU" sz="2800" i="1" dirty="0"/>
          </a:p>
        </p:txBody>
      </p:sp>
      <p:pic>
        <p:nvPicPr>
          <p:cNvPr id="8" name="Рисунок 7" descr="и я бы мог б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7142" b="2714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«И я бы мог…»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А. С. Пушкин читает Марии Волконской свое послание в Сибирь </a:t>
            </a:r>
            <a:endParaRPr lang="ru-RU" sz="2400" dirty="0"/>
          </a:p>
        </p:txBody>
      </p:sp>
      <p:pic>
        <p:nvPicPr>
          <p:cNvPr id="5" name="Рисунок 4" descr="пушкин в сибирь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62" r="156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sz="2000" b="1" i="1" dirty="0" smtClean="0"/>
              <a:t>В конце 1826 года поэт встретился с М.Волконской, женой декабриста, который отбывал ссылку в Сибири. Мария Николаевна собиралась к мужу…</a:t>
            </a:r>
            <a:endParaRPr lang="ru-RU" sz="20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Петр Яковлевич Чаадаев</a:t>
            </a:r>
            <a:endParaRPr lang="ru-RU" sz="2800" dirty="0"/>
          </a:p>
        </p:txBody>
      </p:sp>
      <p:pic>
        <p:nvPicPr>
          <p:cNvPr id="6" name="Рисунок 5" descr="портрет чаадаева б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0964" b="2096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Друг А. С. Пушкина, офицер, участник войны 1812 года, член «Союза благоденствия»</a:t>
            </a:r>
            <a:endParaRPr lang="ru-RU" sz="20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Осень в Болдино</a:t>
            </a:r>
            <a:endParaRPr lang="ru-RU" sz="2800" dirty="0"/>
          </a:p>
        </p:txBody>
      </p:sp>
      <p:pic>
        <p:nvPicPr>
          <p:cNvPr id="6" name="Рисунок 5" descr="болдино осень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2" b="21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2800" b="1" i="1" dirty="0" smtClean="0"/>
              <a:t>«Унылая пора, очей очарованье…»</a:t>
            </a:r>
            <a:endParaRPr lang="ru-RU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i="1" dirty="0" smtClean="0"/>
              <a:t>Болдино</a:t>
            </a:r>
            <a:endParaRPr lang="ru-RU" sz="3200" i="1" dirty="0"/>
          </a:p>
        </p:txBody>
      </p:sp>
      <p:pic>
        <p:nvPicPr>
          <p:cNvPr id="5" name="Рисунок 4" descr="болдино 2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67" b="26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2800" b="1" i="1" dirty="0" smtClean="0"/>
              <a:t>«Люблю я пышное природы увяданье…»</a:t>
            </a:r>
            <a:endParaRPr lang="ru-RU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FD4BC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210</Words>
  <Application>Microsoft Office PowerPoint</Application>
  <PresentationFormat>Экран (4:3)</PresentationFormat>
  <Paragraphs>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Чернильный прибор в кабинете А. С. Пушкина на Мойке</vt:lpstr>
      <vt:lpstr>Иван Иванович Пущин</vt:lpstr>
      <vt:lpstr>Организаторы восстания 14 декабря 1825 года</vt:lpstr>
      <vt:lpstr>Рукопись А. С. Пушкина </vt:lpstr>
      <vt:lpstr>А. С. Пушкин читает Марии Волконской свое послание в Сибирь </vt:lpstr>
      <vt:lpstr>Петр Яковлевич Чаадаев</vt:lpstr>
      <vt:lpstr>Осень в Болдино</vt:lpstr>
      <vt:lpstr>Болдино</vt:lpstr>
      <vt:lpstr>Зимнее утро</vt:lpstr>
      <vt:lpstr>«Тиха украинская ночь…»</vt:lpstr>
      <vt:lpstr>«Подруга дней моих суровых…»</vt:lpstr>
      <vt:lpstr>Анна Петровна Керн</vt:lpstr>
      <vt:lpstr>Каролина Собаньськая</vt:lpstr>
      <vt:lpstr>«Чистейшей прелести чистейший образец»</vt:lpstr>
      <vt:lpstr>Слайд 16</vt:lpstr>
      <vt:lpstr>Слайд 17</vt:lpstr>
      <vt:lpstr>Слайд 18</vt:lpstr>
      <vt:lpstr>Памятник А. С. Пушкину в Жмеринке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20</cp:revision>
  <dcterms:created xsi:type="dcterms:W3CDTF">2011-02-28T10:24:18Z</dcterms:created>
  <dcterms:modified xsi:type="dcterms:W3CDTF">2011-02-28T16:01:31Z</dcterms:modified>
</cp:coreProperties>
</file>