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59" r:id="rId2"/>
  </p:sldMasterIdLst>
  <p:notesMasterIdLst>
    <p:notesMasterId r:id="rId22"/>
  </p:notesMasterIdLst>
  <p:sldIdLst>
    <p:sldId id="267" r:id="rId3"/>
    <p:sldId id="268" r:id="rId4"/>
    <p:sldId id="257" r:id="rId5"/>
    <p:sldId id="274" r:id="rId6"/>
    <p:sldId id="269" r:id="rId7"/>
    <p:sldId id="258" r:id="rId8"/>
    <p:sldId id="273" r:id="rId9"/>
    <p:sldId id="259" r:id="rId10"/>
    <p:sldId id="275" r:id="rId11"/>
    <p:sldId id="265" r:id="rId12"/>
    <p:sldId id="276" r:id="rId13"/>
    <p:sldId id="277" r:id="rId14"/>
    <p:sldId id="280" r:id="rId15"/>
    <p:sldId id="278" r:id="rId16"/>
    <p:sldId id="279" r:id="rId17"/>
    <p:sldId id="281" r:id="rId18"/>
    <p:sldId id="271" r:id="rId19"/>
    <p:sldId id="270" r:id="rId20"/>
    <p:sldId id="272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EDFD"/>
    <a:srgbClr val="FEECF3"/>
    <a:srgbClr val="0066FF"/>
    <a:srgbClr val="FF33CC"/>
    <a:srgbClr val="006600"/>
    <a:srgbClr val="D6009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EE45FB-DB7C-433D-8A25-611802B8E418}" type="datetimeFigureOut">
              <a:rPr lang="ru-RU" smtClean="0"/>
              <a:pPr/>
              <a:t>20.10.2013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31200C-99F4-4280-BA13-816199D070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1200C-99F4-4280-BA13-816199D070AD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2457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 sz="2400">
                <a:latin typeface="Times New Roman" pitchFamily="18" charset="0"/>
              </a:endParaRPr>
            </a:p>
          </p:txBody>
        </p:sp>
        <p:sp>
          <p:nvSpPr>
            <p:cNvPr id="24580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 sz="2400">
                <a:latin typeface="Times New Roman" pitchFamily="18" charset="0"/>
              </a:endParaRPr>
            </a:p>
          </p:txBody>
        </p:sp>
      </p:grpSp>
      <p:grpSp>
        <p:nvGrpSpPr>
          <p:cNvPr id="24581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24582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583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458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4585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24586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Бабенко Т.М. ЗОШ№67</a:t>
            </a:r>
            <a:endParaRPr lang="ru-RU"/>
          </a:p>
        </p:txBody>
      </p:sp>
      <p:sp>
        <p:nvSpPr>
          <p:cNvPr id="24587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6886CED0-5860-42BE-8FDC-653B0CEE26E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24588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Бабенко Т.М. ЗОШ№67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8807B0-DCD8-4F6E-B383-3333FF7694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Бабенко Т.М. ЗОШ№67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9DB01B-4326-4227-939A-7FBD7E3F4C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35843" name="Group 3"/>
            <p:cNvGrpSpPr>
              <a:grpSpLocks/>
            </p:cNvGrpSpPr>
            <p:nvPr userDrawn="1"/>
          </p:nvGrpSpPr>
          <p:grpSpPr bwMode="auto">
            <a:xfrm rot="-215207">
              <a:off x="3690" y="234"/>
              <a:ext cx="1857" cy="3625"/>
              <a:chOff x="3010" y="778"/>
              <a:chExt cx="1857" cy="3625"/>
            </a:xfrm>
          </p:grpSpPr>
          <p:sp>
            <p:nvSpPr>
              <p:cNvPr id="35844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4" y="778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45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9" y="1802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46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9" y="2167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47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9" y="977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48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5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49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5" y="1325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50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5851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52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53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54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55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56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5857" name="Group 17"/>
            <p:cNvGrpSpPr>
              <a:grpSpLocks/>
            </p:cNvGrpSpPr>
            <p:nvPr userDrawn="1"/>
          </p:nvGrpSpPr>
          <p:grpSpPr bwMode="auto">
            <a:xfrm rot="3220060">
              <a:off x="2631" y="754"/>
              <a:ext cx="569" cy="637"/>
              <a:chOff x="1727" y="866"/>
              <a:chExt cx="129" cy="157"/>
            </a:xfrm>
          </p:grpSpPr>
          <p:sp>
            <p:nvSpPr>
              <p:cNvPr id="35858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59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60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5861" name="Group 21"/>
            <p:cNvGrpSpPr>
              <a:grpSpLocks/>
            </p:cNvGrpSpPr>
            <p:nvPr userDrawn="1"/>
          </p:nvGrpSpPr>
          <p:grpSpPr bwMode="auto">
            <a:xfrm rot="-6691250">
              <a:off x="3637" y="132"/>
              <a:ext cx="356" cy="607"/>
              <a:chOff x="1727" y="866"/>
              <a:chExt cx="129" cy="157"/>
            </a:xfrm>
          </p:grpSpPr>
          <p:sp>
            <p:nvSpPr>
              <p:cNvPr id="35862" name="Freeform 22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63" name="Freeform 23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64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5865" name="Group 25"/>
            <p:cNvGrpSpPr>
              <a:grpSpLocks/>
            </p:cNvGrpSpPr>
            <p:nvPr userDrawn="1"/>
          </p:nvGrpSpPr>
          <p:grpSpPr bwMode="auto">
            <a:xfrm rot="-13075160">
              <a:off x="668" y="3321"/>
              <a:ext cx="501" cy="502"/>
              <a:chOff x="1727" y="866"/>
              <a:chExt cx="129" cy="157"/>
            </a:xfrm>
          </p:grpSpPr>
          <p:sp>
            <p:nvSpPr>
              <p:cNvPr id="35866" name="Freeform 26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67" name="Freeform 27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68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5869" name="Group 29"/>
            <p:cNvGrpSpPr>
              <a:grpSpLocks/>
            </p:cNvGrpSpPr>
            <p:nvPr userDrawn="1"/>
          </p:nvGrpSpPr>
          <p:grpSpPr bwMode="auto">
            <a:xfrm rot="4106450" flipH="1">
              <a:off x="393" y="262"/>
              <a:ext cx="709" cy="892"/>
              <a:chOff x="1727" y="866"/>
              <a:chExt cx="129" cy="157"/>
            </a:xfrm>
          </p:grpSpPr>
          <p:sp>
            <p:nvSpPr>
              <p:cNvPr id="35870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71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72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5873" name="Group 33"/>
            <p:cNvGrpSpPr>
              <a:grpSpLocks/>
            </p:cNvGrpSpPr>
            <p:nvPr userDrawn="1"/>
          </p:nvGrpSpPr>
          <p:grpSpPr bwMode="auto">
            <a:xfrm rot="10015322" flipH="1">
              <a:off x="4625" y="2382"/>
              <a:ext cx="709" cy="892"/>
              <a:chOff x="1727" y="866"/>
              <a:chExt cx="129" cy="157"/>
            </a:xfrm>
          </p:grpSpPr>
          <p:sp>
            <p:nvSpPr>
              <p:cNvPr id="3587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7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7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587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7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7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8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8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8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8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5884" name="Rectangle 4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5885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Бабенко Т.М. ЗОШ№67</a:t>
            </a:r>
            <a:endParaRPr lang="ru-RU"/>
          </a:p>
        </p:txBody>
      </p:sp>
      <p:sp>
        <p:nvSpPr>
          <p:cNvPr id="35886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C3B7FD0-2BE0-4973-8C9A-ADD5E05E521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35887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5888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Бабенко Т.М. ЗОШ№67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7212DA-5790-43FB-9621-E942E04F020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Бабенко Т.М. ЗОШ№67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9071C0-14D9-4DC6-BF30-38CFFBB66DF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Бабенко Т.М. ЗОШ№67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51593A-CB49-4F3A-8863-C1D832F7A7B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Бабенко Т.М. ЗОШ№67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3613E1-E245-448E-8A23-7506536098F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Бабенко Т.М. ЗОШ№67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926732-B5F4-47BE-970E-B6EAAEB1CDA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Бабенко Т.М. ЗОШ№67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A05163-D238-4FA5-A894-CACFB80053F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Бабенко Т.М. ЗОШ№67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1B8237-8F7E-4442-BA0A-CD1BF08B595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Бабенко Т.М. ЗОШ№67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4611C7-7E58-4415-B6E9-C835C511933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Бабенко Т.М. ЗОШ№67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E7D165-9838-439B-943F-16EC961C6AA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Бабенко Т.М. ЗОШ№67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3455D1-CCD9-4181-8001-A9CFD705DD6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Бабенко Т.М. ЗОШ№67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7B21B6-D126-46A7-B486-C333DD566AC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Бабенко Т.М. ЗОШ№67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79B064-239C-40A4-BDFF-353A17E746A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Бабенко Т.М. ЗОШ№67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A67E49-02BF-40DD-8E15-E081582FD2D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Бабенко Т.М. ЗОШ№67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187F4B-CC2C-4BE9-A120-8DDB52550D9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Бабенко Т.М. ЗОШ№67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6D0503-070E-4BE7-81E0-9772262083D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Бабенко Т.М. ЗОШ№67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890FA1-010D-4A7F-A55A-9C2F9D97C24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Бабенко Т.М. ЗОШ№67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26822D-5DB6-441B-876E-1F4F2DB701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Бабенко Т.М. ЗОШ№67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B3230B-9D0B-4D53-BCC8-4E902F7BDA2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23555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23556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3557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  <p:grpSp>
          <p:nvGrpSpPr>
            <p:cNvPr id="23558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23559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3560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23561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356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56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endParaRPr lang="ru-RU"/>
          </a:p>
        </p:txBody>
      </p:sp>
      <p:sp>
        <p:nvSpPr>
          <p:cNvPr id="2356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ru-RU" smtClean="0"/>
              <a:t>Бабенко Т.М. ЗОШ№67</a:t>
            </a:r>
            <a:endParaRPr lang="ru-RU"/>
          </a:p>
        </p:txBody>
      </p:sp>
      <p:sp>
        <p:nvSpPr>
          <p:cNvPr id="2356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 sz="2600" b="1">
                <a:solidFill>
                  <a:schemeClr val="bg1"/>
                </a:solidFill>
              </a:defRPr>
            </a:lvl1pPr>
          </a:lstStyle>
          <a:p>
            <a:fld id="{E5966B2E-3CBB-4FF4-B3C3-7809DEDF422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sldNum="0" hd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34819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34820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34821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22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23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4824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34825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34826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27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28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29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30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5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34831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34832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833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834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9" y="1720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34835" name="Group 19"/>
            <p:cNvGrpSpPr>
              <a:grpSpLocks/>
            </p:cNvGrpSpPr>
            <p:nvPr/>
          </p:nvGrpSpPr>
          <p:grpSpPr bwMode="auto">
            <a:xfrm rot="-15351438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34836" name="Freeform 2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37" name="Freeform 2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38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4839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34840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41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42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4843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34844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45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46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4847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4848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49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50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51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52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53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54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55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56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57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58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59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60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4861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4862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4863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34864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r>
              <a:rPr lang="ru-RU" smtClean="0"/>
              <a:t>Бабенко Т.М. ЗОШ№67</a:t>
            </a:r>
            <a:endParaRPr lang="ru-RU"/>
          </a:p>
        </p:txBody>
      </p:sp>
      <p:sp>
        <p:nvSpPr>
          <p:cNvPr id="34865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95765D0C-21FB-49AF-A54B-04CFFBB5BE9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hf sldNum="0" hdr="0" dt="0"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3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5364" name="WordArt 4"/>
          <p:cNvSpPr>
            <a:spLocks noChangeArrowheads="1" noChangeShapeType="1" noTextEdit="1"/>
          </p:cNvSpPr>
          <p:nvPr/>
        </p:nvSpPr>
        <p:spPr bwMode="auto">
          <a:xfrm>
            <a:off x="0" y="3886200"/>
            <a:ext cx="8534400" cy="29718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4400" b="1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 Ми  за  здоровий </a:t>
            </a:r>
            <a:r>
              <a:rPr lang="ru-RU" sz="4400" b="1" kern="10" dirty="0" err="1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спосіб</a:t>
            </a:r>
            <a:r>
              <a:rPr lang="ru-RU" sz="4400" b="1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  </a:t>
            </a:r>
            <a:r>
              <a:rPr lang="ru-RU" sz="4400" b="1" kern="10" dirty="0" err="1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життя</a:t>
            </a:r>
            <a:endParaRPr lang="ru-RU" sz="4400" b="1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Бабенко Т.М. ЗОШ№67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5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Бабенко Т.М. ЗОШ№67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8" name="Picture 6" descr="https://lh3.googleusercontent.com/_rJKD0IA2Ee4/TbyJaQ6pUEI/AAAAAAAAAFY/YYSsdB3mQ9k/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93584" y="904620"/>
            <a:ext cx="4535816" cy="4505580"/>
          </a:xfrm>
          <a:prstGeom prst="rect">
            <a:avLst/>
          </a:prstGeom>
          <a:noFill/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Бабенко Т.М. ЗОШ№67</a:t>
            </a:r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mnvk2.at.ua/_si/0/945194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79399"/>
            <a:ext cx="8808169" cy="6578601"/>
          </a:xfrm>
          <a:prstGeom prst="rect">
            <a:avLst/>
          </a:prstGeom>
          <a:noFill/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Бабенко Т.М. ЗОШ№67</a:t>
            </a:r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t.gdefon.com/wallpapers_original/wallpapers/419303_med_lozhka_derevyannaya_banochka_cvety_oranzhevye_1680x1050_(www.GdeFon.ru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381000"/>
            <a:ext cx="2438399" cy="1524000"/>
          </a:xfrm>
          <a:prstGeom prst="rect">
            <a:avLst/>
          </a:prstGeom>
          <a:noFill/>
        </p:spPr>
      </p:pic>
      <p:pic>
        <p:nvPicPr>
          <p:cNvPr id="1028" name="Picture 4" descr="https://encrypted-tbn2.gstatic.com/images?q=tbn:ANd9GcQghQpMgAPrkDivrUR-3Nrsz1bgkrTZPt56h5QhVmuzhwDXCOOiO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2600" y="457200"/>
            <a:ext cx="2466975" cy="1847851"/>
          </a:xfrm>
          <a:prstGeom prst="rect">
            <a:avLst/>
          </a:prstGeom>
          <a:noFill/>
        </p:spPr>
      </p:pic>
      <p:pic>
        <p:nvPicPr>
          <p:cNvPr id="1030" name="Picture 6" descr="https://encrypted-tbn2.gstatic.com/images?q=tbn:ANd9GcQnSVLKsP1cnXJfH5dl53DGwkiQe-IjCHnf5I-e06xD9SSXrKq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48400" y="4495800"/>
            <a:ext cx="2143125" cy="2143125"/>
          </a:xfrm>
          <a:prstGeom prst="rect">
            <a:avLst/>
          </a:prstGeom>
          <a:noFill/>
        </p:spPr>
      </p:pic>
      <p:sp>
        <p:nvSpPr>
          <p:cNvPr id="1032" name="AutoShape 8" descr="data:image/jpeg;base64,/9j/4AAQSkZJRgABAQAAAQABAAD/2wCEAAkGBhQSERUUExQWFRUWGBoaGBgYGBgaGBkgGiAXGBodHBoaGycfGhwkGhccIC8gJCcqLCwsGB4xNTArNSYrLCkBCQoKDgwOGg8PGiskHyUpLCwqLyw0LCwsKiwsLCwsLCwsLCktKjIsLC8sNCw0LCwsLCwsLCwsLCwsLCwsLCwsLP/AABEIAT4AngMBIgACEQEDEQH/xAAcAAACAgMBAQAAAAAAAAAAAAAABQQGAgMHAQj/xABCEAACAQMCAwYEAggFAwMFAAABAhEAAyEEEgUxQQYTIlFhcTKBkaGxwQcUI0JSYpLRFVNygvAzouFD0vEWJDRjwv/EABkBAAIDAQAAAAAAAAAAAAAAAAADAQIEBf/EAC8RAAICAQMCBAYCAgMBAAAAAAECABEDEiExBEETIlGRFDJhgcHwofGx4UJx0SP/2gAMAwEAAhEDEQA/AO40UUUQhRRRRCYu4AJJAAyScAVWv/r2y9xrenVr5X4mBC2x/uOT/tBpD+kntdZtsdPdDsgCllQgbicjcTgLyxBkzjFc+0nFdNcbbsuKGMD9npn5nlAtqfvW/D0updTTJlzkGlnTNZ+kl7c//ayF5kXRj+pRWrhP6Vf1hoTSXPVt6hR8yI+lVbi3Zk6lQ+kDPYTCqu3B6lkUCCfOKWXOBXrKy+nwBHijr6A+KtS9PhK1W/3/APZmOfIO87Fp+0Yb4rbA+jI35g1lZ7WaViV75FYGCGO0g/PFcv7LdqVs2zbKtIBPNoAHPBJA+QHvTka7SazJGy4ondtE49Mh/bNZ26UKTYNfSMHUtOl2rysJUhh5ggj6is65Dx5tQjNesMF2bRcVQFCyPCywAdrZxMqQRkQabcB7V60QLgVsTJMiPM8yAI6nPSaWekOnUpEYOqF0ROkUVW9T23S1Z727ZuqkCWhSJPkCwc/NRUbS/pT4e8ftipPRrbj8Aaz+BkO4BmjxU9ZbaKW2u0enYqBdWX+GcBvYmAT6CmVLKkcy4IPEKKKKiTCiiiiEKKKKIQrXqL4RGdsKoJPsMmtlVT9InFja02xTD3TA+UH8YPsDV0XWwWVdtKkzmX6qdVqtQ9zxNLXGUwQvKF9DBC+fKkd/s5eRwEUlh4iV5KPMnpnlV97P8Fu6Wz3yoZbezYMlQuCTzyXJn0rPTX01Nm6QYYlWAQfGEUD5nIY+/pjtjLV1xOSQb+sodrXG3hndjykMRt/qGftVi4F25vN+wvHvEOAXz9zyqBxDQI+X8BH/ADNReGcHa6zd0yMACSQYAjzprKjiz/UqGI4j7i3DttxPBcEhhIGACrA55EZ95qPwvg93wFbiyFDsof8AdOZnly6Az70u07MtwMW7wJ05qZ8MQTEGY+dT+JaAW9rpuBYTAM7QQQy+oBBEnJEVG4GmL2jb/FjaZ1uldjwSSouI0YG9TkxHNSD71J1dx7Nm8LaIFaHDIW25XA8UkGTIXyJPUCk3COHtqJZ4FtDgthSREmY5DyHM84rPS8JTUuHuuO7Dwoutm4x5gAYVRkwvoJwSFMqg7/eMWyJkdVqblu1ptSu1GJIuud24w21SCufLnPXyrG92GZWbaSA0xPw+iGDIj58vmbVr+Nabums3XR1wFIgssY5cwR5j6Co9tru39ncS/ajALS2OhI5wMZg+tLXIw4FSzLKb/jWqUfq5ZGW3A7u4imQOQk846GZ5Uy0Ha7VW4FpCvmu8lf8AaryAP+TXnEeDfrDFrTEXACTaufF67W5kfWlYusFXepVuh/H71o0ow4EXrZe86DwT9JwZxb1Fso5MCOvTkevpg+QJxV6t3AwBBkGuKXdINSltts3LbKHIOdjMkOPbIPowj06J2X4pF02SfiXegJzC7Qx9AZwPQ1zuowKBqX7ibsGck6WlpooornzdCiiiiEKoHabhF3V8SUCBa06CScjc3iIj1BHyq/E0i4deW4GvQQLp3AHygKpjzKqDnzp2FittE5RqoSPe0twqFLkwD8WAxJOZX0MQfL1pPwrs4ti47bGUNn4yVB5SsztJHrWeq7aW1utba2FIMbiYHtMeE/6opTpeK6k6jb3rbWnYsLtPXLbfCVAMgiOs1sRMlHt+/SY2ZL9Zu47o9OimbSH+a5cJT+kHxe1Uq3wq9eYppkYqcyFCKR1wI2J5edXbhfZxr6OmpYXFY5cYJzuIBAyDynFXDSaRUAVFCjyApnj+EKG5/iQMWvfgTnPDP0a3oZrt0WwRlUl+URliAMiZk5qxXOBWkANzxtHwztmMyVDGB5mYAqyanUyNtvaxmCTlF85jmfQfMitFvhFvaVZd0xuJ6xyEdFHl+JzST1DNux9ow4V7Sk8c110MBb/VxagiHOBjAgHHLly8zmkmg4Wlw73ZADMAugExy2hsCY8hiupf4LaAgKAvkAAPmK0Hg6EAi2I8iBPpTl6lQKAiWwNOcN2ZL2VRLgMO2dylchceE88evypOujv6Z8eFunQ/fnXTuMdl1ddo8MwcfyjGPKPypPZ7MuAUuftLeCpklkMjxLIMYORMGKenUKRvFHGymou0nEmvKq3htdcq64YRyI8j6cqn6XiOldyl3YL2CLgG0MfMR8LRzHLFKjYfSORdsi//ADgNMGckDl+VIuHay3dd0una8+G54ifbn0jHvU+GG3F19JFkToug4VtLOWsFAs7gALuIKr4fCRuAzApr2cT9oTEbCUzBmdpweYjlHnNUXTaJEXctwudyrtGCCPGJ6iAJ+1dF4Dpti21Pxc29WO5m/wC41jz7Dm5pwbsNo/ooormzpQoooohInErsIVHN/CPSeZ+Q+8VBRAoAGAB9IrO/e3uSOQlR8sE/X8K1X9MSpAOT86cooVEMbNxLquIJeubAisswxYA++PtXg4EHa2wELbVlCgQCCQffpAnoaZ6LhfdySQSf5VAx8vzqd1pxyVssQMd7tNNgQI2kcySY5/X6CvGKkGSY6gkjyHL8qmPbxPWtJtTzpVxpE1W7Xi8lAgY5/wDis3uwQI51hb5ghoHkf/NbUtR1J96kwH0hdeIjmTXjuZgY9axBlvb8f+fhWyMz1qJPM1QCCCCVyJk+x/GtllVAIiQPOhhgisLBlR7USO81KAIPQiofF+yWn1I8aAnoRg/XqPemq2QT7/8APlW2AvtVhkKm1NGRoBG8pWm7J93qlnKKJXzgiIJ6gRA/1VbeH/8AVE+RrWxDXGYdPD8hM/f8Kz4ag70N1AI+sE/hVsmQuLb0lcaBTt6xzRRRWSbIVF4lqe7tsR8WAv8AqYhV+5qVVS7e8aNg6aAGm6SVmJCqRE9Mv9QKZjTWwAlMjaVJjTTW4AA6YHyxUi7ygZjmaW6DigY5wGG5SMgg55+dMxcBq7Ag7xSkEbTApy8q9C4ithArWxiqy1TYh6GsSKxCZB5kT8prYKiTNewTMV47kMABznPlWzbXrWwYnoZqbkVIXfkCWEe2CT7H06+lbLGoVuRn06/Q5qVf0qsMjPnS3V8K6r08/wAqsCplCGWZrrkLFQZKxPkJyM1uWc4qGtraTjnH9q3XXYgAYPnE1Yj0lQT3kwCBSPtV2g/VrBZc3GIW2P5mIAPsJn5U1uXSqktEKJJ9udc60uuPENaSRCW3TYPQuFn6Savhx6iWPAkZXoUOTL1pbPd2gvMqFWfMgZPvJNHCCe+noSY9oAH3BrziOsEvBgAn7cz9T9q84Wy96qz4on6HM/M/ao30kwFagJZKKKKyTZCuf/pK4fd1Ny3ZtW2uEW2c7SAY3BSM4kz9q6BS/XCLgIGSpH0M/wD9U7C/hvqEVlXUtTlPCrz6Qd2Lj2hP/S1NtonrtuCI+4p9Y7XbR4gAf5LiuP8A3Ae4ise0XH2vQEd0toxBIIM5gEjymp3Ze8t9Xt3Ut3NkQWtrke8eddJ6K62X/uc5b1aVMn6XtRbbBO0+Rx9+RpgNajD4gPf+/Koeq7O2HnwBSeqeE/bB+YpPqex9xc2bs+jYP1GPtWULibg1Hk5F7XLbbcR0PtWa3Ko1uxqLZydpH8YgH2uLj6xTHh/aYu4tlYbkc7h9RyqGwHkbyVzjuKlqFY3XiPfNepK+LoRHOBUa/exkE9fDn8KzgbzQTQk/bitF04NLL3FSgE9evIVDbjJYkbhFXGJuYtsy8RrfuCMYMwPOvDd8hJ+VR9Gne5JEAn1rbq7QRZ3HHt/ap71IskXIly45Q70JzOCB6AHxAxnpSDhVpLeoZlUKcuyjkoUMqD03PdkDyA9a1ce7TXE2Jbg7gSZEkZAEZ9DzprwxR3INwRdcjcBAmNwBPpgmBWrSUSzwZm1Bm27SNfXCJuPiO5vUKRuz0k/jU3sahvXrmpJkN4UH8qTn/cxJ+Ypd2o0OxSQxQuEtgjJHItA84DN8varV2U0u20MQAIA8h0+cCq5GrHY7y+Jf/pRjyiiiudOjCo+qtztPr+P/AMVIpb2jD/qt02jFxULJ7r4gPnEfOrKLIEq3BnJeJ8NFq5dk4VyImCTMRHvVz7LcUtqiWWuBrpJgKDA67Z68iZ5Z8hXI73F9Q471mJUsT85k5j15etPOB9s7WmvW7mx42FGxGDBOw+/P2iu9lxF0omzOShKNdTsJrXqNYtsbmMLME9BPn5D1pJpe2li6oa3vYH+X+9MrGsDj4WHoRzrlnEy/MJr8RTwZOVgwkHB6jINQdTw9CZNsN6r4W+1I/wBa7lz3LsnVrF0YPmbbT9pp5ouLpcAPKeR/dPnnofQwakoybiVDq+xmg6JRlb9+36EsR95msF0FzeD3i3BgmUgkExzpuYPOPnXr8vKPKq6zL+GJVeO61lYKyeAD4mDRnJyp5UsVCYKxt6lTP45q+soYQwBqvcW4HbU/s9yO0TsMCCQM/wDOhrRiyj5amfLhPzXIFm8yzsuCPOYmtOt1txoEnacY5T71YtPwlVICjMZxLH3PTl96icS4aCrA/CSPb7RUrkXVKnGwES67SKGRzJ2qrEx5Zj0kmKtOm0pFxOWElvc5/EmkaoNty3zm7j2UiBVvs2PHPoB9JpeZ9gIzCm8qXF9K2p4lsH/T09rxDOSwBJH1tr8jV50Nranvmouk4fta45yzkn5T4R7R95piqwIrNlyagFHAmvElEse89ooopEfCsXWQR51lRRCcp1Vi2gNsW1ubWY5hSpk9OuOvI+4IrG5pEuWodUXBgYO32HP86t/EuFIdysoOSZAMieRU9DHPzifdVoOEtceCVCgiJBDH3PLljAnNdNcikXOW2Ng1Sq8I4DcsOTauzadd25hicxths+vtWnU9q9XZvm27EKco0SGHvETOIq38Q4TqLUgIz2ySSBsYZ5kIRI/2maRtZ3OpNq4FWQsI6geZK3GC7snPPBp6ZNW5o+0oyFeQRPB2qvkDctu4PJlg/bNS7PE7LS6HuXHMGTZc+8Sp94NTE2XBDECeYcAfPqhrPTcGW0dyFEckAiTtbnAIYwCQCcVRmX0qQFJ7zLR8ae6G7oxcWD3Zgq3P4T5mMcpgjFeWe2qAhbgg8iIZSD6gzUvT8BW27Xn/AGaGF2hAJJlcmciTuB9ah9o7Vl9qahSCRi4APo3rGYPkfKlr4bGq2/feMOtRZP7+I3sdobJ/e29PFjn68q2ajxEMMEY6Z5/cSY9zXP8A/DdNZMO+5CekyflVs4fxPTG2EVmUD+NXA+pEfepyYQm63BMpbYx+t8oJRSx6DA5+5HL8qja22zDMAZB6n3H0rHT3VZYV1b1BB/ClvGOLpYQhrjDH7qzj/cIpCoSaHMazCt5E4LflWBE93dZVJ69APcVedIvWqRwQSNzKEhyRb6rPVjzLmST5T6GrfwpyLY3cyWn6mo6iW6eMJzWdabeWJ8sf3rdWSbBCiiiokwoooohF+ts+IHl6zFa2tAZmR9aY3bQYQRIpF3l3TsRd3XLZJi6gyn+pRgAeYEdfSmrvFNtJ7u0eE/Uf3qDquFIRuYZPMjH1E1A1XanuwQw3KZ23UIg8/LcAfafYVXtR2uumVBDpONwEj2KwRWhMGQ8TO+ZO8t2n7OWyZ3HPkef1FRtZ2cJJRfhIwfL5dOXTGOlV6128ZRBCr/uYfipP3qwcK7Y2rnxMqnzmQfzqxxZl83MWHwt5TtJVnhGwbH8aRCk80np7TkHpXmv4Ub9kC4AZBVivMR8DD1BH0Y0wv8dsLH7RDPkwJqRedSk74U9R19ARWfU4IJmnShsAyj8G4G2muEG0HYEqCVkHGIJ8xn7etNnOoUNNteWAomfTnVg1UEDl4uQPUjxAehwf+CvU1aMD5jDA8x7j86lsrMbIkDEF2BlE1PCHIDHTgMee0MJ+hxTBeyNhQt0q7mRhmPhn549wRTrW6ruHGGIOZJxB6D2/OmNrUI4noR8j6TV2zPQI4lFxJZHeVnT6Ui86kZ2kjM9Nwycmn/DVG0D+HP1mo2o0+2+h/kb5wG/KtnDgS2f3unpVXOoSUXS0aosCsqKKzTXCiiiiEKKKKIQoooohF+t4BYukl7Yk/vDwt8yIn51X9Z+jm2ZNtyJ6MoYefSIq4UU1czrwYpsSNyJSNZ2Px/8AiW2xztXriH+kkD8aQ8V7OWUEquost/8AsAZPqR+ddVryKavVMv8AZ/3FN0ynj8Ti1u7eWYFu4Byjb+RFTbPafUIIFtVjyy34mPrXSdb2Y013L2UJ8wNrfVYNJNT+jPTn4CV9CAw/I/etY6vE3zCZj0rr8pi7hnbC6zKrCBid8E+4+XnTzUa7T3bhhixAMskhcwIYg/Fy96Ut2EKHcLaXQOS946fXP51jrjqSosjSpZtjqLYuRzGP3RjqfOlsMbG02/j/AHLLrUU/7+J5qtUkYe518Mgj8jW/gXFEDAEXlI8hun/UAs1o4fcayhBvi2zYnaPtyj71tTV7HV+/F2F+IkEznAXmftz6Vc7gj9/xFjY3HWt16tdXbJI6bGDCY/igfPpUzhNk5Y8+Xt6fKlejt3r7i4ZQQJMED1ict+FWO1aCgAchWLJSjSJtx2x1GZ0UUUiaIUUUUQhRRRRCFFFFEIUVr1F4IrMeSgk/KqPr+JPcJY3HiCdq7hy5AbRzP9zTsWI5IrJlCS+E1j3o8x9a53avah7gUXIgEsrDdiSqyTmSBMYzM8opqARzEiPKPxpp6au8V8RfaXAMPOvapreI7V+KCckAQOZk4HOohFyEIUguRti4F3L/ABDIYj1KgetR8OPWT459JfaKq+g4vcsPsvb7lqcXYBjlz2k+HPM/WrOjggEGQeRHWkOhWORw09rwKK9oqkvCiiiiEKKKKIQoooohCiiiiEKKKKIRP2o1W2zt/jIHyGT+Q+dc745x17Ed2QCGUq4En+I5PTABB5zUz9KPaN7d9bdv/wBNAzGJEuWAH0z9KpWg1YZ1e/OwMGIkkGDyA8yZx5V1umx0gJnMzvbkCdF7PXzcuPdIEvO7l8QJU4HISDE9AKbOaUdkrrtaJa0bfjaJBEks7Hn0G4D3mt/FNawOy3G6JYnkqzE46nkKqRbUJINLZmjiqm4yW1kbmG5sYUhgRB+IsJWOWSTEUsudorS8RRGAa2hhixwnOIPLapzHU/WmSam3YsllBukbmBLEE58WYwATOOkxVL47r7d9UNqz3d8MRcIM95PI++78aaq3t24lGat5Z+I9pGfVKEe3dtFoVlA3DngsIYEH64Iq48L4ntOYFtsj+Q9f9pOfQ1zHQae3Z1iWbhJuYVrixCOYgERlQcHrz5ZroGmsbRB9vpS8qLpCy+N2smWyikfD+Kd2drnwdG/h9D6eXlTyua6FTvOgrBhtCiiiqS0KKKKIQoooohCiiiiEKKKh8X4kti0zsYjA6yThQAMnNSASaEgmhZnI+3rLd1WoZCGU93JBkTb3WyPcH8BzpGOIgAG0oU2Yy0GWkAEA4xAPyq9cU4WG090bQLsOCxHMqAWwP3oUcvQVzxOHOLiWWUK7m2V3AgkXNoH2M5ruYyNNek5Dg6rnUeyd+9d0puvLkkKssADhZP8ALLTPmT60JwotJf4nJmMgeRI8hAgTNZdl+CvHduIRXLgZ+JRsn2ggx+NWRLHMJG7zPL0wOg8qxs+hjU0qmoC4gfhBubkUDZbXYCRzZgQ3/axFVrhXDlXdbI8bQzHyBE/IyftXSV0ndIBJPr1JPM0sGgtgYUBgTJ9NxiflFCZ+YPiinR8LtrJCiS25mIkk85JPWabucD2+vWazWypBVc+pBgfaD8q23bBYgBDjE4E+uMCqs9neSFoRftwQcySfrU3gOt2fsXbA/wCmT5Hks+nIVsHDYEtC/j9B/ek/ELRKY5rn5df7/Kjy5BUndDcuVFV3hPGmAAuZHnzj+4qwgzWN0KGjNSOGFie0UUVSXhRRRRCFFFFEIVStfrf1q8H/APSssQg/iMZYjlEHE9JPUU67Wasiz3SmGvSs9VWPGfpgerCk1qLVsW1HPCjOI/ePmBzPmcda2YEoaplzNZ0yNxy7u2ADJZlkGAhdSQY6sY59APMzVL7a8XRuIWrlohjb7tSfNkMnPuImrlxBo2qDlCbkk9VDGefPnnpVJ0vZx2ubyBttwdoG5nwGU4yxYyCf3ZHSK24wBuZkck7TpNvtQv64NOg3OWl4OFBBJz/KAJ9SKsAK2lLeecn51zTht19OLl9rZ/WbjFfhIhFM3XI6ZEfL3q7cL4kdRakBQ3KCPrkismXFW447zRjyXzzJtnii3QdpEDn1NZgoZPOTn8OVe/qqqsAAeYAj6+dYLpomOp/59qT5e0dv3kk2hEjIrJNQBUK0SlwzvYP0hdigD1M8/wAa2sw8iarpk3DXKWG7pSe9j6U11FxihEcs9elLNUadi9IrJF9g7WKH3X2P9jj6VYeD6mPAeX7v5j8/rVZ4mhhXU5Qz/tOGB/H5U50oZkDJBK5/Mf8APWmZQCsXjJBliorCzcDKGHIgH61nXPm+FFFFEIUUVq1V8IjOeSqWPyE/lRCVPjOr36tv4bahB6nDMB65H9Na0YjJjd9h/wCKVcIYlS7yWuMWYzPOSB6AAx71p7UcUW3bKB1Fx8AHMzjyIHzxXXCVSzmF7tov1PG0OoNxHLbV2SPhM7sDGfIkdeXKs7/aAKuHBZslTuAIIggxmCM5/lORSniPAb1m2jNb2TkLuSGKgsxMEKvhAwOYjnW/Q8AvXyt34AB4VeWxyACkYBHnjyxTvLUT5rl0s8QhmUKHDWV2Y/dYmMtzJyTnnJrLg3Drth4Lp3a5LMYMdBt8h59cUl71LVnTF0a5tBDOBBWSIVmidvQwRW9tYSihItKDIC8vXlHvSNB4EdqHeW/ScbtXCy9RykiD6iD5ZM5A50u4VxC5euvcUMLQECf32mQqjoFXDH18xjXwrgavIDncf+owMkA/uKem7mT5CB504uounVmVdxS2xRJ6KJhZnJ8/WsraVJC8zQNRAJk7ToYzzqFr7kGJpD2W43ee5qHvOpTajQoIVCQMAnmOYnrtnqKX8X7bILkAEgHnUphbXUhsq6ZaFukwJx19RiR8+VIu1nGu7UsqySQB7mAPvSa322iZTdJ6GD7+Ix8vxrDiV79ZsYGTnbkkQZH4VoTDpazENltaE9TU6m54gyADkIJB9/Q1O7M8UILIx7u4IGw5DDO0z1xjPlWXD9CXKzhRnqDHKftA9qa8Y4Bbuj9kdt0cjj6QB1qzuvymQqt8wll4a37MDyJH3kfYipVJ+zupZlZX+NSJ9ZET/wBtOK5eQUxE6KG1EKKKKpLwpV2rYjRaiOfdt+GftTWsL9kOrKeTAg+xwaspogyrCwROTcGv3GhTICgeRB+Ix55DD+kVEPZnVXdV3vgABBG/xA7QBlCCD8PWn/F3OhbxJIJgcwIH70xHXlSLUdsbzGEbu9ufgXOCYO5znkIHQk9Irsglt1nKIC7NLJr+G2iUuaxlJtjG1IUD1VZJAiBJgVO0/EbV/clm25METtIkAcyTgbhiBJ5Hpjn/AApbLOe9JTAPgLiTzjJaAP8AzXSez+j01wh7bvcNoQNzsSCczPnSco0Czf4jMZ1GhX5lfu6K4l096ALFyA1rvQAsRkFiIAwfDJ6e2zSaRLZIS6XVSGAcK8EAlSSjw2Q0ZAkCRMGm3aS9+s2yEIXu5lo+LoQAckeZiPwqoBt1twGBYwCDgEKckgCYl+ZnkcVKW677SGpTtJ3Z/t1dNxUvBUJfIyIzBJJbGMRy+dXy5eVk7xXG0idxIhhzx6VyW3w1EbcTbLKCpVjdIgTkgMsef8Oa32eI3rtzu7DF5nwWrZIXykTtg/xbvejJhUmxtJTKQKO8tF3Vv3V9EZNsKbe0KZgxtYAeEgRzxVDeySS7kyeXmTTzjHCOIo29rFy6OpXa3/arlh8vpSvT65lBVtyzJKMZjnJ2XIIk+lOx0OCIrJfcRLcaWxip/C7vcnefF/CvQnzaf3V8upxyBIlq9hwqlHUkArjYrDlPwiRPWaYazsnsyrWlkZLNA9BmQSflTCw4MoAe0YcD7UIot2wrs9wmSSM5yx+c49DUzXce7l5dgB0AmfpFUj9bOnvfsCLjkQCEnPXYJO73pxY7B8Q1hD3Rsn/MO0x/pAkfSlMEU2xjFLEUJf8AstxpNVc7y31tneOoIaAT7gH71aKR9kuylvQWSinczGXc82PIADoo6D1PnTyuTlZS3l4nTxAhfNzCiiilRkKK52OP3f8AMf8AqNbBx27/AJj/ANRrZ8I3rMfxa+kvty0GEMAQehEj6GoN7s/p2EGzbgiPhAx5Y6VUf8cu/wCY/wDUaP8AHbv+Y/8AUakdM44Mg9Sh5Ed6jsDpWmA6Tz2t/cGjh3YpLG7urrgtgEwSvnHIT6kUibjtz/Mf+o14/Hbgwb8ECSDdEgeq7pH0pnhZqrVF+Liu9MtScCKjaGUrMkFYJ8zIMyfMzSe12Ci5cabKh9ohUuEgKWPNrvm3l0pM/aG7mLzGOoeRyB5gxyIqM/aK9/nXP6j/AHqy4MvZpBz4u6y1L+jnSFt1xWuHyZoX6LE/OasOj0Nu0uy0ioo6KAo+grllztJf/wA65/W396XcV7UakWbhGoughGgh2BGD60N0eVh5mgvV41OyztVK+O9mtPrE237YaOTcmX2b8uVcX4dxPU37CMnEdTu8O6bhQqxIUgl7gBWSIYc8zEVv0+i4qdxt6+7dWZnvbhgQOfiAX2nBxzpS9KwNhh/iObqVI3WdFt/o/KC2tvVOot7gvhUsFaDtmQIDAnl1rVa/RTpy2+9dvXmJkywUH6CfvXHLHFOLPfayur1O9S0zeuADbPM7sDl9QKc2bvGA6o1++YDGRebxYmJ3ROMZpwxZjy1RRyYh/wAbnceF8CsaYRZtJb8yB4j7tzPzNT64Yl3ialbbajUbmY7WNxyG2iYxnkZg+leLx7W3F7lb9xbt1d3eNfcbBL+FRO3cYgN5dMAih6FzvqBkjrUG2mp3SaJrjmjbVadAb2vdsgHdqTEnzJbp5fWp/aXV3FsobWuYndbBNvUThiFJEOS2D6cjziap8GbA1CX+LG/lM6pNFcb7Mvr7l1kbVX5Azue4wnoYzCkHmJ5jEGVnX9fqbLMLt+8cwD3jgdZESOo6VJ6Ig1qEj4wVekxaurrTxHjgs2zcYMwBUQuSZIGPrUThnG0tagb13Y5MoKDG4liWEQokR95FbeO9srGpTuxcs22YjYBb3OTnmyvttiMSCTnIiuk7AGpzkQkXHWj47p3TeNoQCW71wrDEkbcCR1E/OojdobN6+tuwrhmmFMGSOggzMelVfSXeHaTbe7o37jWxtsBXAL4wx2gQvxEyxIdIBrZpLmqv6sXVtrproQMO72yiEBl2JjaCGjGckHrSVbzEf1HFPLct3EdLdtAb7RMwdpEggFZmMRBz5V5qdVeubETQnuyoI/aIm7mIJC7hyzAk7gZABmlDthxS9e7nbLIx2sQWZNsjLEkmAxMdcHoKsHAOMXwrpcfvrkvud9iqB4VIUCN4JAkHlHJgaLLiGkIZhb1VzvbguWLdgQpVbbKyn4gTKwOg6cor19RWrUWNU7G/dv6buZYHoQFE+HasAiciT1IBqFY1iXSRbcMA23cfCCcfxGIzz5VpxkVRmbIDdyW9+oHE78Wbh/kb8DTi1wF22wVIYFgQSVgRzIBA58ufPGDSi5pS7mypBZm7vzEnw/nTrUg0YqiCCRFnZ/tYbCNb7pbqMACO7KnbmfHbfcViZVgwpvp+11kxcdHt3YjfvuMjASF3L3RgqAMqVPPkSatHZjsnfsqjq1oXNp2FxzE9DglYA5yIOOQNbuI9ndTcbcbSlG53LAt55E9QyicDEwOflhtA1XNx1EXUpPZniCWbnfKXIVgA1p+7ZgZn4wZk42mJgcqtt/8ASNaWO8GrZlcHebsCQQQO6TwMvoeY65mk2i0C2DdRrbFRe2rIGI2sJUnI8XL1FT9XcOpMbiltUJO4fHcHwLGZXlgfQEABzor0T7xKuVsCYcR/SQhZWt6i4jAyy3bYnMHwvat4QxBBPIRMUjsdsX0+pW5bS3cU21U27i84E4iSp3En2PrT+7wwlSzRcfZzgE4ERymfvymaV9luC6hmfuVVyVWZVTtgAgKWIG4rINQFUKRtXtDUSwO9+8i8d7d2NQZu2dRbmJRL/wCyEYG1GswPrUG7x+y25rVhB+8GYgt4YbCoqW0kwORPPIrpA0payLWr0we/tEBFDMFEiGClmjAzyG6uf9puz7i7uS33QuDAKsgmcAlwBuhoxjAqMZ9O0vk+sV8M4hxBEuahLp2Of2jJcMyIiSMiBAgxiPKsLGsLOSwF8kA7S6iJAMwQM+vrmrDwbgukSwjXWsi9DSneMt5cmQsOqnGYHnVZ4pwgklglyN0ZA5+/KahVNGpLMCd/3+ZaeCXbDsxe5cWAd6rZuOrAbQZKKQ3lBPSpHGLenvWmOmvBgg3LFt/CQcBrbAEHBkgcjOaqWh7TavTuV053IWD7CGbxfCSApBHJZz/518Y7a6m5auWrlqzuI8Tslw3RB5hrlxo69OtJyZHVzY2jceJSoo7zVb7WtcXZftW9VtYBQ3e7j6TbdRt5gAiQIAJAqTqe1L3dWpuommLKqYkLsEoPGxZlhZAM8wvKBFd0mjv2wDbI8QBjw4OR+96HmPOtXFdJdBFy65uE/EcmPIZ6fQUk+Iq6qNj2qOGgtpsV/NzqvZjhmssXLl7fas2Xubi2oVSXUbgLgOFIVXOVO07ycACIPDNWmou3e6Z7iWiXN1UeAD4NxCoJJYbiYghj5Yolhx+rlbt490GBRA7kNEzFuYBmJkYmoXBeI3bV03LBKssmAWBI65Bnl5GhcrIRxv8AcyGxK4P0+wl7ThveaoG/da+lsAqHa4yAnICgxiYEYk8/Os+Kaa3p9O9y0BcRj4gw5OQu1T8zMiIlcnrq4p2/1aWC9vahdLe9y1txDCVCL3awxJZjO7nMCJqk8M1JZWts+zvGDFndwhI5ExzIMwTjxHlirePpOmuZXwSwBvidB7Odt72lUIbVsFiC21d8ljORMBoBgqeowedecU4yxvd/etADduZUK+MLE8uTbRGTPKstNxewu1Lup0Y7tS25bVyXaMZViN3kRC4zzACHifEhqH8K7QyqsAhpMbd2CRJxj5GteJks1zM2RGrcbTo+k7V8FuJ4NQ2nYQQLquCuZwfEvyk8qlDUaFX74a8BTmbDMWPKMKpAHTPnz6Vy6/2VFq6PHaUGDDXUnOcIGLnkcRzxW3Xaw7nNp94VYO20UCidrcwNrZ5wokCMtlCqw+Z/zHNpPyrLdwbtLpxxi+b90ixcTaLlwgglCCpZmlRIJIOMAD0q82O1OkDIo1GlKCdzjUWZHPaMROekYgc64ho+H27oMH4E3S2N08tojPuBTqx2cssFLbbTYJZXdbiecq52uP8ASQcjmcEfDq3vaC5ANq3nX7/GdIRuGu04C5AV7U9SBO4l+kCOY5GuMcE7Zae2XW+rxkMoLhWjkZRwRjBkH5zAeXuyYfuLltrd8B7Zk3l8StcAAJJBG5gyrMEkNGRBqGj7G3LoN424VmMFmQZLYhWIJ5YGevOKhVKCka4Eq+7rUt9/t7w8Nba1dYL+9bi8ro38S3kWW6/FPxHpio3bft5pby2jp3vajY03VuPciGEBE3rhpEkgdBk9Iul7AsiswtNduGNpZJ2wc+E+HoQdwIzAHWl/Euyd60RdIGXVYVl3TkrKry3CSAOce0yFyEiz++8Lx0aH77R72c7ZaW1uAt3FFxAAmotC8gPM/tVIJQ7iYNs58sRauzvGeGQSG06EjKhjbUeyXAdo54Uxk4qoaPstuQFntOAPC5ueBcYgoecjkfLpVd4l2TZWMOzGYPdWrrHEZOFA9pn0qcmP0NmRjyA9qiC9dYkMjlGHUE/lWpu9Yy9yQefP7CMVG7016LxrKcisbNzWEI4jhdVFenVUn780d+a0fFxHw0nDTWwZ2+sdPpWm6m24t1W2wQTAmPUCPtUfvzXhvGktkQigI5UcG7mfeI48dzaBMKAxEkCT6E7ROPyo1O0rbiQox6iev1rST6Cg3TSAwogxuk3YmV90PLcT5nqceuK3W32qVVvODyqIT6CvBczUDJRuSUsVOg6ftVw99PZ3ae+dQigPPcXLTn94kOd2eeNrZjd1qfwTtRaN3x6NrlpLbsDcZAyeGCFuoguNuY92qszZdQScRROH6ItbDLGGMgzn6eYNOOH9oX0gZtgcsVZfGQFZDvTwgZXdtYrIk206Ag6NDBNZJmfUpfSKnUOyuxdQbt3Sm13mxVFuzdDDu1ts6FbbFyouBVRyPEFcEEFRUy5prIuhbNnSKGJ3lYXYoIVfgywYb2DgAdARtM84sfpPUusaVgFMhe9tBRmTAGmldwkHaQSGYTk1TL2lLMZYktkk5Jn196RiLncR2RU4M7t2g11u1bZNMjFssp2M1vdaAXT7rlwoqovxM+V5mZzWrgnaPTJZK/qdu8qle5ezb3K6EgAqzLuZ7auQVJ3k23J544Pe04T3GfpHX51kdOosqxmWJGAOk9Zz0qCr2d+JIK0Np9CWe1FgqJ0BU3XZHDW9hW3vCqzOV7v4DvjdJICiTmqzxNG1JKqgtIy23iDc2uzG3ctl1BBa3ZW0rIQNhRyPgO7klrQbyNscpz/w1E1Nja0GOZ+xK/lUnxEGq5AGNjVTvPDu0YTvXFsahTsFr9j3ishZM94M3GRWabZBfcjEkgAg4h2t4fYAe4lzSvcZ4W2h7wgEwWW5bIC7ShBURuLhTCmeMXNMCBEEHAJGcCR8qgXrMHpVmDpvcquh9qn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data:image/jpeg;base64,/9j/4AAQSkZJRgABAQAAAQABAAD/2wCEAAkGBhQSERUUExQWFRUWGBoaGBgYGBgaGBkgGiAXGBodHBoaGycfGhwkGhccIC8gJCcqLCwsGB4xNTArNSYrLCkBCQoKDgwOGg8PGiskHyUpLCwqLyw0LCwsKiwsLCwsLCwsLCktKjIsLC8sNCw0LCwsLCwsLCwsLCwsLCwsLCwsLP/AABEIAT4AngMBIgACEQEDEQH/xAAcAAACAgMBAQAAAAAAAAAAAAAABQQGAgMHAQj/xABCEAACAQMCAwYEAggFAwMFAAABAhEAAyEEEgUxQQYTIlFhcTKBkaGxwQcUI0JSYpLRFVNygvAzouFD0vEWJDRjwv/EABkBAAIDAQAAAAAAAAAAAAAAAAADAQIEBf/EAC8RAAICAQMCBAYCAgMBAAAAAAECABEDEiExBEETIlGRFDJhgcHwofGx4UJx0SP/2gAMAwEAAhEDEQA/AO40UUUQhRRRRCYu4AJJAAyScAVWv/r2y9xrenVr5X4mBC2x/uOT/tBpD+kntdZtsdPdDsgCllQgbicjcTgLyxBkzjFc+0nFdNcbbsuKGMD9npn5nlAtqfvW/D0updTTJlzkGlnTNZ+kl7c//ayF5kXRj+pRWrhP6Vf1hoTSXPVt6hR8yI+lVbi3Zk6lQ+kDPYTCqu3B6lkUCCfOKWXOBXrKy+nwBHijr6A+KtS9PhK1W/3/APZmOfIO87Fp+0Yb4rbA+jI35g1lZ7WaViV75FYGCGO0g/PFcv7LdqVs2zbKtIBPNoAHPBJA+QHvTka7SazJGy4ondtE49Mh/bNZ26UKTYNfSMHUtOl2rysJUhh5ggj6is65Dx5tQjNesMF2bRcVQFCyPCywAdrZxMqQRkQabcB7V60QLgVsTJMiPM8yAI6nPSaWekOnUpEYOqF0ROkUVW9T23S1Z727ZuqkCWhSJPkCwc/NRUbS/pT4e8ftipPRrbj8Aaz+BkO4BmjxU9ZbaKW2u0enYqBdWX+GcBvYmAT6CmVLKkcy4IPEKKKKiTCiiiiEKKKKIQrXqL4RGdsKoJPsMmtlVT9InFja02xTD3TA+UH8YPsDV0XWwWVdtKkzmX6qdVqtQ9zxNLXGUwQvKF9DBC+fKkd/s5eRwEUlh4iV5KPMnpnlV97P8Fu6Wz3yoZbezYMlQuCTzyXJn0rPTX01Nm6QYYlWAQfGEUD5nIY+/pjtjLV1xOSQb+sodrXG3hndjykMRt/qGftVi4F25vN+wvHvEOAXz9zyqBxDQI+X8BH/ADNReGcHa6zd0yMACSQYAjzprKjiz/UqGI4j7i3DttxPBcEhhIGACrA55EZ95qPwvg93wFbiyFDsof8AdOZnly6Az70u07MtwMW7wJ05qZ8MQTEGY+dT+JaAW9rpuBYTAM7QQQy+oBBEnJEVG4GmL2jb/FjaZ1uldjwSSouI0YG9TkxHNSD71J1dx7Nm8LaIFaHDIW25XA8UkGTIXyJPUCk3COHtqJZ4FtDgthSREmY5DyHM84rPS8JTUuHuuO7Dwoutm4x5gAYVRkwvoJwSFMqg7/eMWyJkdVqblu1ptSu1GJIuud24w21SCufLnPXyrG92GZWbaSA0xPw+iGDIj58vmbVr+Nabums3XR1wFIgssY5cwR5j6Co9tru39ncS/ajALS2OhI5wMZg+tLXIw4FSzLKb/jWqUfq5ZGW3A7u4imQOQk846GZ5Uy0Ha7VW4FpCvmu8lf8AaryAP+TXnEeDfrDFrTEXACTaufF67W5kfWlYusFXepVuh/H71o0ow4EXrZe86DwT9JwZxb1Fso5MCOvTkevpg+QJxV6t3AwBBkGuKXdINSltts3LbKHIOdjMkOPbIPowj06J2X4pF02SfiXegJzC7Qx9AZwPQ1zuowKBqX7ibsGck6WlpooornzdCiiiiEKoHabhF3V8SUCBa06CScjc3iIj1BHyq/E0i4deW4GvQQLp3AHygKpjzKqDnzp2FittE5RqoSPe0twqFLkwD8WAxJOZX0MQfL1pPwrs4ti47bGUNn4yVB5SsztJHrWeq7aW1utba2FIMbiYHtMeE/6opTpeK6k6jb3rbWnYsLtPXLbfCVAMgiOs1sRMlHt+/SY2ZL9Zu47o9OimbSH+a5cJT+kHxe1Uq3wq9eYppkYqcyFCKR1wI2J5edXbhfZxr6OmpYXFY5cYJzuIBAyDynFXDSaRUAVFCjyApnj+EKG5/iQMWvfgTnPDP0a3oZrt0WwRlUl+URliAMiZk5qxXOBWkANzxtHwztmMyVDGB5mYAqyanUyNtvaxmCTlF85jmfQfMitFvhFvaVZd0xuJ6xyEdFHl+JzST1DNux9ow4V7Sk8c110MBb/VxagiHOBjAgHHLly8zmkmg4Wlw73ZADMAugExy2hsCY8hiupf4LaAgKAvkAAPmK0Hg6EAi2I8iBPpTl6lQKAiWwNOcN2ZL2VRLgMO2dylchceE88evypOujv6Z8eFunQ/fnXTuMdl1ddo8MwcfyjGPKPypPZ7MuAUuftLeCpklkMjxLIMYORMGKenUKRvFHGymou0nEmvKq3htdcq64YRyI8j6cqn6XiOldyl3YL2CLgG0MfMR8LRzHLFKjYfSORdsi//ADgNMGckDl+VIuHay3dd0una8+G54ifbn0jHvU+GG3F19JFkToug4VtLOWsFAs7gALuIKr4fCRuAzApr2cT9oTEbCUzBmdpweYjlHnNUXTaJEXctwudyrtGCCPGJ6iAJ+1dF4Dpti21Pxc29WO5m/wC41jz7Dm5pwbsNo/ooormzpQoooohInErsIVHN/CPSeZ+Q+8VBRAoAGAB9IrO/e3uSOQlR8sE/X8K1X9MSpAOT86cooVEMbNxLquIJeubAisswxYA++PtXg4EHa2wELbVlCgQCCQffpAnoaZ6LhfdySQSf5VAx8vzqd1pxyVssQMd7tNNgQI2kcySY5/X6CvGKkGSY6gkjyHL8qmPbxPWtJtTzpVxpE1W7Xi8lAgY5/wDis3uwQI51hb5ghoHkf/NbUtR1J96kwH0hdeIjmTXjuZgY9axBlvb8f+fhWyMz1qJPM1QCCCCVyJk+x/GtllVAIiQPOhhgisLBlR7USO81KAIPQiofF+yWn1I8aAnoRg/XqPemq2QT7/8APlW2AvtVhkKm1NGRoBG8pWm7J93qlnKKJXzgiIJ6gRA/1VbeH/8AVE+RrWxDXGYdPD8hM/f8Kz4ag70N1AI+sE/hVsmQuLb0lcaBTt6xzRRRWSbIVF4lqe7tsR8WAv8AqYhV+5qVVS7e8aNg6aAGm6SVmJCqRE9Mv9QKZjTWwAlMjaVJjTTW4AA6YHyxUi7ygZjmaW6DigY5wGG5SMgg55+dMxcBq7Ag7xSkEbTApy8q9C4ithArWxiqy1TYh6GsSKxCZB5kT8prYKiTNewTMV47kMABznPlWzbXrWwYnoZqbkVIXfkCWEe2CT7H06+lbLGoVuRn06/Q5qVf0qsMjPnS3V8K6r08/wAqsCplCGWZrrkLFQZKxPkJyM1uWc4qGtraTjnH9q3XXYgAYPnE1Yj0lQT3kwCBSPtV2g/VrBZc3GIW2P5mIAPsJn5U1uXSqktEKJJ9udc60uuPENaSRCW3TYPQuFn6Savhx6iWPAkZXoUOTL1pbPd2gvMqFWfMgZPvJNHCCe+noSY9oAH3BrziOsEvBgAn7cz9T9q84Wy96qz4on6HM/M/ao30kwFagJZKKKKyTZCuf/pK4fd1Ny3ZtW2uEW2c7SAY3BSM4kz9q6BS/XCLgIGSpH0M/wD9U7C/hvqEVlXUtTlPCrz6Qd2Lj2hP/S1NtonrtuCI+4p9Y7XbR4gAf5LiuP8A3Ae4ise0XH2vQEd0toxBIIM5gEjymp3Ze8t9Xt3Ut3NkQWtrke8eddJ6K62X/uc5b1aVMn6XtRbbBO0+Rx9+RpgNajD4gPf+/Koeq7O2HnwBSeqeE/bB+YpPqex9xc2bs+jYP1GPtWULibg1Hk5F7XLbbcR0PtWa3Ko1uxqLZydpH8YgH2uLj6xTHh/aYu4tlYbkc7h9RyqGwHkbyVzjuKlqFY3XiPfNepK+LoRHOBUa/exkE9fDn8KzgbzQTQk/bitF04NLL3FSgE9evIVDbjJYkbhFXGJuYtsy8RrfuCMYMwPOvDd8hJ+VR9Gne5JEAn1rbq7QRZ3HHt/ap71IskXIly45Q70JzOCB6AHxAxnpSDhVpLeoZlUKcuyjkoUMqD03PdkDyA9a1ce7TXE2Jbg7gSZEkZAEZ9DzprwxR3INwRdcjcBAmNwBPpgmBWrSUSzwZm1Bm27SNfXCJuPiO5vUKRuz0k/jU3sahvXrmpJkN4UH8qTn/cxJ+Ypd2o0OxSQxQuEtgjJHItA84DN8varV2U0u20MQAIA8h0+cCq5GrHY7y+Jf/pRjyiiiudOjCo+qtztPr+P/AMVIpb2jD/qt02jFxULJ7r4gPnEfOrKLIEq3BnJeJ8NFq5dk4VyImCTMRHvVz7LcUtqiWWuBrpJgKDA67Z68iZ5Z8hXI73F9Q471mJUsT85k5j15etPOB9s7WmvW7mx42FGxGDBOw+/P2iu9lxF0omzOShKNdTsJrXqNYtsbmMLME9BPn5D1pJpe2li6oa3vYH+X+9MrGsDj4WHoRzrlnEy/MJr8RTwZOVgwkHB6jINQdTw9CZNsN6r4W+1I/wBa7lz3LsnVrF0YPmbbT9pp5ouLpcAPKeR/dPnnofQwakoybiVDq+xmg6JRlb9+36EsR95msF0FzeD3i3BgmUgkExzpuYPOPnXr8vKPKq6zL+GJVeO61lYKyeAD4mDRnJyp5UsVCYKxt6lTP45q+soYQwBqvcW4HbU/s9yO0TsMCCQM/wDOhrRiyj5amfLhPzXIFm8yzsuCPOYmtOt1txoEnacY5T71YtPwlVICjMZxLH3PTl96icS4aCrA/CSPb7RUrkXVKnGwES67SKGRzJ2qrEx5Zj0kmKtOm0pFxOWElvc5/EmkaoNty3zm7j2UiBVvs2PHPoB9JpeZ9gIzCm8qXF9K2p4lsH/T09rxDOSwBJH1tr8jV50Nranvmouk4fta45yzkn5T4R7R95piqwIrNlyagFHAmvElEse89ooopEfCsXWQR51lRRCcp1Vi2gNsW1ubWY5hSpk9OuOvI+4IrG5pEuWodUXBgYO32HP86t/EuFIdysoOSZAMieRU9DHPzifdVoOEtceCVCgiJBDH3PLljAnNdNcikXOW2Ng1Sq8I4DcsOTauzadd25hicxths+vtWnU9q9XZvm27EKco0SGHvETOIq38Q4TqLUgIz2ySSBsYZ5kIRI/2maRtZ3OpNq4FWQsI6geZK3GC7snPPBp6ZNW5o+0oyFeQRPB2qvkDctu4PJlg/bNS7PE7LS6HuXHMGTZc+8Sp94NTE2XBDECeYcAfPqhrPTcGW0dyFEckAiTtbnAIYwCQCcVRmX0qQFJ7zLR8ae6G7oxcWD3Zgq3P4T5mMcpgjFeWe2qAhbgg8iIZSD6gzUvT8BW27Xn/AGaGF2hAJJlcmciTuB9ah9o7Vl9qahSCRi4APo3rGYPkfKlr4bGq2/feMOtRZP7+I3sdobJ/e29PFjn68q2ajxEMMEY6Z5/cSY9zXP8A/DdNZMO+5CekyflVs4fxPTG2EVmUD+NXA+pEfepyYQm63BMpbYx+t8oJRSx6DA5+5HL8qja22zDMAZB6n3H0rHT3VZYV1b1BB/ClvGOLpYQhrjDH7qzj/cIpCoSaHMazCt5E4LflWBE93dZVJ69APcVedIvWqRwQSNzKEhyRb6rPVjzLmST5T6GrfwpyLY3cyWn6mo6iW6eMJzWdabeWJ8sf3rdWSbBCiiiokwoooohF+ts+IHl6zFa2tAZmR9aY3bQYQRIpF3l3TsRd3XLZJi6gyn+pRgAeYEdfSmrvFNtJ7u0eE/Uf3qDquFIRuYZPMjH1E1A1XanuwQw3KZ23UIg8/LcAfafYVXtR2uumVBDpONwEj2KwRWhMGQ8TO+ZO8t2n7OWyZ3HPkef1FRtZ2cJJRfhIwfL5dOXTGOlV6128ZRBCr/uYfipP3qwcK7Y2rnxMqnzmQfzqxxZl83MWHwt5TtJVnhGwbH8aRCk80np7TkHpXmv4Ub9kC4AZBVivMR8DD1BH0Y0wv8dsLH7RDPkwJqRedSk74U9R19ARWfU4IJmnShsAyj8G4G2muEG0HYEqCVkHGIJ8xn7etNnOoUNNteWAomfTnVg1UEDl4uQPUjxAehwf+CvU1aMD5jDA8x7j86lsrMbIkDEF2BlE1PCHIDHTgMee0MJ+hxTBeyNhQt0q7mRhmPhn549wRTrW6ruHGGIOZJxB6D2/OmNrUI4noR8j6TV2zPQI4lFxJZHeVnT6Ui86kZ2kjM9Nwycmn/DVG0D+HP1mo2o0+2+h/kb5wG/KtnDgS2f3unpVXOoSUXS0aosCsqKKzTXCiiiiEKKKKIQoooohF+t4BYukl7Yk/vDwt8yIn51X9Z+jm2ZNtyJ6MoYefSIq4UU1czrwYpsSNyJSNZ2Px/8AiW2xztXriH+kkD8aQ8V7OWUEquost/8AsAZPqR+ddVryKavVMv8AZ/3FN0ynj8Ti1u7eWYFu4Byjb+RFTbPafUIIFtVjyy34mPrXSdb2Y013L2UJ8wNrfVYNJNT+jPTn4CV9CAw/I/etY6vE3zCZj0rr8pi7hnbC6zKrCBid8E+4+XnTzUa7T3bhhixAMskhcwIYg/Fy96Ut2EKHcLaXQOS946fXP51jrjqSosjSpZtjqLYuRzGP3RjqfOlsMbG02/j/AHLLrUU/7+J5qtUkYe518Mgj8jW/gXFEDAEXlI8hun/UAs1o4fcayhBvi2zYnaPtyj71tTV7HV+/F2F+IkEznAXmftz6Vc7gj9/xFjY3HWt16tdXbJI6bGDCY/igfPpUzhNk5Y8+Xt6fKlejt3r7i4ZQQJMED1ict+FWO1aCgAchWLJSjSJtx2x1GZ0UUUiaIUUUUQhRRRRCFFFFEIUVr1F4IrMeSgk/KqPr+JPcJY3HiCdq7hy5AbRzP9zTsWI5IrJlCS+E1j3o8x9a53avah7gUXIgEsrDdiSqyTmSBMYzM8opqARzEiPKPxpp6au8V8RfaXAMPOvapreI7V+KCckAQOZk4HOohFyEIUguRti4F3L/ABDIYj1KgetR8OPWT459JfaKq+g4vcsPsvb7lqcXYBjlz2k+HPM/WrOjggEGQeRHWkOhWORw09rwKK9oqkvCiiiiEKKKKIQoooohCiiiiEKKKKIRP2o1W2zt/jIHyGT+Q+dc745x17Ed2QCGUq4En+I5PTABB5zUz9KPaN7d9bdv/wBNAzGJEuWAH0z9KpWg1YZ1e/OwMGIkkGDyA8yZx5V1umx0gJnMzvbkCdF7PXzcuPdIEvO7l8QJU4HISDE9AKbOaUdkrrtaJa0bfjaJBEks7Hn0G4D3mt/FNawOy3G6JYnkqzE46nkKqRbUJINLZmjiqm4yW1kbmG5sYUhgRB+IsJWOWSTEUsudorS8RRGAa2hhixwnOIPLapzHU/WmSam3YsllBukbmBLEE58WYwATOOkxVL47r7d9UNqz3d8MRcIM95PI++78aaq3t24lGat5Z+I9pGfVKEe3dtFoVlA3DngsIYEH64Iq48L4ntOYFtsj+Q9f9pOfQ1zHQae3Z1iWbhJuYVrixCOYgERlQcHrz5ZroGmsbRB9vpS8qLpCy+N2smWyikfD+Kd2drnwdG/h9D6eXlTyua6FTvOgrBhtCiiiqS0KKKKIQoooohCiiiiEKKKh8X4kti0zsYjA6yThQAMnNSASaEgmhZnI+3rLd1WoZCGU93JBkTb3WyPcH8BzpGOIgAG0oU2Yy0GWkAEA4xAPyq9cU4WG090bQLsOCxHMqAWwP3oUcvQVzxOHOLiWWUK7m2V3AgkXNoH2M5ruYyNNek5Dg6rnUeyd+9d0puvLkkKssADhZP8ALLTPmT60JwotJf4nJmMgeRI8hAgTNZdl+CvHduIRXLgZ+JRsn2ggx+NWRLHMJG7zPL0wOg8qxs+hjU0qmoC4gfhBubkUDZbXYCRzZgQ3/axFVrhXDlXdbI8bQzHyBE/IyftXSV0ndIBJPr1JPM0sGgtgYUBgTJ9NxiflFCZ+YPiinR8LtrJCiS25mIkk85JPWabucD2+vWazWypBVc+pBgfaD8q23bBYgBDjE4E+uMCqs9neSFoRftwQcySfrU3gOt2fsXbA/wCmT5Hks+nIVsHDYEtC/j9B/ek/ELRKY5rn5df7/Kjy5BUndDcuVFV3hPGmAAuZHnzj+4qwgzWN0KGjNSOGFie0UUVSXhRRRRCFFFFEIVStfrf1q8H/APSssQg/iMZYjlEHE9JPUU67Wasiz3SmGvSs9VWPGfpgerCk1qLVsW1HPCjOI/ePmBzPmcda2YEoaplzNZ0yNxy7u2ADJZlkGAhdSQY6sY59APMzVL7a8XRuIWrlohjb7tSfNkMnPuImrlxBo2qDlCbkk9VDGefPnnpVJ0vZx2ubyBttwdoG5nwGU4yxYyCf3ZHSK24wBuZkck7TpNvtQv64NOg3OWl4OFBBJz/KAJ9SKsAK2lLeecn51zTht19OLl9rZ/WbjFfhIhFM3XI6ZEfL3q7cL4kdRakBQ3KCPrkismXFW447zRjyXzzJtnii3QdpEDn1NZgoZPOTn8OVe/qqqsAAeYAj6+dYLpomOp/59qT5e0dv3kk2hEjIrJNQBUK0SlwzvYP0hdigD1M8/wAa2sw8iarpk3DXKWG7pSe9j6U11FxihEcs9elLNUadi9IrJF9g7WKH3X2P9jj6VYeD6mPAeX7v5j8/rVZ4mhhXU5Qz/tOGB/H5U50oZkDJBK5/Mf8APWmZQCsXjJBliorCzcDKGHIgH61nXPm+FFFFEIUUVq1V8IjOeSqWPyE/lRCVPjOr36tv4bahB6nDMB65H9Na0YjJjd9h/wCKVcIYlS7yWuMWYzPOSB6AAx71p7UcUW3bKB1Fx8AHMzjyIHzxXXCVSzmF7tov1PG0OoNxHLbV2SPhM7sDGfIkdeXKs7/aAKuHBZslTuAIIggxmCM5/lORSniPAb1m2jNb2TkLuSGKgsxMEKvhAwOYjnW/Q8AvXyt34AB4VeWxyACkYBHnjyxTvLUT5rl0s8QhmUKHDWV2Y/dYmMtzJyTnnJrLg3Drth4Lp3a5LMYMdBt8h59cUl71LVnTF0a5tBDOBBWSIVmidvQwRW9tYSihItKDIC8vXlHvSNB4EdqHeW/ScbtXCy9RykiD6iD5ZM5A50u4VxC5euvcUMLQECf32mQqjoFXDH18xjXwrgavIDncf+owMkA/uKem7mT5CB504uounVmVdxS2xRJ6KJhZnJ8/WsraVJC8zQNRAJk7ToYzzqFr7kGJpD2W43ee5qHvOpTajQoIVCQMAnmOYnrtnqKX8X7bILkAEgHnUphbXUhsq6ZaFukwJx19RiR8+VIu1nGu7UsqySQB7mAPvSa322iZTdJ6GD7+Ix8vxrDiV79ZsYGTnbkkQZH4VoTDpazENltaE9TU6m54gyADkIJB9/Q1O7M8UILIx7u4IGw5DDO0z1xjPlWXD9CXKzhRnqDHKftA9qa8Y4Bbuj9kdt0cjj6QB1qzuvymQqt8wll4a37MDyJH3kfYipVJ+zupZlZX+NSJ9ZET/wBtOK5eQUxE6KG1EKKKKpLwpV2rYjRaiOfdt+GftTWsL9kOrKeTAg+xwaspogyrCwROTcGv3GhTICgeRB+Ix55DD+kVEPZnVXdV3vgABBG/xA7QBlCCD8PWn/F3OhbxJIJgcwIH70xHXlSLUdsbzGEbu9ufgXOCYO5znkIHQk9Irsglt1nKIC7NLJr+G2iUuaxlJtjG1IUD1VZJAiBJgVO0/EbV/clm25METtIkAcyTgbhiBJ5Hpjn/AApbLOe9JTAPgLiTzjJaAP8AzXSez+j01wh7bvcNoQNzsSCczPnSco0Czf4jMZ1GhX5lfu6K4l096ALFyA1rvQAsRkFiIAwfDJ6e2zSaRLZIS6XVSGAcK8EAlSSjw2Q0ZAkCRMGm3aS9+s2yEIXu5lo+LoQAckeZiPwqoBt1twGBYwCDgEKckgCYl+ZnkcVKW677SGpTtJ3Z/t1dNxUvBUJfIyIzBJJbGMRy+dXy5eVk7xXG0idxIhhzx6VyW3w1EbcTbLKCpVjdIgTkgMsef8Oa32eI3rtzu7DF5nwWrZIXykTtg/xbvejJhUmxtJTKQKO8tF3Vv3V9EZNsKbe0KZgxtYAeEgRzxVDeySS7kyeXmTTzjHCOIo29rFy6OpXa3/arlh8vpSvT65lBVtyzJKMZjnJ2XIIk+lOx0OCIrJfcRLcaWxip/C7vcnefF/CvQnzaf3V8upxyBIlq9hwqlHUkArjYrDlPwiRPWaYazsnsyrWlkZLNA9BmQSflTCw4MoAe0YcD7UIot2wrs9wmSSM5yx+c49DUzXce7l5dgB0AmfpFUj9bOnvfsCLjkQCEnPXYJO73pxY7B8Q1hD3Rsn/MO0x/pAkfSlMEU2xjFLEUJf8AstxpNVc7y31tneOoIaAT7gH71aKR9kuylvQWSinczGXc82PIADoo6D1PnTyuTlZS3l4nTxAhfNzCiiilRkKK52OP3f8AMf8AqNbBx27/AJj/ANRrZ8I3rMfxa+kvty0GEMAQehEj6GoN7s/p2EGzbgiPhAx5Y6VUf8cu/wCY/wDUaP8AHbv+Y/8AUakdM44Mg9Sh5Ed6jsDpWmA6Tz2t/cGjh3YpLG7urrgtgEwSvnHIT6kUibjtz/Mf+o14/Hbgwb8ECSDdEgeq7pH0pnhZqrVF+Liu9MtScCKjaGUrMkFYJ8zIMyfMzSe12Ci5cabKh9ohUuEgKWPNrvm3l0pM/aG7mLzGOoeRyB5gxyIqM/aK9/nXP6j/AHqy4MvZpBz4u6y1L+jnSFt1xWuHyZoX6LE/OasOj0Nu0uy0ioo6KAo+grllztJf/wA65/W396XcV7UakWbhGoughGgh2BGD60N0eVh5mgvV41OyztVK+O9mtPrE237YaOTcmX2b8uVcX4dxPU37CMnEdTu8O6bhQqxIUgl7gBWSIYc8zEVv0+i4qdxt6+7dWZnvbhgQOfiAX2nBxzpS9KwNhh/iObqVI3WdFt/o/KC2tvVOot7gvhUsFaDtmQIDAnl1rVa/RTpy2+9dvXmJkywUH6CfvXHLHFOLPfayur1O9S0zeuADbPM7sDl9QKc2bvGA6o1++YDGRebxYmJ3ROMZpwxZjy1RRyYh/wAbnceF8CsaYRZtJb8yB4j7tzPzNT64Yl3ialbbajUbmY7WNxyG2iYxnkZg+leLx7W3F7lb9xbt1d3eNfcbBL+FRO3cYgN5dMAih6FzvqBkjrUG2mp3SaJrjmjbVadAb2vdsgHdqTEnzJbp5fWp/aXV3FsobWuYndbBNvUThiFJEOS2D6cjziap8GbA1CX+LG/lM6pNFcb7Mvr7l1kbVX5Azue4wnoYzCkHmJ5jEGVnX9fqbLMLt+8cwD3jgdZESOo6VJ6Ig1qEj4wVekxaurrTxHjgs2zcYMwBUQuSZIGPrUThnG0tagb13Y5MoKDG4liWEQokR95FbeO9srGpTuxcs22YjYBb3OTnmyvttiMSCTnIiuk7AGpzkQkXHWj47p3TeNoQCW71wrDEkbcCR1E/OojdobN6+tuwrhmmFMGSOggzMelVfSXeHaTbe7o37jWxtsBXAL4wx2gQvxEyxIdIBrZpLmqv6sXVtrproQMO72yiEBl2JjaCGjGckHrSVbzEf1HFPLct3EdLdtAb7RMwdpEggFZmMRBz5V5qdVeubETQnuyoI/aIm7mIJC7hyzAk7gZABmlDthxS9e7nbLIx2sQWZNsjLEkmAxMdcHoKsHAOMXwrpcfvrkvud9iqB4VIUCN4JAkHlHJgaLLiGkIZhb1VzvbguWLdgQpVbbKyn4gTKwOg6cor19RWrUWNU7G/dv6buZYHoQFE+HasAiciT1IBqFY1iXSRbcMA23cfCCcfxGIzz5VpxkVRmbIDdyW9+oHE78Wbh/kb8DTi1wF22wVIYFgQSVgRzIBA58ufPGDSi5pS7mypBZm7vzEnw/nTrUg0YqiCCRFnZ/tYbCNb7pbqMACO7KnbmfHbfcViZVgwpvp+11kxcdHt3YjfvuMjASF3L3RgqAMqVPPkSatHZjsnfsqjq1oXNp2FxzE9DglYA5yIOOQNbuI9ndTcbcbSlG53LAt55E9QyicDEwOflhtA1XNx1EXUpPZniCWbnfKXIVgA1p+7ZgZn4wZk42mJgcqtt/8ASNaWO8GrZlcHebsCQQQO6TwMvoeY65mk2i0C2DdRrbFRe2rIGI2sJUnI8XL1FT9XcOpMbiltUJO4fHcHwLGZXlgfQEABzor0T7xKuVsCYcR/SQhZWt6i4jAyy3bYnMHwvat4QxBBPIRMUjsdsX0+pW5bS3cU21U27i84E4iSp3En2PrT+7wwlSzRcfZzgE4ERymfvymaV9luC6hmfuVVyVWZVTtgAgKWIG4rINQFUKRtXtDUSwO9+8i8d7d2NQZu2dRbmJRL/wCyEYG1GswPrUG7x+y25rVhB+8GYgt4YbCoqW0kwORPPIrpA0payLWr0we/tEBFDMFEiGClmjAzyG6uf9puz7i7uS33QuDAKsgmcAlwBuhoxjAqMZ9O0vk+sV8M4hxBEuahLp2Of2jJcMyIiSMiBAgxiPKsLGsLOSwF8kA7S6iJAMwQM+vrmrDwbgukSwjXWsi9DSneMt5cmQsOqnGYHnVZ4pwgklglyN0ZA5+/KahVNGpLMCd/3+ZaeCXbDsxe5cWAd6rZuOrAbQZKKQ3lBPSpHGLenvWmOmvBgg3LFt/CQcBrbAEHBkgcjOaqWh7TavTuV053IWD7CGbxfCSApBHJZz/518Y7a6m5auWrlqzuI8Tslw3RB5hrlxo69OtJyZHVzY2jceJSoo7zVb7WtcXZftW9VtYBQ3e7j6TbdRt5gAiQIAJAqTqe1L3dWpuommLKqYkLsEoPGxZlhZAM8wvKBFd0mjv2wDbI8QBjw4OR+96HmPOtXFdJdBFy65uE/EcmPIZ6fQUk+Iq6qNj2qOGgtpsV/NzqvZjhmssXLl7fas2Xubi2oVSXUbgLgOFIVXOVO07ycACIPDNWmou3e6Z7iWiXN1UeAD4NxCoJJYbiYghj5Yolhx+rlbt490GBRA7kNEzFuYBmJkYmoXBeI3bV03LBKssmAWBI65Bnl5GhcrIRxv8AcyGxK4P0+wl7ThveaoG/da+lsAqHa4yAnICgxiYEYk8/Os+Kaa3p9O9y0BcRj4gw5OQu1T8zMiIlcnrq4p2/1aWC9vahdLe9y1txDCVCL3awxJZjO7nMCJqk8M1JZWts+zvGDFndwhI5ExzIMwTjxHlirePpOmuZXwSwBvidB7Odt72lUIbVsFiC21d8ljORMBoBgqeowedecU4yxvd/etADduZUK+MLE8uTbRGTPKstNxewu1Lup0Y7tS25bVyXaMZViN3kRC4zzACHifEhqH8K7QyqsAhpMbd2CRJxj5GteJks1zM2RGrcbTo+k7V8FuJ4NQ2nYQQLquCuZwfEvyk8qlDUaFX74a8BTmbDMWPKMKpAHTPnz6Vy6/2VFq6PHaUGDDXUnOcIGLnkcRzxW3Xaw7nNp94VYO20UCidrcwNrZ5wokCMtlCqw+Z/zHNpPyrLdwbtLpxxi+b90ixcTaLlwgglCCpZmlRIJIOMAD0q82O1OkDIo1GlKCdzjUWZHPaMROekYgc64ho+H27oMH4E3S2N08tojPuBTqx2cssFLbbTYJZXdbiecq52uP8ASQcjmcEfDq3vaC5ANq3nX7/GdIRuGu04C5AV7U9SBO4l+kCOY5GuMcE7Zae2XW+rxkMoLhWjkZRwRjBkH5zAeXuyYfuLltrd8B7Zk3l8StcAAJJBG5gyrMEkNGRBqGj7G3LoN424VmMFmQZLYhWIJ5YGevOKhVKCka4Eq+7rUt9/t7w8Nba1dYL+9bi8ro38S3kWW6/FPxHpio3bft5pby2jp3vajY03VuPciGEBE3rhpEkgdBk9Iul7AsiswtNduGNpZJ2wc+E+HoQdwIzAHWl/Euyd60RdIGXVYVl3TkrKry3CSAOce0yFyEiz++8Lx0aH77R72c7ZaW1uAt3FFxAAmotC8gPM/tVIJQ7iYNs58sRauzvGeGQSG06EjKhjbUeyXAdo54Uxk4qoaPstuQFntOAPC5ueBcYgoecjkfLpVd4l2TZWMOzGYPdWrrHEZOFA9pn0qcmP0NmRjyA9qiC9dYkMjlGHUE/lWpu9Yy9yQefP7CMVG7016LxrKcisbNzWEI4jhdVFenVUn780d+a0fFxHw0nDTWwZ2+sdPpWm6m24t1W2wQTAmPUCPtUfvzXhvGktkQigI5UcG7mfeI48dzaBMKAxEkCT6E7ROPyo1O0rbiQox6iev1rST6Cg3TSAwogxuk3YmV90PLcT5nqceuK3W32qVVvODyqIT6CvBczUDJRuSUsVOg6ftVw99PZ3ae+dQigPPcXLTn94kOd2eeNrZjd1qfwTtRaN3x6NrlpLbsDcZAyeGCFuoguNuY92qszZdQScRROH6ItbDLGGMgzn6eYNOOH9oX0gZtgcsVZfGQFZDvTwgZXdtYrIk206Ag6NDBNZJmfUpfSKnUOyuxdQbt3Sm13mxVFuzdDDu1ts6FbbFyouBVRyPEFcEEFRUy5prIuhbNnSKGJ3lYXYoIVfgywYb2DgAdARtM84sfpPUusaVgFMhe9tBRmTAGmldwkHaQSGYTk1TL2lLMZYktkk5Jn196RiLncR2RU4M7t2g11u1bZNMjFssp2M1vdaAXT7rlwoqovxM+V5mZzWrgnaPTJZK/qdu8qle5ezb3K6EgAqzLuZ7auQVJ3k23J544Pe04T3GfpHX51kdOosqxmWJGAOk9Zz0qCr2d+JIK0Np9CWe1FgqJ0BU3XZHDW9hW3vCqzOV7v4DvjdJICiTmqzxNG1JKqgtIy23iDc2uzG3ctl1BBa3ZW0rIQNhRyPgO7klrQbyNscpz/w1E1Nja0GOZ+xK/lUnxEGq5AGNjVTvPDu0YTvXFsahTsFr9j3ishZM94M3GRWabZBfcjEkgAg4h2t4fYAe4lzSvcZ4W2h7wgEwWW5bIC7ShBURuLhTCmeMXNMCBEEHAJGcCR8qgXrMHpVmDpvcquh9qn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data:image/jpeg;base64,/9j/4AAQSkZJRgABAQAAAQABAAD/2wCEAAkGBhQSERUUExQWFRUWGBoaGBgYGBgaGBkgGiAXGBodHBoaGycfGhwkGhccIC8gJCcqLCwsGB4xNTArNSYrLCkBCQoKDgwOGg8PGiskHyUpLCwqLyw0LCwsKiwsLCwsLCwsLCktKjIsLC8sNCw0LCwsLCwsLCwsLCwsLCwsLCwsLP/AABEIAT4AngMBIgACEQEDEQH/xAAcAAACAgMBAQAAAAAAAAAAAAAABQQGAgMHAQj/xABCEAACAQMCAwYEAggFAwMFAAABAhEAAyEEEgUxQQYTIlFhcTKBkaGxwQcUI0JSYpLRFVNygvAzouFD0vEWJDRjwv/EABkBAAIDAQAAAAAAAAAAAAAAAAADAQIEBf/EAC8RAAICAQMCBAYCAgMBAAAAAAECABEDEiExBEETIlGRFDJhgcHwofGx4UJx0SP/2gAMAwEAAhEDEQA/AO40UUUQhRRRRCYu4AJJAAyScAVWv/r2y9xrenVr5X4mBC2x/uOT/tBpD+kntdZtsdPdDsgCllQgbicjcTgLyxBkzjFc+0nFdNcbbsuKGMD9npn5nlAtqfvW/D0updTTJlzkGlnTNZ+kl7c//ayF5kXRj+pRWrhP6Vf1hoTSXPVt6hR8yI+lVbi3Zk6lQ+kDPYTCqu3B6lkUCCfOKWXOBXrKy+nwBHijr6A+KtS9PhK1W/3/APZmOfIO87Fp+0Yb4rbA+jI35g1lZ7WaViV75FYGCGO0g/PFcv7LdqVs2zbKtIBPNoAHPBJA+QHvTka7SazJGy4ondtE49Mh/bNZ26UKTYNfSMHUtOl2rysJUhh5ggj6is65Dx5tQjNesMF2bRcVQFCyPCywAdrZxMqQRkQabcB7V60QLgVsTJMiPM8yAI6nPSaWekOnUpEYOqF0ROkUVW9T23S1Z727ZuqkCWhSJPkCwc/NRUbS/pT4e8ftipPRrbj8Aaz+BkO4BmjxU9ZbaKW2u0enYqBdWX+GcBvYmAT6CmVLKkcy4IPEKKKKiTCiiiiEKKKKIQrXqL4RGdsKoJPsMmtlVT9InFja02xTD3TA+UH8YPsDV0XWwWVdtKkzmX6qdVqtQ9zxNLXGUwQvKF9DBC+fKkd/s5eRwEUlh4iV5KPMnpnlV97P8Fu6Wz3yoZbezYMlQuCTzyXJn0rPTX01Nm6QYYlWAQfGEUD5nIY+/pjtjLV1xOSQb+sodrXG3hndjykMRt/qGftVi4F25vN+wvHvEOAXz9zyqBxDQI+X8BH/ADNReGcHa6zd0yMACSQYAjzprKjiz/UqGI4j7i3DttxPBcEhhIGACrA55EZ95qPwvg93wFbiyFDsof8AdOZnly6Az70u07MtwMW7wJ05qZ8MQTEGY+dT+JaAW9rpuBYTAM7QQQy+oBBEnJEVG4GmL2jb/FjaZ1uldjwSSouI0YG9TkxHNSD71J1dx7Nm8LaIFaHDIW25XA8UkGTIXyJPUCk3COHtqJZ4FtDgthSREmY5DyHM84rPS8JTUuHuuO7Dwoutm4x5gAYVRkwvoJwSFMqg7/eMWyJkdVqblu1ptSu1GJIuud24w21SCufLnPXyrG92GZWbaSA0xPw+iGDIj58vmbVr+Nabums3XR1wFIgssY5cwR5j6Co9tru39ncS/ajALS2OhI5wMZg+tLXIw4FSzLKb/jWqUfq5ZGW3A7u4imQOQk846GZ5Uy0Ha7VW4FpCvmu8lf8AaryAP+TXnEeDfrDFrTEXACTaufF67W5kfWlYusFXepVuh/H71o0ow4EXrZe86DwT9JwZxb1Fso5MCOvTkevpg+QJxV6t3AwBBkGuKXdINSltts3LbKHIOdjMkOPbIPowj06J2X4pF02SfiXegJzC7Qx9AZwPQ1zuowKBqX7ibsGck6WlpooornzdCiiiiEKoHabhF3V8SUCBa06CScjc3iIj1BHyq/E0i4deW4GvQQLp3AHygKpjzKqDnzp2FittE5RqoSPe0twqFLkwD8WAxJOZX0MQfL1pPwrs4ti47bGUNn4yVB5SsztJHrWeq7aW1utba2FIMbiYHtMeE/6opTpeK6k6jb3rbWnYsLtPXLbfCVAMgiOs1sRMlHt+/SY2ZL9Zu47o9OimbSH+a5cJT+kHxe1Uq3wq9eYppkYqcyFCKR1wI2J5edXbhfZxr6OmpYXFY5cYJzuIBAyDynFXDSaRUAVFCjyApnj+EKG5/iQMWvfgTnPDP0a3oZrt0WwRlUl+URliAMiZk5qxXOBWkANzxtHwztmMyVDGB5mYAqyanUyNtvaxmCTlF85jmfQfMitFvhFvaVZd0xuJ6xyEdFHl+JzST1DNux9ow4V7Sk8c110MBb/VxagiHOBjAgHHLly8zmkmg4Wlw73ZADMAugExy2hsCY8hiupf4LaAgKAvkAAPmK0Hg6EAi2I8iBPpTl6lQKAiWwNOcN2ZL2VRLgMO2dylchceE88evypOujv6Z8eFunQ/fnXTuMdl1ddo8MwcfyjGPKPypPZ7MuAUuftLeCpklkMjxLIMYORMGKenUKRvFHGymou0nEmvKq3htdcq64YRyI8j6cqn6XiOldyl3YL2CLgG0MfMR8LRzHLFKjYfSORdsi//ADgNMGckDl+VIuHay3dd0una8+G54ifbn0jHvU+GG3F19JFkToug4VtLOWsFAs7gALuIKr4fCRuAzApr2cT9oTEbCUzBmdpweYjlHnNUXTaJEXctwudyrtGCCPGJ6iAJ+1dF4Dpti21Pxc29WO5m/wC41jz7Dm5pwbsNo/ooormzpQoooohInErsIVHN/CPSeZ+Q+8VBRAoAGAB9IrO/e3uSOQlR8sE/X8K1X9MSpAOT86cooVEMbNxLquIJeubAisswxYA++PtXg4EHa2wELbVlCgQCCQffpAnoaZ6LhfdySQSf5VAx8vzqd1pxyVssQMd7tNNgQI2kcySY5/X6CvGKkGSY6gkjyHL8qmPbxPWtJtTzpVxpE1W7Xi8lAgY5/wDis3uwQI51hb5ghoHkf/NbUtR1J96kwH0hdeIjmTXjuZgY9axBlvb8f+fhWyMz1qJPM1QCCCCVyJk+x/GtllVAIiQPOhhgisLBlR7USO81KAIPQiofF+yWn1I8aAnoRg/XqPemq2QT7/8APlW2AvtVhkKm1NGRoBG8pWm7J93qlnKKJXzgiIJ6gRA/1VbeH/8AVE+RrWxDXGYdPD8hM/f8Kz4ag70N1AI+sE/hVsmQuLb0lcaBTt6xzRRRWSbIVF4lqe7tsR8WAv8AqYhV+5qVVS7e8aNg6aAGm6SVmJCqRE9Mv9QKZjTWwAlMjaVJjTTW4AA6YHyxUi7ygZjmaW6DigY5wGG5SMgg55+dMxcBq7Ag7xSkEbTApy8q9C4ithArWxiqy1TYh6GsSKxCZB5kT8prYKiTNewTMV47kMABznPlWzbXrWwYnoZqbkVIXfkCWEe2CT7H06+lbLGoVuRn06/Q5qVf0qsMjPnS3V8K6r08/wAqsCplCGWZrrkLFQZKxPkJyM1uWc4qGtraTjnH9q3XXYgAYPnE1Yj0lQT3kwCBSPtV2g/VrBZc3GIW2P5mIAPsJn5U1uXSqktEKJJ9udc60uuPENaSRCW3TYPQuFn6Savhx6iWPAkZXoUOTL1pbPd2gvMqFWfMgZPvJNHCCe+noSY9oAH3BrziOsEvBgAn7cz9T9q84Wy96qz4on6HM/M/ao30kwFagJZKKKKyTZCuf/pK4fd1Ny3ZtW2uEW2c7SAY3BSM4kz9q6BS/XCLgIGSpH0M/wD9U7C/hvqEVlXUtTlPCrz6Qd2Lj2hP/S1NtonrtuCI+4p9Y7XbR4gAf5LiuP8A3Ae4ise0XH2vQEd0toxBIIM5gEjymp3Ze8t9Xt3Ut3NkQWtrke8eddJ6K62X/uc5b1aVMn6XtRbbBO0+Rx9+RpgNajD4gPf+/Koeq7O2HnwBSeqeE/bB+YpPqex9xc2bs+jYP1GPtWULibg1Hk5F7XLbbcR0PtWa3Ko1uxqLZydpH8YgH2uLj6xTHh/aYu4tlYbkc7h9RyqGwHkbyVzjuKlqFY3XiPfNepK+LoRHOBUa/exkE9fDn8KzgbzQTQk/bitF04NLL3FSgE9evIVDbjJYkbhFXGJuYtsy8RrfuCMYMwPOvDd8hJ+VR9Gne5JEAn1rbq7QRZ3HHt/ap71IskXIly45Q70JzOCB6AHxAxnpSDhVpLeoZlUKcuyjkoUMqD03PdkDyA9a1ce7TXE2Jbg7gSZEkZAEZ9DzprwxR3INwRdcjcBAmNwBPpgmBWrSUSzwZm1Bm27SNfXCJuPiO5vUKRuz0k/jU3sahvXrmpJkN4UH8qTn/cxJ+Ypd2o0OxSQxQuEtgjJHItA84DN8varV2U0u20MQAIA8h0+cCq5GrHY7y+Jf/pRjyiiiudOjCo+qtztPr+P/AMVIpb2jD/qt02jFxULJ7r4gPnEfOrKLIEq3BnJeJ8NFq5dk4VyImCTMRHvVz7LcUtqiWWuBrpJgKDA67Z68iZ5Z8hXI73F9Q471mJUsT85k5j15etPOB9s7WmvW7mx42FGxGDBOw+/P2iu9lxF0omzOShKNdTsJrXqNYtsbmMLME9BPn5D1pJpe2li6oa3vYH+X+9MrGsDj4WHoRzrlnEy/MJr8RTwZOVgwkHB6jINQdTw9CZNsN6r4W+1I/wBa7lz3LsnVrF0YPmbbT9pp5ouLpcAPKeR/dPnnofQwakoybiVDq+xmg6JRlb9+36EsR95msF0FzeD3i3BgmUgkExzpuYPOPnXr8vKPKq6zL+GJVeO61lYKyeAD4mDRnJyp5UsVCYKxt6lTP45q+soYQwBqvcW4HbU/s9yO0TsMCCQM/wDOhrRiyj5amfLhPzXIFm8yzsuCPOYmtOt1txoEnacY5T71YtPwlVICjMZxLH3PTl96icS4aCrA/CSPb7RUrkXVKnGwES67SKGRzJ2qrEx5Zj0kmKtOm0pFxOWElvc5/EmkaoNty3zm7j2UiBVvs2PHPoB9JpeZ9gIzCm8qXF9K2p4lsH/T09rxDOSwBJH1tr8jV50Nranvmouk4fta45yzkn5T4R7R95piqwIrNlyagFHAmvElEse89ooopEfCsXWQR51lRRCcp1Vi2gNsW1ubWY5hSpk9OuOvI+4IrG5pEuWodUXBgYO32HP86t/EuFIdysoOSZAMieRU9DHPzifdVoOEtceCVCgiJBDH3PLljAnNdNcikXOW2Ng1Sq8I4DcsOTauzadd25hicxths+vtWnU9q9XZvm27EKco0SGHvETOIq38Q4TqLUgIz2ySSBsYZ5kIRI/2maRtZ3OpNq4FWQsI6geZK3GC7snPPBp6ZNW5o+0oyFeQRPB2qvkDctu4PJlg/bNS7PE7LS6HuXHMGTZc+8Sp94NTE2XBDECeYcAfPqhrPTcGW0dyFEckAiTtbnAIYwCQCcVRmX0qQFJ7zLR8ae6G7oxcWD3Zgq3P4T5mMcpgjFeWe2qAhbgg8iIZSD6gzUvT8BW27Xn/AGaGF2hAJJlcmciTuB9ah9o7Vl9qahSCRi4APo3rGYPkfKlr4bGq2/feMOtRZP7+I3sdobJ/e29PFjn68q2ajxEMMEY6Z5/cSY9zXP8A/DdNZMO+5CekyflVs4fxPTG2EVmUD+NXA+pEfepyYQm63BMpbYx+t8oJRSx6DA5+5HL8qja22zDMAZB6n3H0rHT3VZYV1b1BB/ClvGOLpYQhrjDH7qzj/cIpCoSaHMazCt5E4LflWBE93dZVJ69APcVedIvWqRwQSNzKEhyRb6rPVjzLmST5T6GrfwpyLY3cyWn6mo6iW6eMJzWdabeWJ8sf3rdWSbBCiiiokwoooohF+ts+IHl6zFa2tAZmR9aY3bQYQRIpF3l3TsRd3XLZJi6gyn+pRgAeYEdfSmrvFNtJ7u0eE/Uf3qDquFIRuYZPMjH1E1A1XanuwQw3KZ23UIg8/LcAfafYVXtR2uumVBDpONwEj2KwRWhMGQ8TO+ZO8t2n7OWyZ3HPkef1FRtZ2cJJRfhIwfL5dOXTGOlV6128ZRBCr/uYfipP3qwcK7Y2rnxMqnzmQfzqxxZl83MWHwt5TtJVnhGwbH8aRCk80np7TkHpXmv4Ub9kC4AZBVivMR8DD1BH0Y0wv8dsLH7RDPkwJqRedSk74U9R19ARWfU4IJmnShsAyj8G4G2muEG0HYEqCVkHGIJ8xn7etNnOoUNNteWAomfTnVg1UEDl4uQPUjxAehwf+CvU1aMD5jDA8x7j86lsrMbIkDEF2BlE1PCHIDHTgMee0MJ+hxTBeyNhQt0q7mRhmPhn549wRTrW6ruHGGIOZJxB6D2/OmNrUI4noR8j6TV2zPQI4lFxJZHeVnT6Ui86kZ2kjM9Nwycmn/DVG0D+HP1mo2o0+2+h/kb5wG/KtnDgS2f3unpVXOoSUXS0aosCsqKKzTXCiiiiEKKKKIQoooohF+t4BYukl7Yk/vDwt8yIn51X9Z+jm2ZNtyJ6MoYefSIq4UU1czrwYpsSNyJSNZ2Px/8AiW2xztXriH+kkD8aQ8V7OWUEquost/8AsAZPqR+ddVryKavVMv8AZ/3FN0ynj8Ti1u7eWYFu4Byjb+RFTbPafUIIFtVjyy34mPrXSdb2Y013L2UJ8wNrfVYNJNT+jPTn4CV9CAw/I/etY6vE3zCZj0rr8pi7hnbC6zKrCBid8E+4+XnTzUa7T3bhhixAMskhcwIYg/Fy96Ut2EKHcLaXQOS946fXP51jrjqSosjSpZtjqLYuRzGP3RjqfOlsMbG02/j/AHLLrUU/7+J5qtUkYe518Mgj8jW/gXFEDAEXlI8hun/UAs1o4fcayhBvi2zYnaPtyj71tTV7HV+/F2F+IkEznAXmftz6Vc7gj9/xFjY3HWt16tdXbJI6bGDCY/igfPpUzhNk5Y8+Xt6fKlejt3r7i4ZQQJMED1ict+FWO1aCgAchWLJSjSJtx2x1GZ0UUUiaIUUUUQhRRRRCFFFFEIUVr1F4IrMeSgk/KqPr+JPcJY3HiCdq7hy5AbRzP9zTsWI5IrJlCS+E1j3o8x9a53avah7gUXIgEsrDdiSqyTmSBMYzM8opqARzEiPKPxpp6au8V8RfaXAMPOvapreI7V+KCckAQOZk4HOohFyEIUguRti4F3L/ABDIYj1KgetR8OPWT459JfaKq+g4vcsPsvb7lqcXYBjlz2k+HPM/WrOjggEGQeRHWkOhWORw09rwKK9oqkvCiiiiEKKKKIQoooohCiiiiEKKKKIRP2o1W2zt/jIHyGT+Q+dc745x17Ed2QCGUq4En+I5PTABB5zUz9KPaN7d9bdv/wBNAzGJEuWAH0z9KpWg1YZ1e/OwMGIkkGDyA8yZx5V1umx0gJnMzvbkCdF7PXzcuPdIEvO7l8QJU4HISDE9AKbOaUdkrrtaJa0bfjaJBEks7Hn0G4D3mt/FNawOy3G6JYnkqzE46nkKqRbUJINLZmjiqm4yW1kbmG5sYUhgRB+IsJWOWSTEUsudorS8RRGAa2hhixwnOIPLapzHU/WmSam3YsllBukbmBLEE58WYwATOOkxVL47r7d9UNqz3d8MRcIM95PI++78aaq3t24lGat5Z+I9pGfVKEe3dtFoVlA3DngsIYEH64Iq48L4ntOYFtsj+Q9f9pOfQ1zHQae3Z1iWbhJuYVrixCOYgERlQcHrz5ZroGmsbRB9vpS8qLpCy+N2smWyikfD+Kd2drnwdG/h9D6eXlTyua6FTvOgrBhtCiiiqS0KKKKIQoooohCiiiiEKKKh8X4kti0zsYjA6yThQAMnNSASaEgmhZnI+3rLd1WoZCGU93JBkTb3WyPcH8BzpGOIgAG0oU2Yy0GWkAEA4xAPyq9cU4WG090bQLsOCxHMqAWwP3oUcvQVzxOHOLiWWUK7m2V3AgkXNoH2M5ruYyNNek5Dg6rnUeyd+9d0puvLkkKssADhZP8ALLTPmT60JwotJf4nJmMgeRI8hAgTNZdl+CvHduIRXLgZ+JRsn2ggx+NWRLHMJG7zPL0wOg8qxs+hjU0qmoC4gfhBubkUDZbXYCRzZgQ3/axFVrhXDlXdbI8bQzHyBE/IyftXSV0ndIBJPr1JPM0sGgtgYUBgTJ9NxiflFCZ+YPiinR8LtrJCiS25mIkk85JPWabucD2+vWazWypBVc+pBgfaD8q23bBYgBDjE4E+uMCqs9neSFoRftwQcySfrU3gOt2fsXbA/wCmT5Hks+nIVsHDYEtC/j9B/ek/ELRKY5rn5df7/Kjy5BUndDcuVFV3hPGmAAuZHnzj+4qwgzWN0KGjNSOGFie0UUVSXhRRRRCFFFFEIVStfrf1q8H/APSssQg/iMZYjlEHE9JPUU67Wasiz3SmGvSs9VWPGfpgerCk1qLVsW1HPCjOI/ePmBzPmcda2YEoaplzNZ0yNxy7u2ADJZlkGAhdSQY6sY59APMzVL7a8XRuIWrlohjb7tSfNkMnPuImrlxBo2qDlCbkk9VDGefPnnpVJ0vZx2ubyBttwdoG5nwGU4yxYyCf3ZHSK24wBuZkck7TpNvtQv64NOg3OWl4OFBBJz/KAJ9SKsAK2lLeecn51zTht19OLl9rZ/WbjFfhIhFM3XI6ZEfL3q7cL4kdRakBQ3KCPrkismXFW447zRjyXzzJtnii3QdpEDn1NZgoZPOTn8OVe/qqqsAAeYAj6+dYLpomOp/59qT5e0dv3kk2hEjIrJNQBUK0SlwzvYP0hdigD1M8/wAa2sw8iarpk3DXKWG7pSe9j6U11FxihEcs9elLNUadi9IrJF9g7WKH3X2P9jj6VYeD6mPAeX7v5j8/rVZ4mhhXU5Qz/tOGB/H5U50oZkDJBK5/Mf8APWmZQCsXjJBliorCzcDKGHIgH61nXPm+FFFFEIUUVq1V8IjOeSqWPyE/lRCVPjOr36tv4bahB6nDMB65H9Na0YjJjd9h/wCKVcIYlS7yWuMWYzPOSB6AAx71p7UcUW3bKB1Fx8AHMzjyIHzxXXCVSzmF7tov1PG0OoNxHLbV2SPhM7sDGfIkdeXKs7/aAKuHBZslTuAIIggxmCM5/lORSniPAb1m2jNb2TkLuSGKgsxMEKvhAwOYjnW/Q8AvXyt34AB4VeWxyACkYBHnjyxTvLUT5rl0s8QhmUKHDWV2Y/dYmMtzJyTnnJrLg3Drth4Lp3a5LMYMdBt8h59cUl71LVnTF0a5tBDOBBWSIVmidvQwRW9tYSihItKDIC8vXlHvSNB4EdqHeW/ScbtXCy9RykiD6iD5ZM5A50u4VxC5euvcUMLQECf32mQqjoFXDH18xjXwrgavIDncf+owMkA/uKem7mT5CB504uounVmVdxS2xRJ6KJhZnJ8/WsraVJC8zQNRAJk7ToYzzqFr7kGJpD2W43ee5qHvOpTajQoIVCQMAnmOYnrtnqKX8X7bILkAEgHnUphbXUhsq6ZaFukwJx19RiR8+VIu1nGu7UsqySQB7mAPvSa322iZTdJ6GD7+Ix8vxrDiV79ZsYGTnbkkQZH4VoTDpazENltaE9TU6m54gyADkIJB9/Q1O7M8UILIx7u4IGw5DDO0z1xjPlWXD9CXKzhRnqDHKftA9qa8Y4Bbuj9kdt0cjj6QB1qzuvymQqt8wll4a37MDyJH3kfYipVJ+zupZlZX+NSJ9ZET/wBtOK5eQUxE6KG1EKKKKpLwpV2rYjRaiOfdt+GftTWsL9kOrKeTAg+xwaspogyrCwROTcGv3GhTICgeRB+Ix55DD+kVEPZnVXdV3vgABBG/xA7QBlCCD8PWn/F3OhbxJIJgcwIH70xHXlSLUdsbzGEbu9ufgXOCYO5znkIHQk9Irsglt1nKIC7NLJr+G2iUuaxlJtjG1IUD1VZJAiBJgVO0/EbV/clm25METtIkAcyTgbhiBJ5Hpjn/AApbLOe9JTAPgLiTzjJaAP8AzXSez+j01wh7bvcNoQNzsSCczPnSco0Czf4jMZ1GhX5lfu6K4l096ALFyA1rvQAsRkFiIAwfDJ6e2zSaRLZIS6XVSGAcK8EAlSSjw2Q0ZAkCRMGm3aS9+s2yEIXu5lo+LoQAckeZiPwqoBt1twGBYwCDgEKckgCYl+ZnkcVKW677SGpTtJ3Z/t1dNxUvBUJfIyIzBJJbGMRy+dXy5eVk7xXG0idxIhhzx6VyW3w1EbcTbLKCpVjdIgTkgMsef8Oa32eI3rtzu7DF5nwWrZIXykTtg/xbvejJhUmxtJTKQKO8tF3Vv3V9EZNsKbe0KZgxtYAeEgRzxVDeySS7kyeXmTTzjHCOIo29rFy6OpXa3/arlh8vpSvT65lBVtyzJKMZjnJ2XIIk+lOx0OCIrJfcRLcaWxip/C7vcnefF/CvQnzaf3V8upxyBIlq9hwqlHUkArjYrDlPwiRPWaYazsnsyrWlkZLNA9BmQSflTCw4MoAe0YcD7UIot2wrs9wmSSM5yx+c49DUzXce7l5dgB0AmfpFUj9bOnvfsCLjkQCEnPXYJO73pxY7B8Q1hD3Rsn/MO0x/pAkfSlMEU2xjFLEUJf8AstxpNVc7y31tneOoIaAT7gH71aKR9kuylvQWSinczGXc82PIADoo6D1PnTyuTlZS3l4nTxAhfNzCiiilRkKK52OP3f8AMf8AqNbBx27/AJj/ANRrZ8I3rMfxa+kvty0GEMAQehEj6GoN7s/p2EGzbgiPhAx5Y6VUf8cu/wCY/wDUaP8AHbv+Y/8AUakdM44Mg9Sh5Ed6jsDpWmA6Tz2t/cGjh3YpLG7urrgtgEwSvnHIT6kUibjtz/Mf+o14/Hbgwb8ECSDdEgeq7pH0pnhZqrVF+Liu9MtScCKjaGUrMkFYJ8zIMyfMzSe12Ci5cabKh9ohUuEgKWPNrvm3l0pM/aG7mLzGOoeRyB5gxyIqM/aK9/nXP6j/AHqy4MvZpBz4u6y1L+jnSFt1xWuHyZoX6LE/OasOj0Nu0uy0ioo6KAo+grllztJf/wA65/W396XcV7UakWbhGoughGgh2BGD60N0eVh5mgvV41OyztVK+O9mtPrE237YaOTcmX2b8uVcX4dxPU37CMnEdTu8O6bhQqxIUgl7gBWSIYc8zEVv0+i4qdxt6+7dWZnvbhgQOfiAX2nBxzpS9KwNhh/iObqVI3WdFt/o/KC2tvVOot7gvhUsFaDtmQIDAnl1rVa/RTpy2+9dvXmJkywUH6CfvXHLHFOLPfayur1O9S0zeuADbPM7sDl9QKc2bvGA6o1++YDGRebxYmJ3ROMZpwxZjy1RRyYh/wAbnceF8CsaYRZtJb8yB4j7tzPzNT64Yl3ialbbajUbmY7WNxyG2iYxnkZg+leLx7W3F7lb9xbt1d3eNfcbBL+FRO3cYgN5dMAih6FzvqBkjrUG2mp3SaJrjmjbVadAb2vdsgHdqTEnzJbp5fWp/aXV3FsobWuYndbBNvUThiFJEOS2D6cjziap8GbA1CX+LG/lM6pNFcb7Mvr7l1kbVX5Azue4wnoYzCkHmJ5jEGVnX9fqbLMLt+8cwD3jgdZESOo6VJ6Ig1qEj4wVekxaurrTxHjgs2zcYMwBUQuSZIGPrUThnG0tagb13Y5MoKDG4liWEQokR95FbeO9srGpTuxcs22YjYBb3OTnmyvttiMSCTnIiuk7AGpzkQkXHWj47p3TeNoQCW71wrDEkbcCR1E/OojdobN6+tuwrhmmFMGSOggzMelVfSXeHaTbe7o37jWxtsBXAL4wx2gQvxEyxIdIBrZpLmqv6sXVtrproQMO72yiEBl2JjaCGjGckHrSVbzEf1HFPLct3EdLdtAb7RMwdpEggFZmMRBz5V5qdVeubETQnuyoI/aIm7mIJC7hyzAk7gZABmlDthxS9e7nbLIx2sQWZNsjLEkmAxMdcHoKsHAOMXwrpcfvrkvud9iqB4VIUCN4JAkHlHJgaLLiGkIZhb1VzvbguWLdgQpVbbKyn4gTKwOg6cor19RWrUWNU7G/dv6buZYHoQFE+HasAiciT1IBqFY1iXSRbcMA23cfCCcfxGIzz5VpxkVRmbIDdyW9+oHE78Wbh/kb8DTi1wF22wVIYFgQSVgRzIBA58ufPGDSi5pS7mypBZm7vzEnw/nTrUg0YqiCCRFnZ/tYbCNb7pbqMACO7KnbmfHbfcViZVgwpvp+11kxcdHt3YjfvuMjASF3L3RgqAMqVPPkSatHZjsnfsqjq1oXNp2FxzE9DglYA5yIOOQNbuI9ndTcbcbSlG53LAt55E9QyicDEwOflhtA1XNx1EXUpPZniCWbnfKXIVgA1p+7ZgZn4wZk42mJgcqtt/8ASNaWO8GrZlcHebsCQQQO6TwMvoeY65mk2i0C2DdRrbFRe2rIGI2sJUnI8XL1FT9XcOpMbiltUJO4fHcHwLGZXlgfQEABzor0T7xKuVsCYcR/SQhZWt6i4jAyy3bYnMHwvat4QxBBPIRMUjsdsX0+pW5bS3cU21U27i84E4iSp3En2PrT+7wwlSzRcfZzgE4ERymfvymaV9luC6hmfuVVyVWZVTtgAgKWIG4rINQFUKRtXtDUSwO9+8i8d7d2NQZu2dRbmJRL/wCyEYG1GswPrUG7x+y25rVhB+8GYgt4YbCoqW0kwORPPIrpA0payLWr0we/tEBFDMFEiGClmjAzyG6uf9puz7i7uS33QuDAKsgmcAlwBuhoxjAqMZ9O0vk+sV8M4hxBEuahLp2Of2jJcMyIiSMiBAgxiPKsLGsLOSwF8kA7S6iJAMwQM+vrmrDwbgukSwjXWsi9DSneMt5cmQsOqnGYHnVZ4pwgklglyN0ZA5+/KahVNGpLMCd/3+ZaeCXbDsxe5cWAd6rZuOrAbQZKKQ3lBPSpHGLenvWmOmvBgg3LFt/CQcBrbAEHBkgcjOaqWh7TavTuV053IWD7CGbxfCSApBHJZz/518Y7a6m5auWrlqzuI8Tslw3RB5hrlxo69OtJyZHVzY2jceJSoo7zVb7WtcXZftW9VtYBQ3e7j6TbdRt5gAiQIAJAqTqe1L3dWpuommLKqYkLsEoPGxZlhZAM8wvKBFd0mjv2wDbI8QBjw4OR+96HmPOtXFdJdBFy65uE/EcmPIZ6fQUk+Iq6qNj2qOGgtpsV/NzqvZjhmssXLl7fas2Xubi2oVSXUbgLgOFIVXOVO07ycACIPDNWmou3e6Z7iWiXN1UeAD4NxCoJJYbiYghj5Yolhx+rlbt490GBRA7kNEzFuYBmJkYmoXBeI3bV03LBKssmAWBI65Bnl5GhcrIRxv8AcyGxK4P0+wl7ThveaoG/da+lsAqHa4yAnICgxiYEYk8/Os+Kaa3p9O9y0BcRj4gw5OQu1T8zMiIlcnrq4p2/1aWC9vahdLe9y1txDCVCL3awxJZjO7nMCJqk8M1JZWts+zvGDFndwhI5ExzIMwTjxHlirePpOmuZXwSwBvidB7Odt72lUIbVsFiC21d8ljORMBoBgqeowedecU4yxvd/etADduZUK+MLE8uTbRGTPKstNxewu1Lup0Y7tS25bVyXaMZViN3kRC4zzACHifEhqH8K7QyqsAhpMbd2CRJxj5GteJks1zM2RGrcbTo+k7V8FuJ4NQ2nYQQLquCuZwfEvyk8qlDUaFX74a8BTmbDMWPKMKpAHTPnz6Vy6/2VFq6PHaUGDDXUnOcIGLnkcRzxW3Xaw7nNp94VYO20UCidrcwNrZ5wokCMtlCqw+Z/zHNpPyrLdwbtLpxxi+b90ixcTaLlwgglCCpZmlRIJIOMAD0q82O1OkDIo1GlKCdzjUWZHPaMROekYgc64ho+H27oMH4E3S2N08tojPuBTqx2cssFLbbTYJZXdbiecq52uP8ASQcjmcEfDq3vaC5ANq3nX7/GdIRuGu04C5AV7U9SBO4l+kCOY5GuMcE7Zae2XW+rxkMoLhWjkZRwRjBkH5zAeXuyYfuLltrd8B7Zk3l8StcAAJJBG5gyrMEkNGRBqGj7G3LoN424VmMFmQZLYhWIJ5YGevOKhVKCka4Eq+7rUt9/t7w8Nba1dYL+9bi8ro38S3kWW6/FPxHpio3bft5pby2jp3vajY03VuPciGEBE3rhpEkgdBk9Iul7AsiswtNduGNpZJ2wc+E+HoQdwIzAHWl/Euyd60RdIGXVYVl3TkrKry3CSAOce0yFyEiz++8Lx0aH77R72c7ZaW1uAt3FFxAAmotC8gPM/tVIJQ7iYNs58sRauzvGeGQSG06EjKhjbUeyXAdo54Uxk4qoaPstuQFntOAPC5ueBcYgoecjkfLpVd4l2TZWMOzGYPdWrrHEZOFA9pn0qcmP0NmRjyA9qiC9dYkMjlGHUE/lWpu9Yy9yQefP7CMVG7016LxrKcisbNzWEI4jhdVFenVUn780d+a0fFxHw0nDTWwZ2+sdPpWm6m24t1W2wQTAmPUCPtUfvzXhvGktkQigI5UcG7mfeI48dzaBMKAxEkCT6E7ROPyo1O0rbiQox6iev1rST6Cg3TSAwogxuk3YmV90PLcT5nqceuK3W32qVVvODyqIT6CvBczUDJRuSUsVOg6ftVw99PZ3ae+dQigPPcXLTn94kOd2eeNrZjd1qfwTtRaN3x6NrlpLbsDcZAyeGCFuoguNuY92qszZdQScRROH6ItbDLGGMgzn6eYNOOH9oX0gZtgcsVZfGQFZDvTwgZXdtYrIk206Ag6NDBNZJmfUpfSKnUOyuxdQbt3Sm13mxVFuzdDDu1ts6FbbFyouBVRyPEFcEEFRUy5prIuhbNnSKGJ3lYXYoIVfgywYb2DgAdARtM84sfpPUusaVgFMhe9tBRmTAGmldwkHaQSGYTk1TL2lLMZYktkk5Jn196RiLncR2RU4M7t2g11u1bZNMjFssp2M1vdaAXT7rlwoqovxM+V5mZzWrgnaPTJZK/qdu8qle5ezb3K6EgAqzLuZ7auQVJ3k23J544Pe04T3GfpHX51kdOosqxmWJGAOk9Zz0qCr2d+JIK0Np9CWe1FgqJ0BU3XZHDW9hW3vCqzOV7v4DvjdJICiTmqzxNG1JKqgtIy23iDc2uzG3ctl1BBa3ZW0rIQNhRyPgO7klrQbyNscpz/w1E1Nja0GOZ+xK/lUnxEGq5AGNjVTvPDu0YTvXFsahTsFr9j3ishZM94M3GRWabZBfcjEkgAg4h2t4fYAe4lzSvcZ4W2h7wgEwWW5bIC7ShBURuLhTCmeMXNMCBEEHAJGcCR8qgXrMHpVmDpvcquh9qn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8" name="AutoShape 14" descr="data:image/jpeg;base64,/9j/4AAQSkZJRgABAQAAAQABAAD/2wCEAAkGBhQSERUUExQWFRUWGBoaGBgYGBgaGBkgGiAXGBodHBoaGycfGhwkGhccIC8gJCcqLCwsGB4xNTArNSYrLCkBCQoKDgwOGg8PGiskHyUpLCwqLyw0LCwsKiwsLCwsLCwsLCktKjIsLC8sNCw0LCwsLCwsLCwsLCwsLCwsLCwsLP/AABEIAT4AngMBIgACEQEDEQH/xAAcAAACAgMBAQAAAAAAAAAAAAAABQQGAgMHAQj/xABCEAACAQMCAwYEAggFAwMFAAABAhEAAyEEEgUxQQYTIlFhcTKBkaGxwQcUI0JSYpLRFVNygvAzouFD0vEWJDRjwv/EABkBAAIDAQAAAAAAAAAAAAAAAAADAQIEBf/EAC8RAAICAQMCBAYCAgMBAAAAAAECABEDEiExBEETIlGRFDJhgcHwofGx4UJx0SP/2gAMAwEAAhEDEQA/AO40UUUQhRRRRCYu4AJJAAyScAVWv/r2y9xrenVr5X4mBC2x/uOT/tBpD+kntdZtsdPdDsgCllQgbicjcTgLyxBkzjFc+0nFdNcbbsuKGMD9npn5nlAtqfvW/D0updTTJlzkGlnTNZ+kl7c//ayF5kXRj+pRWrhP6Vf1hoTSXPVt6hR8yI+lVbi3Zk6lQ+kDPYTCqu3B6lkUCCfOKWXOBXrKy+nwBHijr6A+KtS9PhK1W/3/APZmOfIO87Fp+0Yb4rbA+jI35g1lZ7WaViV75FYGCGO0g/PFcv7LdqVs2zbKtIBPNoAHPBJA+QHvTka7SazJGy4ondtE49Mh/bNZ26UKTYNfSMHUtOl2rysJUhh5ggj6is65Dx5tQjNesMF2bRcVQFCyPCywAdrZxMqQRkQabcB7V60QLgVsTJMiPM8yAI6nPSaWekOnUpEYOqF0ROkUVW9T23S1Z727ZuqkCWhSJPkCwc/NRUbS/pT4e8ftipPRrbj8Aaz+BkO4BmjxU9ZbaKW2u0enYqBdWX+GcBvYmAT6CmVLKkcy4IPEKKKKiTCiiiiEKKKKIQrXqL4RGdsKoJPsMmtlVT9InFja02xTD3TA+UH8YPsDV0XWwWVdtKkzmX6qdVqtQ9zxNLXGUwQvKF9DBC+fKkd/s5eRwEUlh4iV5KPMnpnlV97P8Fu6Wz3yoZbezYMlQuCTzyXJn0rPTX01Nm6QYYlWAQfGEUD5nIY+/pjtjLV1xOSQb+sodrXG3hndjykMRt/qGftVi4F25vN+wvHvEOAXz9zyqBxDQI+X8BH/ADNReGcHa6zd0yMACSQYAjzprKjiz/UqGI4j7i3DttxPBcEhhIGACrA55EZ95qPwvg93wFbiyFDsof8AdOZnly6Az70u07MtwMW7wJ05qZ8MQTEGY+dT+JaAW9rpuBYTAM7QQQy+oBBEnJEVG4GmL2jb/FjaZ1uldjwSSouI0YG9TkxHNSD71J1dx7Nm8LaIFaHDIW25XA8UkGTIXyJPUCk3COHtqJZ4FtDgthSREmY5DyHM84rPS8JTUuHuuO7Dwoutm4x5gAYVRkwvoJwSFMqg7/eMWyJkdVqblu1ptSu1GJIuud24w21SCufLnPXyrG92GZWbaSA0xPw+iGDIj58vmbVr+Nabums3XR1wFIgssY5cwR5j6Co9tru39ncS/ajALS2OhI5wMZg+tLXIw4FSzLKb/jWqUfq5ZGW3A7u4imQOQk846GZ5Uy0Ha7VW4FpCvmu8lf8AaryAP+TXnEeDfrDFrTEXACTaufF67W5kfWlYusFXepVuh/H71o0ow4EXrZe86DwT9JwZxb1Fso5MCOvTkevpg+QJxV6t3AwBBkGuKXdINSltts3LbKHIOdjMkOPbIPowj06J2X4pF02SfiXegJzC7Qx9AZwPQ1zuowKBqX7ibsGck6WlpooornzdCiiiiEKoHabhF3V8SUCBa06CScjc3iIj1BHyq/E0i4deW4GvQQLp3AHygKpjzKqDnzp2FittE5RqoSPe0twqFLkwD8WAxJOZX0MQfL1pPwrs4ti47bGUNn4yVB5SsztJHrWeq7aW1utba2FIMbiYHtMeE/6opTpeK6k6jb3rbWnYsLtPXLbfCVAMgiOs1sRMlHt+/SY2ZL9Zu47o9OimbSH+a5cJT+kHxe1Uq3wq9eYppkYqcyFCKR1wI2J5edXbhfZxr6OmpYXFY5cYJzuIBAyDynFXDSaRUAVFCjyApnj+EKG5/iQMWvfgTnPDP0a3oZrt0WwRlUl+URliAMiZk5qxXOBWkANzxtHwztmMyVDGB5mYAqyanUyNtvaxmCTlF85jmfQfMitFvhFvaVZd0xuJ6xyEdFHl+JzST1DNux9ow4V7Sk8c110MBb/VxagiHOBjAgHHLly8zmkmg4Wlw73ZADMAugExy2hsCY8hiupf4LaAgKAvkAAPmK0Hg6EAi2I8iBPpTl6lQKAiWwNOcN2ZL2VRLgMO2dylchceE88evypOujv6Z8eFunQ/fnXTuMdl1ddo8MwcfyjGPKPypPZ7MuAUuftLeCpklkMjxLIMYORMGKenUKRvFHGymou0nEmvKq3htdcq64YRyI8j6cqn6XiOldyl3YL2CLgG0MfMR8LRzHLFKjYfSORdsi//ADgNMGckDl+VIuHay3dd0una8+G54ifbn0jHvU+GG3F19JFkToug4VtLOWsFAs7gALuIKr4fCRuAzApr2cT9oTEbCUzBmdpweYjlHnNUXTaJEXctwudyrtGCCPGJ6iAJ+1dF4Dpti21Pxc29WO5m/wC41jz7Dm5pwbsNo/ooormzpQoooohInErsIVHN/CPSeZ+Q+8VBRAoAGAB9IrO/e3uSOQlR8sE/X8K1X9MSpAOT86cooVEMbNxLquIJeubAisswxYA++PtXg4EHa2wELbVlCgQCCQffpAnoaZ6LhfdySQSf5VAx8vzqd1pxyVssQMd7tNNgQI2kcySY5/X6CvGKkGSY6gkjyHL8qmPbxPWtJtTzpVxpE1W7Xi8lAgY5/wDis3uwQI51hb5ghoHkf/NbUtR1J96kwH0hdeIjmTXjuZgY9axBlvb8f+fhWyMz1qJPM1QCCCCVyJk+x/GtllVAIiQPOhhgisLBlR7USO81KAIPQiofF+yWn1I8aAnoRg/XqPemq2QT7/8APlW2AvtVhkKm1NGRoBG8pWm7J93qlnKKJXzgiIJ6gRA/1VbeH/8AVE+RrWxDXGYdPD8hM/f8Kz4ag70N1AI+sE/hVsmQuLb0lcaBTt6xzRRRWSbIVF4lqe7tsR8WAv8AqYhV+5qVVS7e8aNg6aAGm6SVmJCqRE9Mv9QKZjTWwAlMjaVJjTTW4AA6YHyxUi7ygZjmaW6DigY5wGG5SMgg55+dMxcBq7Ag7xSkEbTApy8q9C4ithArWxiqy1TYh6GsSKxCZB5kT8prYKiTNewTMV47kMABznPlWzbXrWwYnoZqbkVIXfkCWEe2CT7H06+lbLGoVuRn06/Q5qVf0qsMjPnS3V8K6r08/wAqsCplCGWZrrkLFQZKxPkJyM1uWc4qGtraTjnH9q3XXYgAYPnE1Yj0lQT3kwCBSPtV2g/VrBZc3GIW2P5mIAPsJn5U1uXSqktEKJJ9udc60uuPENaSRCW3TYPQuFn6Savhx6iWPAkZXoUOTL1pbPd2gvMqFWfMgZPvJNHCCe+noSY9oAH3BrziOsEvBgAn7cz9T9q84Wy96qz4on6HM/M/ao30kwFagJZKKKKyTZCuf/pK4fd1Ny3ZtW2uEW2c7SAY3BSM4kz9q6BS/XCLgIGSpH0M/wD9U7C/hvqEVlXUtTlPCrz6Qd2Lj2hP/S1NtonrtuCI+4p9Y7XbR4gAf5LiuP8A3Ae4ise0XH2vQEd0toxBIIM5gEjymp3Ze8t9Xt3Ut3NkQWtrke8eddJ6K62X/uc5b1aVMn6XtRbbBO0+Rx9+RpgNajD4gPf+/Koeq7O2HnwBSeqeE/bB+YpPqex9xc2bs+jYP1GPtWULibg1Hk5F7XLbbcR0PtWa3Ko1uxqLZydpH8YgH2uLj6xTHh/aYu4tlYbkc7h9RyqGwHkbyVzjuKlqFY3XiPfNepK+LoRHOBUa/exkE9fDn8KzgbzQTQk/bitF04NLL3FSgE9evIVDbjJYkbhFXGJuYtsy8RrfuCMYMwPOvDd8hJ+VR9Gne5JEAn1rbq7QRZ3HHt/ap71IskXIly45Q70JzOCB6AHxAxnpSDhVpLeoZlUKcuyjkoUMqD03PdkDyA9a1ce7TXE2Jbg7gSZEkZAEZ9DzprwxR3INwRdcjcBAmNwBPpgmBWrSUSzwZm1Bm27SNfXCJuPiO5vUKRuz0k/jU3sahvXrmpJkN4UH8qTn/cxJ+Ypd2o0OxSQxQuEtgjJHItA84DN8varV2U0u20MQAIA8h0+cCq5GrHY7y+Jf/pRjyiiiudOjCo+qtztPr+P/AMVIpb2jD/qt02jFxULJ7r4gPnEfOrKLIEq3BnJeJ8NFq5dk4VyImCTMRHvVz7LcUtqiWWuBrpJgKDA67Z68iZ5Z8hXI73F9Q471mJUsT85k5j15etPOB9s7WmvW7mx42FGxGDBOw+/P2iu9lxF0omzOShKNdTsJrXqNYtsbmMLME9BPn5D1pJpe2li6oa3vYH+X+9MrGsDj4WHoRzrlnEy/MJr8RTwZOVgwkHB6jINQdTw9CZNsN6r4W+1I/wBa7lz3LsnVrF0YPmbbT9pp5ouLpcAPKeR/dPnnofQwakoybiVDq+xmg6JRlb9+36EsR95msF0FzeD3i3BgmUgkExzpuYPOPnXr8vKPKq6zL+GJVeO61lYKyeAD4mDRnJyp5UsVCYKxt6lTP45q+soYQwBqvcW4HbU/s9yO0TsMCCQM/wDOhrRiyj5amfLhPzXIFm8yzsuCPOYmtOt1txoEnacY5T71YtPwlVICjMZxLH3PTl96icS4aCrA/CSPb7RUrkXVKnGwES67SKGRzJ2qrEx5Zj0kmKtOm0pFxOWElvc5/EmkaoNty3zm7j2UiBVvs2PHPoB9JpeZ9gIzCm8qXF9K2p4lsH/T09rxDOSwBJH1tr8jV50Nranvmouk4fta45yzkn5T4R7R95piqwIrNlyagFHAmvElEse89ooopEfCsXWQR51lRRCcp1Vi2gNsW1ubWY5hSpk9OuOvI+4IrG5pEuWodUXBgYO32HP86t/EuFIdysoOSZAMieRU9DHPzifdVoOEtceCVCgiJBDH3PLljAnNdNcikXOW2Ng1Sq8I4DcsOTauzadd25hicxths+vtWnU9q9XZvm27EKco0SGHvETOIq38Q4TqLUgIz2ySSBsYZ5kIRI/2maRtZ3OpNq4FWQsI6geZK3GC7snPPBp6ZNW5o+0oyFeQRPB2qvkDctu4PJlg/bNS7PE7LS6HuXHMGTZc+8Sp94NTE2XBDECeYcAfPqhrPTcGW0dyFEckAiTtbnAIYwCQCcVRmX0qQFJ7zLR8ae6G7oxcWD3Zgq3P4T5mMcpgjFeWe2qAhbgg8iIZSD6gzUvT8BW27Xn/AGaGF2hAJJlcmciTuB9ah9o7Vl9qahSCRi4APo3rGYPkfKlr4bGq2/feMOtRZP7+I3sdobJ/e29PFjn68q2ajxEMMEY6Z5/cSY9zXP8A/DdNZMO+5CekyflVs4fxPTG2EVmUD+NXA+pEfepyYQm63BMpbYx+t8oJRSx6DA5+5HL8qja22zDMAZB6n3H0rHT3VZYV1b1BB/ClvGOLpYQhrjDH7qzj/cIpCoSaHMazCt5E4LflWBE93dZVJ69APcVedIvWqRwQSNzKEhyRb6rPVjzLmST5T6GrfwpyLY3cyWn6mo6iW6eMJzWdabeWJ8sf3rdWSbBCiiiokwoooohF+ts+IHl6zFa2tAZmR9aY3bQYQRIpF3l3TsRd3XLZJi6gyn+pRgAeYEdfSmrvFNtJ7u0eE/Uf3qDquFIRuYZPMjH1E1A1XanuwQw3KZ23UIg8/LcAfafYVXtR2uumVBDpONwEj2KwRWhMGQ8TO+ZO8t2n7OWyZ3HPkef1FRtZ2cJJRfhIwfL5dOXTGOlV6128ZRBCr/uYfipP3qwcK7Y2rnxMqnzmQfzqxxZl83MWHwt5TtJVnhGwbH8aRCk80np7TkHpXmv4Ub9kC4AZBVivMR8DD1BH0Y0wv8dsLH7RDPkwJqRedSk74U9R19ARWfU4IJmnShsAyj8G4G2muEG0HYEqCVkHGIJ8xn7etNnOoUNNteWAomfTnVg1UEDl4uQPUjxAehwf+CvU1aMD5jDA8x7j86lsrMbIkDEF2BlE1PCHIDHTgMee0MJ+hxTBeyNhQt0q7mRhmPhn549wRTrW6ruHGGIOZJxB6D2/OmNrUI4noR8j6TV2zPQI4lFxJZHeVnT6Ui86kZ2kjM9Nwycmn/DVG0D+HP1mo2o0+2+h/kb5wG/KtnDgS2f3unpVXOoSUXS0aosCsqKKzTXCiiiiEKKKKIQoooohF+t4BYukl7Yk/vDwt8yIn51X9Z+jm2ZNtyJ6MoYefSIq4UU1czrwYpsSNyJSNZ2Px/8AiW2xztXriH+kkD8aQ8V7OWUEquost/8AsAZPqR+ddVryKavVMv8AZ/3FN0ynj8Ti1u7eWYFu4Byjb+RFTbPafUIIFtVjyy34mPrXSdb2Y013L2UJ8wNrfVYNJNT+jPTn4CV9CAw/I/etY6vE3zCZj0rr8pi7hnbC6zKrCBid8E+4+XnTzUa7T3bhhixAMskhcwIYg/Fy96Ut2EKHcLaXQOS946fXP51jrjqSosjSpZtjqLYuRzGP3RjqfOlsMbG02/j/AHLLrUU/7+J5qtUkYe518Mgj8jW/gXFEDAEXlI8hun/UAs1o4fcayhBvi2zYnaPtyj71tTV7HV+/F2F+IkEznAXmftz6Vc7gj9/xFjY3HWt16tdXbJI6bGDCY/igfPpUzhNk5Y8+Xt6fKlejt3r7i4ZQQJMED1ict+FWO1aCgAchWLJSjSJtx2x1GZ0UUUiaIUUUUQhRRRRCFFFFEIUVr1F4IrMeSgk/KqPr+JPcJY3HiCdq7hy5AbRzP9zTsWI5IrJlCS+E1j3o8x9a53avah7gUXIgEsrDdiSqyTmSBMYzM8opqARzEiPKPxpp6au8V8RfaXAMPOvapreI7V+KCckAQOZk4HOohFyEIUguRti4F3L/ABDIYj1KgetR8OPWT459JfaKq+g4vcsPsvb7lqcXYBjlz2k+HPM/WrOjggEGQeRHWkOhWORw09rwKK9oqkvCiiiiEKKKKIQoooohCiiiiEKKKKIRP2o1W2zt/jIHyGT+Q+dc745x17Ed2QCGUq4En+I5PTABB5zUz9KPaN7d9bdv/wBNAzGJEuWAH0z9KpWg1YZ1e/OwMGIkkGDyA8yZx5V1umx0gJnMzvbkCdF7PXzcuPdIEvO7l8QJU4HISDE9AKbOaUdkrrtaJa0bfjaJBEks7Hn0G4D3mt/FNawOy3G6JYnkqzE46nkKqRbUJINLZmjiqm4yW1kbmG5sYUhgRB+IsJWOWSTEUsudorS8RRGAa2hhixwnOIPLapzHU/WmSam3YsllBukbmBLEE58WYwATOOkxVL47r7d9UNqz3d8MRcIM95PI++78aaq3t24lGat5Z+I9pGfVKEe3dtFoVlA3DngsIYEH64Iq48L4ntOYFtsj+Q9f9pOfQ1zHQae3Z1iWbhJuYVrixCOYgERlQcHrz5ZroGmsbRB9vpS8qLpCy+N2smWyikfD+Kd2drnwdG/h9D6eXlTyua6FTvOgrBhtCiiiqS0KKKKIQoooohCiiiiEKKKh8X4kti0zsYjA6yThQAMnNSASaEgmhZnI+3rLd1WoZCGU93JBkTb3WyPcH8BzpGOIgAG0oU2Yy0GWkAEA4xAPyq9cU4WG090bQLsOCxHMqAWwP3oUcvQVzxOHOLiWWUK7m2V3AgkXNoH2M5ruYyNNek5Dg6rnUeyd+9d0puvLkkKssADhZP8ALLTPmT60JwotJf4nJmMgeRI8hAgTNZdl+CvHduIRXLgZ+JRsn2ggx+NWRLHMJG7zPL0wOg8qxs+hjU0qmoC4gfhBubkUDZbXYCRzZgQ3/axFVrhXDlXdbI8bQzHyBE/IyftXSV0ndIBJPr1JPM0sGgtgYUBgTJ9NxiflFCZ+YPiinR8LtrJCiS25mIkk85JPWabucD2+vWazWypBVc+pBgfaD8q23bBYgBDjE4E+uMCqs9neSFoRftwQcySfrU3gOt2fsXbA/wCmT5Hks+nIVsHDYEtC/j9B/ek/ELRKY5rn5df7/Kjy5BUndDcuVFV3hPGmAAuZHnzj+4qwgzWN0KGjNSOGFie0UUVSXhRRRRCFFFFEIVStfrf1q8H/APSssQg/iMZYjlEHE9JPUU67Wasiz3SmGvSs9VWPGfpgerCk1qLVsW1HPCjOI/ePmBzPmcda2YEoaplzNZ0yNxy7u2ADJZlkGAhdSQY6sY59APMzVL7a8XRuIWrlohjb7tSfNkMnPuImrlxBo2qDlCbkk9VDGefPnnpVJ0vZx2ubyBttwdoG5nwGU4yxYyCf3ZHSK24wBuZkck7TpNvtQv64NOg3OWl4OFBBJz/KAJ9SKsAK2lLeecn51zTht19OLl9rZ/WbjFfhIhFM3XI6ZEfL3q7cL4kdRakBQ3KCPrkismXFW447zRjyXzzJtnii3QdpEDn1NZgoZPOTn8OVe/qqqsAAeYAj6+dYLpomOp/59qT5e0dv3kk2hEjIrJNQBUK0SlwzvYP0hdigD1M8/wAa2sw8iarpk3DXKWG7pSe9j6U11FxihEcs9elLNUadi9IrJF9g7WKH3X2P9jj6VYeD6mPAeX7v5j8/rVZ4mhhXU5Qz/tOGB/H5U50oZkDJBK5/Mf8APWmZQCsXjJBliorCzcDKGHIgH61nXPm+FFFFEIUUVq1V8IjOeSqWPyE/lRCVPjOr36tv4bahB6nDMB65H9Na0YjJjd9h/wCKVcIYlS7yWuMWYzPOSB6AAx71p7UcUW3bKB1Fx8AHMzjyIHzxXXCVSzmF7tov1PG0OoNxHLbV2SPhM7sDGfIkdeXKs7/aAKuHBZslTuAIIggxmCM5/lORSniPAb1m2jNb2TkLuSGKgsxMEKvhAwOYjnW/Q8AvXyt34AB4VeWxyACkYBHnjyxTvLUT5rl0s8QhmUKHDWV2Y/dYmMtzJyTnnJrLg3Drth4Lp3a5LMYMdBt8h59cUl71LVnTF0a5tBDOBBWSIVmidvQwRW9tYSihItKDIC8vXlHvSNB4EdqHeW/ScbtXCy9RykiD6iD5ZM5A50u4VxC5euvcUMLQECf32mQqjoFXDH18xjXwrgavIDncf+owMkA/uKem7mT5CB504uounVmVdxS2xRJ6KJhZnJ8/WsraVJC8zQNRAJk7ToYzzqFr7kGJpD2W43ee5qHvOpTajQoIVCQMAnmOYnrtnqKX8X7bILkAEgHnUphbXUhsq6ZaFukwJx19RiR8+VIu1nGu7UsqySQB7mAPvSa322iZTdJ6GD7+Ix8vxrDiV79ZsYGTnbkkQZH4VoTDpazENltaE9TU6m54gyADkIJB9/Q1O7M8UILIx7u4IGw5DDO0z1xjPlWXD9CXKzhRnqDHKftA9qa8Y4Bbuj9kdt0cjj6QB1qzuvymQqt8wll4a37MDyJH3kfYipVJ+zupZlZX+NSJ9ZET/wBtOK5eQUxE6KG1EKKKKpLwpV2rYjRaiOfdt+GftTWsL9kOrKeTAg+xwaspogyrCwROTcGv3GhTICgeRB+Ix55DD+kVEPZnVXdV3vgABBG/xA7QBlCCD8PWn/F3OhbxJIJgcwIH70xHXlSLUdsbzGEbu9ufgXOCYO5znkIHQk9Irsglt1nKIC7NLJr+G2iUuaxlJtjG1IUD1VZJAiBJgVO0/EbV/clm25METtIkAcyTgbhiBJ5Hpjn/AApbLOe9JTAPgLiTzjJaAP8AzXSez+j01wh7bvcNoQNzsSCczPnSco0Czf4jMZ1GhX5lfu6K4l096ALFyA1rvQAsRkFiIAwfDJ6e2zSaRLZIS6XVSGAcK8EAlSSjw2Q0ZAkCRMGm3aS9+s2yEIXu5lo+LoQAckeZiPwqoBt1twGBYwCDgEKckgCYl+ZnkcVKW677SGpTtJ3Z/t1dNxUvBUJfIyIzBJJbGMRy+dXy5eVk7xXG0idxIhhzx6VyW3w1EbcTbLKCpVjdIgTkgMsef8Oa32eI3rtzu7DF5nwWrZIXykTtg/xbvejJhUmxtJTKQKO8tF3Vv3V9EZNsKbe0KZgxtYAeEgRzxVDeySS7kyeXmTTzjHCOIo29rFy6OpXa3/arlh8vpSvT65lBVtyzJKMZjnJ2XIIk+lOx0OCIrJfcRLcaWxip/C7vcnefF/CvQnzaf3V8upxyBIlq9hwqlHUkArjYrDlPwiRPWaYazsnsyrWlkZLNA9BmQSflTCw4MoAe0YcD7UIot2wrs9wmSSM5yx+c49DUzXce7l5dgB0AmfpFUj9bOnvfsCLjkQCEnPXYJO73pxY7B8Q1hD3Rsn/MO0x/pAkfSlMEU2xjFLEUJf8AstxpNVc7y31tneOoIaAT7gH71aKR9kuylvQWSinczGXc82PIADoo6D1PnTyuTlZS3l4nTxAhfNzCiiilRkKK52OP3f8AMf8AqNbBx27/AJj/ANRrZ8I3rMfxa+kvty0GEMAQehEj6GoN7s/p2EGzbgiPhAx5Y6VUf8cu/wCY/wDUaP8AHbv+Y/8AUakdM44Mg9Sh5Ed6jsDpWmA6Tz2t/cGjh3YpLG7urrgtgEwSvnHIT6kUibjtz/Mf+o14/Hbgwb8ECSDdEgeq7pH0pnhZqrVF+Liu9MtScCKjaGUrMkFYJ8zIMyfMzSe12Ci5cabKh9ohUuEgKWPNrvm3l0pM/aG7mLzGOoeRyB5gxyIqM/aK9/nXP6j/AHqy4MvZpBz4u6y1L+jnSFt1xWuHyZoX6LE/OasOj0Nu0uy0ioo6KAo+grllztJf/wA65/W396XcV7UakWbhGoughGgh2BGD60N0eVh5mgvV41OyztVK+O9mtPrE237YaOTcmX2b8uVcX4dxPU37CMnEdTu8O6bhQqxIUgl7gBWSIYc8zEVv0+i4qdxt6+7dWZnvbhgQOfiAX2nBxzpS9KwNhh/iObqVI3WdFt/o/KC2tvVOot7gvhUsFaDtmQIDAnl1rVa/RTpy2+9dvXmJkywUH6CfvXHLHFOLPfayur1O9S0zeuADbPM7sDl9QKc2bvGA6o1++YDGRebxYmJ3ROMZpwxZjy1RRyYh/wAbnceF8CsaYRZtJb8yB4j7tzPzNT64Yl3ialbbajUbmY7WNxyG2iYxnkZg+leLx7W3F7lb9xbt1d3eNfcbBL+FRO3cYgN5dMAih6FzvqBkjrUG2mp3SaJrjmjbVadAb2vdsgHdqTEnzJbp5fWp/aXV3FsobWuYndbBNvUThiFJEOS2D6cjziap8GbA1CX+LG/lM6pNFcb7Mvr7l1kbVX5Azue4wnoYzCkHmJ5jEGVnX9fqbLMLt+8cwD3jgdZESOo6VJ6Ig1qEj4wVekxaurrTxHjgs2zcYMwBUQuSZIGPrUThnG0tagb13Y5MoKDG4liWEQokR95FbeO9srGpTuxcs22YjYBb3OTnmyvttiMSCTnIiuk7AGpzkQkXHWj47p3TeNoQCW71wrDEkbcCR1E/OojdobN6+tuwrhmmFMGSOggzMelVfSXeHaTbe7o37jWxtsBXAL4wx2gQvxEyxIdIBrZpLmqv6sXVtrproQMO72yiEBl2JjaCGjGckHrSVbzEf1HFPLct3EdLdtAb7RMwdpEggFZmMRBz5V5qdVeubETQnuyoI/aIm7mIJC7hyzAk7gZABmlDthxS9e7nbLIx2sQWZNsjLEkmAxMdcHoKsHAOMXwrpcfvrkvud9iqB4VIUCN4JAkHlHJgaLLiGkIZhb1VzvbguWLdgQpVbbKyn4gTKwOg6cor19RWrUWNU7G/dv6buZYHoQFE+HasAiciT1IBqFY1iXSRbcMA23cfCCcfxGIzz5VpxkVRmbIDdyW9+oHE78Wbh/kb8DTi1wF22wVIYFgQSVgRzIBA58ufPGDSi5pS7mypBZm7vzEnw/nTrUg0YqiCCRFnZ/tYbCNb7pbqMACO7KnbmfHbfcViZVgwpvp+11kxcdHt3YjfvuMjASF3L3RgqAMqVPPkSatHZjsnfsqjq1oXNp2FxzE9DglYA5yIOOQNbuI9ndTcbcbSlG53LAt55E9QyicDEwOflhtA1XNx1EXUpPZniCWbnfKXIVgA1p+7ZgZn4wZk42mJgcqtt/8ASNaWO8GrZlcHebsCQQQO6TwMvoeY65mk2i0C2DdRrbFRe2rIGI2sJUnI8XL1FT9XcOpMbiltUJO4fHcHwLGZXlgfQEABzor0T7xKuVsCYcR/SQhZWt6i4jAyy3bYnMHwvat4QxBBPIRMUjsdsX0+pW5bS3cU21U27i84E4iSp3En2PrT+7wwlSzRcfZzgE4ERymfvymaV9luC6hmfuVVyVWZVTtgAgKWIG4rINQFUKRtXtDUSwO9+8i8d7d2NQZu2dRbmJRL/wCyEYG1GswPrUG7x+y25rVhB+8GYgt4YbCoqW0kwORPPIrpA0payLWr0we/tEBFDMFEiGClmjAzyG6uf9puz7i7uS33QuDAKsgmcAlwBuhoxjAqMZ9O0vk+sV8M4hxBEuahLp2Of2jJcMyIiSMiBAgxiPKsLGsLOSwF8kA7S6iJAMwQM+vrmrDwbgukSwjXWsi9DSneMt5cmQsOqnGYHnVZ4pwgklglyN0ZA5+/KahVNGpLMCd/3+ZaeCXbDsxe5cWAd6rZuOrAbQZKKQ3lBPSpHGLenvWmOmvBgg3LFt/CQcBrbAEHBkgcjOaqWh7TavTuV053IWD7CGbxfCSApBHJZz/518Y7a6m5auWrlqzuI8Tslw3RB5hrlxo69OtJyZHVzY2jceJSoo7zVb7WtcXZftW9VtYBQ3e7j6TbdRt5gAiQIAJAqTqe1L3dWpuommLKqYkLsEoPGxZlhZAM8wvKBFd0mjv2wDbI8QBjw4OR+96HmPOtXFdJdBFy65uE/EcmPIZ6fQUk+Iq6qNj2qOGgtpsV/NzqvZjhmssXLl7fas2Xubi2oVSXUbgLgOFIVXOVO07ycACIPDNWmou3e6Z7iWiXN1UeAD4NxCoJJYbiYghj5Yolhx+rlbt490GBRA7kNEzFuYBmJkYmoXBeI3bV03LBKssmAWBI65Bnl5GhcrIRxv8AcyGxK4P0+wl7ThveaoG/da+lsAqHa4yAnICgxiYEYk8/Os+Kaa3p9O9y0BcRj4gw5OQu1T8zMiIlcnrq4p2/1aWC9vahdLe9y1txDCVCL3awxJZjO7nMCJqk8M1JZWts+zvGDFndwhI5ExzIMwTjxHlirePpOmuZXwSwBvidB7Odt72lUIbVsFiC21d8ljORMBoBgqeowedecU4yxvd/etADduZUK+MLE8uTbRGTPKstNxewu1Lup0Y7tS25bVyXaMZViN3kRC4zzACHifEhqH8K7QyqsAhpMbd2CRJxj5GteJks1zM2RGrcbTo+k7V8FuJ4NQ2nYQQLquCuZwfEvyk8qlDUaFX74a8BTmbDMWPKMKpAHTPnz6Vy6/2VFq6PHaUGDDXUnOcIGLnkcRzxW3Xaw7nNp94VYO20UCidrcwNrZ5wokCMtlCqw+Z/zHNpPyrLdwbtLpxxi+b90ixcTaLlwgglCCpZmlRIJIOMAD0q82O1OkDIo1GlKCdzjUWZHPaMROekYgc64ho+H27oMH4E3S2N08tojPuBTqx2cssFLbbTYJZXdbiecq52uP8ASQcjmcEfDq3vaC5ANq3nX7/GdIRuGu04C5AV7U9SBO4l+kCOY5GuMcE7Zae2XW+rxkMoLhWjkZRwRjBkH5zAeXuyYfuLltrd8B7Zk3l8StcAAJJBG5gyrMEkNGRBqGj7G3LoN424VmMFmQZLYhWIJ5YGevOKhVKCka4Eq+7rUt9/t7w8Nba1dYL+9bi8ro38S3kWW6/FPxHpio3bft5pby2jp3vajY03VuPciGEBE3rhpEkgdBk9Iul7AsiswtNduGNpZJ2wc+E+HoQdwIzAHWl/Euyd60RdIGXVYVl3TkrKry3CSAOce0yFyEiz++8Lx0aH77R72c7ZaW1uAt3FFxAAmotC8gPM/tVIJQ7iYNs58sRauzvGeGQSG06EjKhjbUeyXAdo54Uxk4qoaPstuQFntOAPC5ueBcYgoecjkfLpVd4l2TZWMOzGYPdWrrHEZOFA9pn0qcmP0NmRjyA9qiC9dYkMjlGHUE/lWpu9Yy9yQefP7CMVG7016LxrKcisbNzWEI4jhdVFenVUn780d+a0fFxHw0nDTWwZ2+sdPpWm6m24t1W2wQTAmPUCPtUfvzXhvGktkQigI5UcG7mfeI48dzaBMKAxEkCT6E7ROPyo1O0rbiQox6iev1rST6Cg3TSAwogxuk3YmV90PLcT5nqceuK3W32qVVvODyqIT6CvBczUDJRuSUsVOg6ftVw99PZ3ae+dQigPPcXLTn94kOd2eeNrZjd1qfwTtRaN3x6NrlpLbsDcZAyeGCFuoguNuY92qszZdQScRROH6ItbDLGGMgzn6eYNOOH9oX0gZtgcsVZfGQFZDvTwgZXdtYrIk206Ag6NDBNZJmfUpfSKnUOyuxdQbt3Sm13mxVFuzdDDu1ts6FbbFyouBVRyPEFcEEFRUy5prIuhbNnSKGJ3lYXYoIVfgywYb2DgAdARtM84sfpPUusaVgFMhe9tBRmTAGmldwkHaQSGYTk1TL2lLMZYktkk5Jn196RiLncR2RU4M7t2g11u1bZNMjFssp2M1vdaAXT7rlwoqovxM+V5mZzWrgnaPTJZK/qdu8qle5ezb3K6EgAqzLuZ7auQVJ3k23J544Pe04T3GfpHX51kdOosqxmWJGAOk9Zz0qCr2d+JIK0Np9CWe1FgqJ0BU3XZHDW9hW3vCqzOV7v4DvjdJICiTmqzxNG1JKqgtIy23iDc2uzG3ctl1BBa3ZW0rIQNhRyPgO7klrQbyNscpz/w1E1Nja0GOZ+xK/lUnxEGq5AGNjVTvPDu0YTvXFsahTsFr9j3ishZM94M3GRWabZBfcjEkgAg4h2t4fYAe4lzSvcZ4W2h7wgEwWW5bIC7ShBURuLhTCmeMXNMCBEEHAJGcCR8qgXrMHpVmDpvcquh9qn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0" name="AutoShape 16" descr="data:image/jpeg;base64,/9j/4AAQSkZJRgABAQAAAQABAAD/2wCEAAkGBhQSERUUExQWFRUWGBoaGBgYGBgaGBkgGiAXGBodHBoaGycfGhwkGhccIC8gJCcqLCwsGB4xNTArNSYrLCkBCQoKDgwOGg8PGiskHyUpLCwqLyw0LCwsKiwsLCwsLCwsLCktKjIsLC8sNCw0LCwsLCwsLCwsLCwsLCwsLCwsLP/AABEIAT4AngMBIgACEQEDEQH/xAAcAAACAgMBAQAAAAAAAAAAAAAABQQGAgMHAQj/xABCEAACAQMCAwYEAggFAwMFAAABAhEAAyEEEgUxQQYTIlFhcTKBkaGxwQcUI0JSYpLRFVNygvAzouFD0vEWJDRjwv/EABkBAAIDAQAAAAAAAAAAAAAAAAADAQIEBf/EAC8RAAICAQMCBAYCAgMBAAAAAAECABEDEiExBEETIlGRFDJhgcHwofGx4UJx0SP/2gAMAwEAAhEDEQA/AO40UUUQhRRRRCYu4AJJAAyScAVWv/r2y9xrenVr5X4mBC2x/uOT/tBpD+kntdZtsdPdDsgCllQgbicjcTgLyxBkzjFc+0nFdNcbbsuKGMD9npn5nlAtqfvW/D0updTTJlzkGlnTNZ+kl7c//ayF5kXRj+pRWrhP6Vf1hoTSXPVt6hR8yI+lVbi3Zk6lQ+kDPYTCqu3B6lkUCCfOKWXOBXrKy+nwBHijr6A+KtS9PhK1W/3/APZmOfIO87Fp+0Yb4rbA+jI35g1lZ7WaViV75FYGCGO0g/PFcv7LdqVs2zbKtIBPNoAHPBJA+QHvTka7SazJGy4ondtE49Mh/bNZ26UKTYNfSMHUtOl2rysJUhh5ggj6is65Dx5tQjNesMF2bRcVQFCyPCywAdrZxMqQRkQabcB7V60QLgVsTJMiPM8yAI6nPSaWekOnUpEYOqF0ROkUVW9T23S1Z727ZuqkCWhSJPkCwc/NRUbS/pT4e8ftipPRrbj8Aaz+BkO4BmjxU9ZbaKW2u0enYqBdWX+GcBvYmAT6CmVLKkcy4IPEKKKKiTCiiiiEKKKKIQrXqL4RGdsKoJPsMmtlVT9InFja02xTD3TA+UH8YPsDV0XWwWVdtKkzmX6qdVqtQ9zxNLXGUwQvKF9DBC+fKkd/s5eRwEUlh4iV5KPMnpnlV97P8Fu6Wz3yoZbezYMlQuCTzyXJn0rPTX01Nm6QYYlWAQfGEUD5nIY+/pjtjLV1xOSQb+sodrXG3hndjykMRt/qGftVi4F25vN+wvHvEOAXz9zyqBxDQI+X8BH/ADNReGcHa6zd0yMACSQYAjzprKjiz/UqGI4j7i3DttxPBcEhhIGACrA55EZ95qPwvg93wFbiyFDsof8AdOZnly6Az70u07MtwMW7wJ05qZ8MQTEGY+dT+JaAW9rpuBYTAM7QQQy+oBBEnJEVG4GmL2jb/FjaZ1uldjwSSouI0YG9TkxHNSD71J1dx7Nm8LaIFaHDIW25XA8UkGTIXyJPUCk3COHtqJZ4FtDgthSREmY5DyHM84rPS8JTUuHuuO7Dwoutm4x5gAYVRkwvoJwSFMqg7/eMWyJkdVqblu1ptSu1GJIuud24w21SCufLnPXyrG92GZWbaSA0xPw+iGDIj58vmbVr+Nabums3XR1wFIgssY5cwR5j6Co9tru39ncS/ajALS2OhI5wMZg+tLXIw4FSzLKb/jWqUfq5ZGW3A7u4imQOQk846GZ5Uy0Ha7VW4FpCvmu8lf8AaryAP+TXnEeDfrDFrTEXACTaufF67W5kfWlYusFXepVuh/H71o0ow4EXrZe86DwT9JwZxb1Fso5MCOvTkevpg+QJxV6t3AwBBkGuKXdINSltts3LbKHIOdjMkOPbIPowj06J2X4pF02SfiXegJzC7Qx9AZwPQ1zuowKBqX7ibsGck6WlpooornzdCiiiiEKoHabhF3V8SUCBa06CScjc3iIj1BHyq/E0i4deW4GvQQLp3AHygKpjzKqDnzp2FittE5RqoSPe0twqFLkwD8WAxJOZX0MQfL1pPwrs4ti47bGUNn4yVB5SsztJHrWeq7aW1utba2FIMbiYHtMeE/6opTpeK6k6jb3rbWnYsLtPXLbfCVAMgiOs1sRMlHt+/SY2ZL9Zu47o9OimbSH+a5cJT+kHxe1Uq3wq9eYppkYqcyFCKR1wI2J5edXbhfZxr6OmpYXFY5cYJzuIBAyDynFXDSaRUAVFCjyApnj+EKG5/iQMWvfgTnPDP0a3oZrt0WwRlUl+URliAMiZk5qxXOBWkANzxtHwztmMyVDGB5mYAqyanUyNtvaxmCTlF85jmfQfMitFvhFvaVZd0xuJ6xyEdFHl+JzST1DNux9ow4V7Sk8c110MBb/VxagiHOBjAgHHLly8zmkmg4Wlw73ZADMAugExy2hsCY8hiupf4LaAgKAvkAAPmK0Hg6EAi2I8iBPpTl6lQKAiWwNOcN2ZL2VRLgMO2dylchceE88evypOujv6Z8eFunQ/fnXTuMdl1ddo8MwcfyjGPKPypPZ7MuAUuftLeCpklkMjxLIMYORMGKenUKRvFHGymou0nEmvKq3htdcq64YRyI8j6cqn6XiOldyl3YL2CLgG0MfMR8LRzHLFKjYfSORdsi//ADgNMGckDl+VIuHay3dd0una8+G54ifbn0jHvU+GG3F19JFkToug4VtLOWsFAs7gALuIKr4fCRuAzApr2cT9oTEbCUzBmdpweYjlHnNUXTaJEXctwudyrtGCCPGJ6iAJ+1dF4Dpti21Pxc29WO5m/wC41jz7Dm5pwbsNo/ooormzpQoooohInErsIVHN/CPSeZ+Q+8VBRAoAGAB9IrO/e3uSOQlR8sE/X8K1X9MSpAOT86cooVEMbNxLquIJeubAisswxYA++PtXg4EHa2wELbVlCgQCCQffpAnoaZ6LhfdySQSf5VAx8vzqd1pxyVssQMd7tNNgQI2kcySY5/X6CvGKkGSY6gkjyHL8qmPbxPWtJtTzpVxpE1W7Xi8lAgY5/wDis3uwQI51hb5ghoHkf/NbUtR1J96kwH0hdeIjmTXjuZgY9axBlvb8f+fhWyMz1qJPM1QCCCCVyJk+x/GtllVAIiQPOhhgisLBlR7USO81KAIPQiofF+yWn1I8aAnoRg/XqPemq2QT7/8APlW2AvtVhkKm1NGRoBG8pWm7J93qlnKKJXzgiIJ6gRA/1VbeH/8AVE+RrWxDXGYdPD8hM/f8Kz4ag70N1AI+sE/hVsmQuLb0lcaBTt6xzRRRWSbIVF4lqe7tsR8WAv8AqYhV+5qVVS7e8aNg6aAGm6SVmJCqRE9Mv9QKZjTWwAlMjaVJjTTW4AA6YHyxUi7ygZjmaW6DigY5wGG5SMgg55+dMxcBq7Ag7xSkEbTApy8q9C4ithArWxiqy1TYh6GsSKxCZB5kT8prYKiTNewTMV47kMABznPlWzbXrWwYnoZqbkVIXfkCWEe2CT7H06+lbLGoVuRn06/Q5qVf0qsMjPnS3V8K6r08/wAqsCplCGWZrrkLFQZKxPkJyM1uWc4qGtraTjnH9q3XXYgAYPnE1Yj0lQT3kwCBSPtV2g/VrBZc3GIW2P5mIAPsJn5U1uXSqktEKJJ9udc60uuPENaSRCW3TYPQuFn6Savhx6iWPAkZXoUOTL1pbPd2gvMqFWfMgZPvJNHCCe+noSY9oAH3BrziOsEvBgAn7cz9T9q84Wy96qz4on6HM/M/ao30kwFagJZKKKKyTZCuf/pK4fd1Ny3ZtW2uEW2c7SAY3BSM4kz9q6BS/XCLgIGSpH0M/wD9U7C/hvqEVlXUtTlPCrz6Qd2Lj2hP/S1NtonrtuCI+4p9Y7XbR4gAf5LiuP8A3Ae4ise0XH2vQEd0toxBIIM5gEjymp3Ze8t9Xt3Ut3NkQWtrke8eddJ6K62X/uc5b1aVMn6XtRbbBO0+Rx9+RpgNajD4gPf+/Koeq7O2HnwBSeqeE/bB+YpPqex9xc2bs+jYP1GPtWULibg1Hk5F7XLbbcR0PtWa3Ko1uxqLZydpH8YgH2uLj6xTHh/aYu4tlYbkc7h9RyqGwHkbyVzjuKlqFY3XiPfNepK+LoRHOBUa/exkE9fDn8KzgbzQTQk/bitF04NLL3FSgE9evIVDbjJYkbhFXGJuYtsy8RrfuCMYMwPOvDd8hJ+VR9Gne5JEAn1rbq7QRZ3HHt/ap71IskXIly45Q70JzOCB6AHxAxnpSDhVpLeoZlUKcuyjkoUMqD03PdkDyA9a1ce7TXE2Jbg7gSZEkZAEZ9DzprwxR3INwRdcjcBAmNwBPpgmBWrSUSzwZm1Bm27SNfXCJuPiO5vUKRuz0k/jU3sahvXrmpJkN4UH8qTn/cxJ+Ypd2o0OxSQxQuEtgjJHItA84DN8varV2U0u20MQAIA8h0+cCq5GrHY7y+Jf/pRjyiiiudOjCo+qtztPr+P/AMVIpb2jD/qt02jFxULJ7r4gPnEfOrKLIEq3BnJeJ8NFq5dk4VyImCTMRHvVz7LcUtqiWWuBrpJgKDA67Z68iZ5Z8hXI73F9Q471mJUsT85k5j15etPOB9s7WmvW7mx42FGxGDBOw+/P2iu9lxF0omzOShKNdTsJrXqNYtsbmMLME9BPn5D1pJpe2li6oa3vYH+X+9MrGsDj4WHoRzrlnEy/MJr8RTwZOVgwkHB6jINQdTw9CZNsN6r4W+1I/wBa7lz3LsnVrF0YPmbbT9pp5ouLpcAPKeR/dPnnofQwakoybiVDq+xmg6JRlb9+36EsR95msF0FzeD3i3BgmUgkExzpuYPOPnXr8vKPKq6zL+GJVeO61lYKyeAD4mDRnJyp5UsVCYKxt6lTP45q+soYQwBqvcW4HbU/s9yO0TsMCCQM/wDOhrRiyj5amfLhPzXIFm8yzsuCPOYmtOt1txoEnacY5T71YtPwlVICjMZxLH3PTl96icS4aCrA/CSPb7RUrkXVKnGwES67SKGRzJ2qrEx5Zj0kmKtOm0pFxOWElvc5/EmkaoNty3zm7j2UiBVvs2PHPoB9JpeZ9gIzCm8qXF9K2p4lsH/T09rxDOSwBJH1tr8jV50Nranvmouk4fta45yzkn5T4R7R95piqwIrNlyagFHAmvElEse89ooopEfCsXWQR51lRRCcp1Vi2gNsW1ubWY5hSpk9OuOvI+4IrG5pEuWodUXBgYO32HP86t/EuFIdysoOSZAMieRU9DHPzifdVoOEtceCVCgiJBDH3PLljAnNdNcikXOW2Ng1Sq8I4DcsOTauzadd25hicxths+vtWnU9q9XZvm27EKco0SGHvETOIq38Q4TqLUgIz2ySSBsYZ5kIRI/2maRtZ3OpNq4FWQsI6geZK3GC7snPPBp6ZNW5o+0oyFeQRPB2qvkDctu4PJlg/bNS7PE7LS6HuXHMGTZc+8Sp94NTE2XBDECeYcAfPqhrPTcGW0dyFEckAiTtbnAIYwCQCcVRmX0qQFJ7zLR8ae6G7oxcWD3Zgq3P4T5mMcpgjFeWe2qAhbgg8iIZSD6gzUvT8BW27Xn/AGaGF2hAJJlcmciTuB9ah9o7Vl9qahSCRi4APo3rGYPkfKlr4bGq2/feMOtRZP7+I3sdobJ/e29PFjn68q2ajxEMMEY6Z5/cSY9zXP8A/DdNZMO+5CekyflVs4fxPTG2EVmUD+NXA+pEfepyYQm63BMpbYx+t8oJRSx6DA5+5HL8qja22zDMAZB6n3H0rHT3VZYV1b1BB/ClvGOLpYQhrjDH7qzj/cIpCoSaHMazCt5E4LflWBE93dZVJ69APcVedIvWqRwQSNzKEhyRb6rPVjzLmST5T6GrfwpyLY3cyWn6mo6iW6eMJzWdabeWJ8sf3rdWSbBCiiiokwoooohF+ts+IHl6zFa2tAZmR9aY3bQYQRIpF3l3TsRd3XLZJi6gyn+pRgAeYEdfSmrvFNtJ7u0eE/Uf3qDquFIRuYZPMjH1E1A1XanuwQw3KZ23UIg8/LcAfafYVXtR2uumVBDpONwEj2KwRWhMGQ8TO+ZO8t2n7OWyZ3HPkef1FRtZ2cJJRfhIwfL5dOXTGOlV6128ZRBCr/uYfipP3qwcK7Y2rnxMqnzmQfzqxxZl83MWHwt5TtJVnhGwbH8aRCk80np7TkHpXmv4Ub9kC4AZBVivMR8DD1BH0Y0wv8dsLH7RDPkwJqRedSk74U9R19ARWfU4IJmnShsAyj8G4G2muEG0HYEqCVkHGIJ8xn7etNnOoUNNteWAomfTnVg1UEDl4uQPUjxAehwf+CvU1aMD5jDA8x7j86lsrMbIkDEF2BlE1PCHIDHTgMee0MJ+hxTBeyNhQt0q7mRhmPhn549wRTrW6ruHGGIOZJxB6D2/OmNrUI4noR8j6TV2zPQI4lFxJZHeVnT6Ui86kZ2kjM9Nwycmn/DVG0D+HP1mo2o0+2+h/kb5wG/KtnDgS2f3unpVXOoSUXS0aosCsqKKzTXCiiiiEKKKKIQoooohF+t4BYukl7Yk/vDwt8yIn51X9Z+jm2ZNtyJ6MoYefSIq4UU1czrwYpsSNyJSNZ2Px/8AiW2xztXriH+kkD8aQ8V7OWUEquost/8AsAZPqR+ddVryKavVMv8AZ/3FN0ynj8Ti1u7eWYFu4Byjb+RFTbPafUIIFtVjyy34mPrXSdb2Y013L2UJ8wNrfVYNJNT+jPTn4CV9CAw/I/etY6vE3zCZj0rr8pi7hnbC6zKrCBid8E+4+XnTzUa7T3bhhixAMskhcwIYg/Fy96Ut2EKHcLaXQOS946fXP51jrjqSosjSpZtjqLYuRzGP3RjqfOlsMbG02/j/AHLLrUU/7+J5qtUkYe518Mgj8jW/gXFEDAEXlI8hun/UAs1o4fcayhBvi2zYnaPtyj71tTV7HV+/F2F+IkEznAXmftz6Vc7gj9/xFjY3HWt16tdXbJI6bGDCY/igfPpUzhNk5Y8+Xt6fKlejt3r7i4ZQQJMED1ict+FWO1aCgAchWLJSjSJtx2x1GZ0UUUiaIUUUUQhRRRRCFFFFEIUVr1F4IrMeSgk/KqPr+JPcJY3HiCdq7hy5AbRzP9zTsWI5IrJlCS+E1j3o8x9a53avah7gUXIgEsrDdiSqyTmSBMYzM8opqARzEiPKPxpp6au8V8RfaXAMPOvapreI7V+KCckAQOZk4HOohFyEIUguRti4F3L/ABDIYj1KgetR8OPWT459JfaKq+g4vcsPsvb7lqcXYBjlz2k+HPM/WrOjggEGQeRHWkOhWORw09rwKK9oqkvCiiiiEKKKKIQoooohCiiiiEKKKKIRP2o1W2zt/jIHyGT+Q+dc745x17Ed2QCGUq4En+I5PTABB5zUz9KPaN7d9bdv/wBNAzGJEuWAH0z9KpWg1YZ1e/OwMGIkkGDyA8yZx5V1umx0gJnMzvbkCdF7PXzcuPdIEvO7l8QJU4HISDE9AKbOaUdkrrtaJa0bfjaJBEks7Hn0G4D3mt/FNawOy3G6JYnkqzE46nkKqRbUJINLZmjiqm4yW1kbmG5sYUhgRB+IsJWOWSTEUsudorS8RRGAa2hhixwnOIPLapzHU/WmSam3YsllBukbmBLEE58WYwATOOkxVL47r7d9UNqz3d8MRcIM95PI++78aaq3t24lGat5Z+I9pGfVKEe3dtFoVlA3DngsIYEH64Iq48L4ntOYFtsj+Q9f9pOfQ1zHQae3Z1iWbhJuYVrixCOYgERlQcHrz5ZroGmsbRB9vpS8qLpCy+N2smWyikfD+Kd2drnwdG/h9D6eXlTyua6FTvOgrBhtCiiiqS0KKKKIQoooohCiiiiEKKKh8X4kti0zsYjA6yThQAMnNSASaEgmhZnI+3rLd1WoZCGU93JBkTb3WyPcH8BzpGOIgAG0oU2Yy0GWkAEA4xAPyq9cU4WG090bQLsOCxHMqAWwP3oUcvQVzxOHOLiWWUK7m2V3AgkXNoH2M5ruYyNNek5Dg6rnUeyd+9d0puvLkkKssADhZP8ALLTPmT60JwotJf4nJmMgeRI8hAgTNZdl+CvHduIRXLgZ+JRsn2ggx+NWRLHMJG7zPL0wOg8qxs+hjU0qmoC4gfhBubkUDZbXYCRzZgQ3/axFVrhXDlXdbI8bQzHyBE/IyftXSV0ndIBJPr1JPM0sGgtgYUBgTJ9NxiflFCZ+YPiinR8LtrJCiS25mIkk85JPWabucD2+vWazWypBVc+pBgfaD8q23bBYgBDjE4E+uMCqs9neSFoRftwQcySfrU3gOt2fsXbA/wCmT5Hks+nIVsHDYEtC/j9B/ek/ELRKY5rn5df7/Kjy5BUndDcuVFV3hPGmAAuZHnzj+4qwgzWN0KGjNSOGFie0UUVSXhRRRRCFFFFEIVStfrf1q8H/APSssQg/iMZYjlEHE9JPUU67Wasiz3SmGvSs9VWPGfpgerCk1qLVsW1HPCjOI/ePmBzPmcda2YEoaplzNZ0yNxy7u2ADJZlkGAhdSQY6sY59APMzVL7a8XRuIWrlohjb7tSfNkMnPuImrlxBo2qDlCbkk9VDGefPnnpVJ0vZx2ubyBttwdoG5nwGU4yxYyCf3ZHSK24wBuZkck7TpNvtQv64NOg3OWl4OFBBJz/KAJ9SKsAK2lLeecn51zTht19OLl9rZ/WbjFfhIhFM3XI6ZEfL3q7cL4kdRakBQ3KCPrkismXFW447zRjyXzzJtnii3QdpEDn1NZgoZPOTn8OVe/qqqsAAeYAj6+dYLpomOp/59qT5e0dv3kk2hEjIrJNQBUK0SlwzvYP0hdigD1M8/wAa2sw8iarpk3DXKWG7pSe9j6U11FxihEcs9elLNUadi9IrJF9g7WKH3X2P9jj6VYeD6mPAeX7v5j8/rVZ4mhhXU5Qz/tOGB/H5U50oZkDJBK5/Mf8APWmZQCsXjJBliorCzcDKGHIgH61nXPm+FFFFEIUUVq1V8IjOeSqWPyE/lRCVPjOr36tv4bahB6nDMB65H9Na0YjJjd9h/wCKVcIYlS7yWuMWYzPOSB6AAx71p7UcUW3bKB1Fx8AHMzjyIHzxXXCVSzmF7tov1PG0OoNxHLbV2SPhM7sDGfIkdeXKs7/aAKuHBZslTuAIIggxmCM5/lORSniPAb1m2jNb2TkLuSGKgsxMEKvhAwOYjnW/Q8AvXyt34AB4VeWxyACkYBHnjyxTvLUT5rl0s8QhmUKHDWV2Y/dYmMtzJyTnnJrLg3Drth4Lp3a5LMYMdBt8h59cUl71LVnTF0a5tBDOBBWSIVmidvQwRW9tYSihItKDIC8vXlHvSNB4EdqHeW/ScbtXCy9RykiD6iD5ZM5A50u4VxC5euvcUMLQECf32mQqjoFXDH18xjXwrgavIDncf+owMkA/uKem7mT5CB504uounVmVdxS2xRJ6KJhZnJ8/WsraVJC8zQNRAJk7ToYzzqFr7kGJpD2W43ee5qHvOpTajQoIVCQMAnmOYnrtnqKX8X7bILkAEgHnUphbXUhsq6ZaFukwJx19RiR8+VIu1nGu7UsqySQB7mAPvSa322iZTdJ6GD7+Ix8vxrDiV79ZsYGTnbkkQZH4VoTDpazENltaE9TU6m54gyADkIJB9/Q1O7M8UILIx7u4IGw5DDO0z1xjPlWXD9CXKzhRnqDHKftA9qa8Y4Bbuj9kdt0cjj6QB1qzuvymQqt8wll4a37MDyJH3kfYipVJ+zupZlZX+NSJ9ZET/wBtOK5eQUxE6KG1EKKKKpLwpV2rYjRaiOfdt+GftTWsL9kOrKeTAg+xwaspogyrCwROTcGv3GhTICgeRB+Ix55DD+kVEPZnVXdV3vgABBG/xA7QBlCCD8PWn/F3OhbxJIJgcwIH70xHXlSLUdsbzGEbu9ufgXOCYO5znkIHQk9Irsglt1nKIC7NLJr+G2iUuaxlJtjG1IUD1VZJAiBJgVO0/EbV/clm25METtIkAcyTgbhiBJ5Hpjn/AApbLOe9JTAPgLiTzjJaAP8AzXSez+j01wh7bvcNoQNzsSCczPnSco0Czf4jMZ1GhX5lfu6K4l096ALFyA1rvQAsRkFiIAwfDJ6e2zSaRLZIS6XVSGAcK8EAlSSjw2Q0ZAkCRMGm3aS9+s2yEIXu5lo+LoQAckeZiPwqoBt1twGBYwCDgEKckgCYl+ZnkcVKW677SGpTtJ3Z/t1dNxUvBUJfIyIzBJJbGMRy+dXy5eVk7xXG0idxIhhzx6VyW3w1EbcTbLKCpVjdIgTkgMsef8Oa32eI3rtzu7DF5nwWrZIXykTtg/xbvejJhUmxtJTKQKO8tF3Vv3V9EZNsKbe0KZgxtYAeEgRzxVDeySS7kyeXmTTzjHCOIo29rFy6OpXa3/arlh8vpSvT65lBVtyzJKMZjnJ2XIIk+lOx0OCIrJfcRLcaWxip/C7vcnefF/CvQnzaf3V8upxyBIlq9hwqlHUkArjYrDlPwiRPWaYazsnsyrWlkZLNA9BmQSflTCw4MoAe0YcD7UIot2wrs9wmSSM5yx+c49DUzXce7l5dgB0AmfpFUj9bOnvfsCLjkQCEnPXYJO73pxY7B8Q1hD3Rsn/MO0x/pAkfSlMEU2xjFLEUJf8AstxpNVc7y31tneOoIaAT7gH71aKR9kuylvQWSinczGXc82PIADoo6D1PnTyuTlZS3l4nTxAhfNzCiiilRkKK52OP3f8AMf8AqNbBx27/AJj/ANRrZ8I3rMfxa+kvty0GEMAQehEj6GoN7s/p2EGzbgiPhAx5Y6VUf8cu/wCY/wDUaP8AHbv+Y/8AUakdM44Mg9Sh5Ed6jsDpWmA6Tz2t/cGjh3YpLG7urrgtgEwSvnHIT6kUibjtz/Mf+o14/Hbgwb8ECSDdEgeq7pH0pnhZqrVF+Liu9MtScCKjaGUrMkFYJ8zIMyfMzSe12Ci5cabKh9ohUuEgKWPNrvm3l0pM/aG7mLzGOoeRyB5gxyIqM/aK9/nXP6j/AHqy4MvZpBz4u6y1L+jnSFt1xWuHyZoX6LE/OasOj0Nu0uy0ioo6KAo+grllztJf/wA65/W396XcV7UakWbhGoughGgh2BGD60N0eVh5mgvV41OyztVK+O9mtPrE237YaOTcmX2b8uVcX4dxPU37CMnEdTu8O6bhQqxIUgl7gBWSIYc8zEVv0+i4qdxt6+7dWZnvbhgQOfiAX2nBxzpS9KwNhh/iObqVI3WdFt/o/KC2tvVOot7gvhUsFaDtmQIDAnl1rVa/RTpy2+9dvXmJkywUH6CfvXHLHFOLPfayur1O9S0zeuADbPM7sDl9QKc2bvGA6o1++YDGRebxYmJ3ROMZpwxZjy1RRyYh/wAbnceF8CsaYRZtJb8yB4j7tzPzNT64Yl3ialbbajUbmY7WNxyG2iYxnkZg+leLx7W3F7lb9xbt1d3eNfcbBL+FRO3cYgN5dMAih6FzvqBkjrUG2mp3SaJrjmjbVadAb2vdsgHdqTEnzJbp5fWp/aXV3FsobWuYndbBNvUThiFJEOS2D6cjziap8GbA1CX+LG/lM6pNFcb7Mvr7l1kbVX5Azue4wnoYzCkHmJ5jEGVnX9fqbLMLt+8cwD3jgdZESOo6VJ6Ig1qEj4wVekxaurrTxHjgs2zcYMwBUQuSZIGPrUThnG0tagb13Y5MoKDG4liWEQokR95FbeO9srGpTuxcs22YjYBb3OTnmyvttiMSCTnIiuk7AGpzkQkXHWj47p3TeNoQCW71wrDEkbcCR1E/OojdobN6+tuwrhmmFMGSOggzMelVfSXeHaTbe7o37jWxtsBXAL4wx2gQvxEyxIdIBrZpLmqv6sXVtrproQMO72yiEBl2JjaCGjGckHrSVbzEf1HFPLct3EdLdtAb7RMwdpEggFZmMRBz5V5qdVeubETQnuyoI/aIm7mIJC7hyzAk7gZABmlDthxS9e7nbLIx2sQWZNsjLEkmAxMdcHoKsHAOMXwrpcfvrkvud9iqB4VIUCN4JAkHlHJgaLLiGkIZhb1VzvbguWLdgQpVbbKyn4gTKwOg6cor19RWrUWNU7G/dv6buZYHoQFE+HasAiciT1IBqFY1iXSRbcMA23cfCCcfxGIzz5VpxkVRmbIDdyW9+oHE78Wbh/kb8DTi1wF22wVIYFgQSVgRzIBA58ufPGDSi5pS7mypBZm7vzEnw/nTrUg0YqiCCRFnZ/tYbCNb7pbqMACO7KnbmfHbfcViZVgwpvp+11kxcdHt3YjfvuMjASF3L3RgqAMqVPPkSatHZjsnfsqjq1oXNp2FxzE9DglYA5yIOOQNbuI9ndTcbcbSlG53LAt55E9QyicDEwOflhtA1XNx1EXUpPZniCWbnfKXIVgA1p+7ZgZn4wZk42mJgcqtt/8ASNaWO8GrZlcHebsCQQQO6TwMvoeY65mk2i0C2DdRrbFRe2rIGI2sJUnI8XL1FT9XcOpMbiltUJO4fHcHwLGZXlgfQEABzor0T7xKuVsCYcR/SQhZWt6i4jAyy3bYnMHwvat4QxBBPIRMUjsdsX0+pW5bS3cU21U27i84E4iSp3En2PrT+7wwlSzRcfZzgE4ERymfvymaV9luC6hmfuVVyVWZVTtgAgKWIG4rINQFUKRtXtDUSwO9+8i8d7d2NQZu2dRbmJRL/wCyEYG1GswPrUG7x+y25rVhB+8GYgt4YbCoqW0kwORPPIrpA0payLWr0we/tEBFDMFEiGClmjAzyG6uf9puz7i7uS33QuDAKsgmcAlwBuhoxjAqMZ9O0vk+sV8M4hxBEuahLp2Of2jJcMyIiSMiBAgxiPKsLGsLOSwF8kA7S6iJAMwQM+vrmrDwbgukSwjXWsi9DSneMt5cmQsOqnGYHnVZ4pwgklglyN0ZA5+/KahVNGpLMCd/3+ZaeCXbDsxe5cWAd6rZuOrAbQZKKQ3lBPSpHGLenvWmOmvBgg3LFt/CQcBrbAEHBkgcjOaqWh7TavTuV053IWD7CGbxfCSApBHJZz/518Y7a6m5auWrlqzuI8Tslw3RB5hrlxo69OtJyZHVzY2jceJSoo7zVb7WtcXZftW9VtYBQ3e7j6TbdRt5gAiQIAJAqTqe1L3dWpuommLKqYkLsEoPGxZlhZAM8wvKBFd0mjv2wDbI8QBjw4OR+96HmPOtXFdJdBFy65uE/EcmPIZ6fQUk+Iq6qNj2qOGgtpsV/NzqvZjhmssXLl7fas2Xubi2oVSXUbgLgOFIVXOVO07ycACIPDNWmou3e6Z7iWiXN1UeAD4NxCoJJYbiYghj5Yolhx+rlbt490GBRA7kNEzFuYBmJkYmoXBeI3bV03LBKssmAWBI65Bnl5GhcrIRxv8AcyGxK4P0+wl7ThveaoG/da+lsAqHa4yAnICgxiYEYk8/Os+Kaa3p9O9y0BcRj4gw5OQu1T8zMiIlcnrq4p2/1aWC9vahdLe9y1txDCVCL3awxJZjO7nMCJqk8M1JZWts+zvGDFndwhI5ExzIMwTjxHlirePpOmuZXwSwBvidB7Odt72lUIbVsFiC21d8ljORMBoBgqeowedecU4yxvd/etADduZUK+MLE8uTbRGTPKstNxewu1Lup0Y7tS25bVyXaMZViN3kRC4zzACHifEhqH8K7QyqsAhpMbd2CRJxj5GteJks1zM2RGrcbTo+k7V8FuJ4NQ2nYQQLquCuZwfEvyk8qlDUaFX74a8BTmbDMWPKMKpAHTPnz6Vy6/2VFq6PHaUGDDXUnOcIGLnkcRzxW3Xaw7nNp94VYO20UCidrcwNrZ5wokCMtlCqw+Z/zHNpPyrLdwbtLpxxi+b90ixcTaLlwgglCCpZmlRIJIOMAD0q82O1OkDIo1GlKCdzjUWZHPaMROekYgc64ho+H27oMH4E3S2N08tojPuBTqx2cssFLbbTYJZXdbiecq52uP8ASQcjmcEfDq3vaC5ANq3nX7/GdIRuGu04C5AV7U9SBO4l+kCOY5GuMcE7Zae2XW+rxkMoLhWjkZRwRjBkH5zAeXuyYfuLltrd8B7Zk3l8StcAAJJBG5gyrMEkNGRBqGj7G3LoN424VmMFmQZLYhWIJ5YGevOKhVKCka4Eq+7rUt9/t7w8Nba1dYL+9bi8ro38S3kWW6/FPxHpio3bft5pby2jp3vajY03VuPciGEBE3rhpEkgdBk9Iul7AsiswtNduGNpZJ2wc+E+HoQdwIzAHWl/Euyd60RdIGXVYVl3TkrKry3CSAOce0yFyEiz++8Lx0aH77R72c7ZaW1uAt3FFxAAmotC8gPM/tVIJQ7iYNs58sRauzvGeGQSG06EjKhjbUeyXAdo54Uxk4qoaPstuQFntOAPC5ueBcYgoecjkfLpVd4l2TZWMOzGYPdWrrHEZOFA9pn0qcmP0NmRjyA9qiC9dYkMjlGHUE/lWpu9Yy9yQefP7CMVG7016LxrKcisbNzWEI4jhdVFenVUn780d+a0fFxHw0nDTWwZ2+sdPpWm6m24t1W2wQTAmPUCPtUfvzXhvGktkQigI5UcG7mfeI48dzaBMKAxEkCT6E7ROPyo1O0rbiQox6iev1rST6Cg3TSAwogxuk3YmV90PLcT5nqceuK3W32qVVvODyqIT6CvBczUDJRuSUsVOg6ftVw99PZ3ae+dQigPPcXLTn94kOd2eeNrZjd1qfwTtRaN3x6NrlpLbsDcZAyeGCFuoguNuY92qszZdQScRROH6ItbDLGGMgzn6eYNOOH9oX0gZtgcsVZfGQFZDvTwgZXdtYrIk206Ag6NDBNZJmfUpfSKnUOyuxdQbt3Sm13mxVFuzdDDu1ts6FbbFyouBVRyPEFcEEFRUy5prIuhbNnSKGJ3lYXYoIVfgywYb2DgAdARtM84sfpPUusaVgFMhe9tBRmTAGmldwkHaQSGYTk1TL2lLMZYktkk5Jn196RiLncR2RU4M7t2g11u1bZNMjFssp2M1vdaAXT7rlwoqovxM+V5mZzWrgnaPTJZK/qdu8qle5ezb3K6EgAqzLuZ7auQVJ3k23J544Pe04T3GfpHX51kdOosqxmWJGAOk9Zz0qCr2d+JIK0Np9CWe1FgqJ0BU3XZHDW9hW3vCqzOV7v4DvjdJICiTmqzxNG1JKqgtIy23iDc2uzG3ctl1BBa3ZW0rIQNhRyPgO7klrQbyNscpz/w1E1Nja0GOZ+xK/lUnxEGq5AGNjVTvPDu0YTvXFsahTsFr9j3ishZM94M3GRWabZBfcjEkgAg4h2t4fYAe4lzSvcZ4W2h7wgEwWW5bIC7ShBURuLhTCmeMXNMCBEEHAJGcCR8qgXrMHpVmDpvcquh9qn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2" name="Picture 18" descr="https://encrypted-tbn1.gstatic.com/images?q=tbn:ANd9GcTvnygj_EYjxgAaKcCZIvH4h1giEPYREXI88kaIlrMmlpyhameNZ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00400" y="4038600"/>
            <a:ext cx="2000250" cy="2295526"/>
          </a:xfrm>
          <a:prstGeom prst="rect">
            <a:avLst/>
          </a:prstGeom>
          <a:noFill/>
        </p:spPr>
      </p:pic>
      <p:sp>
        <p:nvSpPr>
          <p:cNvPr id="1044" name="AutoShape 20" descr="data:image/jpeg;base64,/9j/4AAQSkZJRgABAQAAAQABAAD/2wCEAAkGBhQSERUUExQWFRUUFRcWGBgYFxQaGBcXGBgXFRgYHBkYHCYfFx0jHBUVHy8gIycpLCwsFh4xNTAqNSYrLCkBCQoKDgwOGg8PGi8kHyQvKiwsLCosLCksLTIpLywsLCwqLCwsLCwsKS0sLCkpKSksLCwsLCksLCwsKSwsLCksLP/AABEIAOEA4QMBIgACEQEDEQH/xAAcAAACAwEBAQEAAAAAAAAAAAAABQMEBgIBBwj/xABAEAABAwEGAwYFAgUBBwUAAAABAAIRAwQFEiExQVFhcQYigZGh8BMyscHRQuEHFCNS8WIVQ4KSorLSJDNjcsL/xAAbAQACAwEBAQAAAAAAAAAAAAAABAIDBQEGB//EAC4RAAICAQQBAwIFBQEBAAAAAAABAgMRBBIhMUEFE1FhgRQiMpGhQnHB4fCxBv/aAAwDAQACEQMRAD8A+4oQhAAhCEACEIQAIQvC5AHqFH8dvELsOBQB6hCir1MIlAHtWsG6qu62nYKha7YGyTmYn9ydgs7eN/WiR8FtOJzxTpy5pG71DT0z9uUuSz257HNLg1/84eSTXT2hq1K5Y4Uwwxhh3AHHDv8Aed6IgDLM8Eot95vq0y0wIBcYmDEQOklZcsAcCBEHKAMunBI2erwytiyh+r0m27Et2Mdo+yBdJR2ZtpqWdhcZcJaTxgxKbrZrmpxUl5M+cHCTi/AIXhcuPjt4hTIEiF414Oi9QAIQhAAhCEACEIQAIQhAAhCEACEIQAIQvCUARWivh6qi95Oqo3xe3w4gYnOmBMAAbk+OiWtv4vBBwTE91xMciDohySJqDY6No4Zr34zmjEWkDiIP0WcdelQDEA8t1nCSOR6a5r2nfTnfrPEAHLwVe8t9o2VktgeNR4bqO2uzAWZsF5ltQScnHP8APgtHbKmQcdI9/ULu5YbKpQcXgR2+qDSB3e4k9BkB0ASlwVy1vb8uIS0kajT3CqRJwggk7SOq+b6tzstbaN+iO2J5QiXA5Yqbx4wCPULOgS9uWpTyscpGx/ZKLMyaogcT6FM6eW6EY/Bp6dY3SPoHZdmGkwccR8ySnNevh6qhddHCGj+1o+n5XlptGrjoPYC99VFQrS+EePte+xv5Z295OqU3naXuq06FNxaXA1HuEEtY0gQJBHeJjzVC23i8kCc3aAaD8qrbmGm7NxNTDBMnIfNhy5mUnZrY84Q9XoJZWXy/BrmuI0Vyz2mcjr9Vg7DfVRroLieuY6LV2a0Ymhw39Ffp9VDUL8ovqdJPT/qHKFzTfIB4rpMigIQhAAhCEACEIQAIQhAAuXugErpcVRIKAPWaKnfF5NoU8T5gkNy2JnP0XdntI0JE9VFet3ttNF9J2U76wRmDzQzqxnkxnaS3io0lmRaDlIkjU6cvukvZyzVKtQlrf6YEPcflG8czkMgtfZ+yzWO7zi6OUSk17UXWV7WsEUyDH1jgc5y5gqmUX+pjcJx/TEcWu0s0B/4tvJZm8f6dSRliJBHB4znxz8uaY4y1nxS1xZIzG07/AGnokd63h8V4IEAEuz3JEAAcAJ9FFk4IcWZ+Ig9CtzSpY6LQd2/ZYu5LGXYGiZgTyC3zGw0DhCnGOU0yi58rBlLddeekEuBeYccQEcPl6Lix3U7PcycLiCMIMzE5k5+C1lagD1Vd1lPVZq9Iq3Zy8fBZ+Mnt2iX/AGIPhubOZBHjt6rNXDYi60ZiMPzeeY5aELfCzFTULIGmYEnUwFY/TKVKLhxj+S2r1CyEZRfOf4CnShp4kH9knvd0UieBHlP+FoOKU2yy4muYdCI/B+i0JrdBpfAlVJRmpP5MrdtcG0gn9IEDxXF51cT3u4uJ9Uvc91C0d/L9LuEbO6flXbaZkjdebc3tcX4Z6vYlNTXTXAktd6NpgOdLSe82RILdjA6Jl2T7fNqVm2ct+YkB+neOYEHjpPGOKxfaa9fiCmCMJp0xSgcWEgyNjoqvYOzuq3hRDATFRrjyazvOPTQdSE7pY7HmJRqa1OL9z4f+j9E2X5QplHTEABe/FHFbR5c7QvA5EoA9QhCABCEIAEIXjigCK0WjD1Se13zTae/UAPCfspLwGNpEluKRI1EggEdF8+vXsrbqbzgZTe2ci17cR6h5EHpK62orLBJyeDbG3N+IBnJzA3jjG3iprNeDcRIdG3visW2jbi5xdQqgviYFPIbiYOUx4BXqVCs2MQYwf/I9gPkwyfJQV0ZPGH+xa6WlnK/c3EioP9Q9VVr2cEYXtBHAgEeqo3RaxJDTOGMzIkmdJ26rQ5EclY+CoW4cojLSOSWnsxQLpFODwBIHlstCaDeCqXtedOy0nVahhjRsMydA0DclcwmSgpOWI9sksNgbSGQA98d1a4hYJt92q0gP+MLMx2bWMY1z4OmJ7sgeQC9df1qs39Q1Raqbc3Nc1rKgbuWubkSNYI4ru3wPfgLPlZ+P+4NzVrBrcTiAAJJOgABkkrGV+31SqT/KUmFgMfFrOLWujdrGjERzMKj/ABG7SCpd9M0XSy0vgnQ4WguLTwOIAEcis92EtfxKrGVB/TpNL3HbC3SfEjySd1rjJQQ9o/Tk6JX2rrPH9v8AfBrGdubRRztFGm+mNX0HOxNHEsfqByOy2Vgt7KzG1Kbg5jmgtI3HvZfLu2N8MNOlaKDYZXaWkRAa8cfCf+VWP4R3uWstFJ5hjAKoJ0bMh/0B81Gu5qW2T+4an09S034iCw12vvj+GfUNuqjr0sXVZpt9VrSSaTvhU9AcIdUdG8HJoXrrRaaWba3xN8FRjRPRzYIXfxce0nj5Mv8ACz6bWfgYW67GVBFRgd118CM1WZcNEDCGZD/U4/Upjc97stNPE3KMnNMS08P3V74DeCuUarfz4Tz5K/ctq/JlrHgxd/8A8PrPa2xBp1Nns1/4mnJ3DjzTbs72Us9gZFJkOOrjm93V3DkIHJaENA0Wa7S3s6mBhMYic8phsZAkQCcWucZrrUYLdgrt1M1D8zeCC++1opyGjE4GIOTRGumZg5dd1jrb2jqEzPiS6Zz0hwDejYhRWhxe4nOXHrm4iM+pRWuSp8Nz8hBLcOeKQYjTIzHmEjK2U39Dzd991r/L19Bzcn8QCzu1w6AMntzJz3GUwDqMzExmvoNitwqNBBBDgCCNCCJB8l8MtVBzCQ5pHeLSTpiGZE6TBGh0Wp7C9oq3xmUHOxMLSG6SzACRBG3dIj2WarfEizRa6e72rfsfVULik+QCu0ybwIQhAAo6/wAp6FSLxwkIAUVWyCFFe/fpNeNjnykfkeqsPETOyS1bYQ4tMPY4kd2JE/Kcsv8ACqu1MKXHf5IszlttcVMHdziJPXXLUiI/wvaFKX+qltVgaXTEjMRsZOcplct1AznpE79BPmm4WRnBTj0yIyuyjhpc3ukdNvSStFZz3QllGzwdZOgnboNlPel7UrLSx1XYWCBxJOwAGbieCg+SyKbeEX9Oiwn8TQXCjT/TLnHqMLR/3HzVs9sLS7OlYwGHT4tZrHEf/UAx0JVa2Xyy1ltKrTdQriSxriC2oNwx4yJyBgwcl1Ra5NPSVzptjZJcL+Bj/NPY4tqtp/y7acbB0ri0Wio4U2htMUDSHxC6J0/x6pbetidWqF5bsBlJ0+h9811brE+sWYm4cDAzfOOA3Oei5wNqqHEm19fp/v6iOy3D8ez1mMBLaVb4jB/pcHNcBzgA+HNeXIP5OlVwsmrULcDiJZgGvXU+i39w3X8ClH6nHEeUZYfAfUqerc9NxMd2XZxEGRMlpBEpW6pyluj2EvU1mVbWYN5/Y+f2u2G1WZ9GqwGpia6mWNAaI1JzyynzXljuE2ayPeMvjOYzqwYnk9C70A4re07kYBn3hkYhobJO4aAD4qa87CKtMsyzMjgMOn48UtZppSg+ecYRF+priEFiLeWZHsZbnNc9uoDCQeGYV297yfUoMNKKpDiC8cToMI8PJR2CyPoPcWsxSMJadhrt9dCpqjnkNa2k2mxrg4gSASDOZhZtSnGn25P+Cy3ZK73YpePJQ7BvcK7m5w5hJ6tI/wDI+a36yl0UG0HE4S6o4Q1o1w6kmflnnwCbfz9Ua0hHAPE/RNaO+Gnr9ub5/fAhrX71znFccDN5yMcEmttgZWbheJG2xHQpjZLc2qDhyjIg5EHgQq72QYWtCUbI5TymZ04/0yQsp3FSYwhrdQQ6cy4cyqtooOJwgAkkcc9IP08k8VKk8fGpuB/TBzykSNEvdVHKwLyriuuDg3LRwYKrWEQe6RMSZJyEgk5yq1y3DZaFQ/BI+I4QMTnExrhGLw5p5bLO3MkkYtY3SV4oMe1xxvcCCBkBOxVKjqVYlGK2/PkZjTp+5drrg09maQ3PmpVVu+uXtLjuTHQZflWloHAQhCABRfzLZw4hPCRPkvatWEovazhxDm5OgHWJzgdDr5Je+yUI5gsv4Bl+22MPGY/dZ28rMaUClTLnO3IJjbU/43TKpejRWbSnvOaTGIyAN9d9FYpXgHFzTDi0wfESPRUW1w1HHT6z5IvDF1nusBoDjJ3iQJ3jOVcoWZrcmiJ9VeptY7bwzU4aBtCehFQioro7ghoWeMzr9F837dWpz7a3KW2fDhbtiMOceuYHh5/T+hWL7UXOfjF8fOAfECCPQHzVsHyPaGSjbllp9GlDKhOCm2kHP1lztY+qxXaO2iu4YGlga/G3i2MhB2O/ktZVvEB1LCCWimGvaRrx13CXWy7GOqH4QJYYjLc/pCnHhj2nfty3S+xq7kqivZ6dR47xaMRGRxDInLaQVfbQa0zAB3OviCVDddk+FSYzdrc+IJzPUSSrJP7cPDiOIVT7MicvzPHQTx97O9M0NOfl6Ej7hcF3v35dDyXIf9vt9mjzXCoka7IcgPRs/cL334DXzJhQtf8Ab6D/AMYXYd7+/rP/ABBGACpSDvmEn1ngDyXhoNaC6AYnM5+AlSDL6c+n5KDmPSdhyHHqq5xynhcklJiO6gRVJdnizJ8/fgmFqqgMmIMxGsj7LylRwuk7LtwaAYkzx0C85VCUK5QePPfY5OSlJSQrsjyK4fpMAjiNPwtBWoYhlkqdOzS8Ry5aJj1K0fTK5Vwkn8lWompNNC57CNckudZauIGaeWnzrQloO0rO9re0LbGxpFPE6oSG5kNBAmXEdRkOa1JQU+xdVOxqK7GVZ+JgH6o2S+jc73vBIgDisNeHbm1vIdTcKTQB3WBpkjMmSCT0+q1/Y3tg+1Mf8QND6ZE4ZALXaGDPAjwVuHFcDVujsqjukaulSDQANAu1l71/iBZ6DsHfqOBhwY2cPGSSBly9E7um9WWmk2rTJLHzEiDkS0gjkQR4KGChwlFZaLqF4hcK8kFrAid9vfBKrW8NY57s4BJ2nYDpt4phbXZgclnO2FowWV54/YF3/wCQqL2oVyn5wD4RlTeTi5laQ52MukZfqjDO5gRwA9e7qvcsrMrZf1XEVYOskgzzEA8oAVOs2PhCQ4NDQDsYaflHD3uqzXf0BmO69w007+IDmc5nmF5Su2UXuT85KEz6uDCvUK0jmEpsD8VKmeLGn/pCvWQ97qvZJ5WS9FmrUABLsgBJJgAAaknZZu09qWVZFKhVtDZ+YYWskf2ueQT1CWfxNvNwayiDk7vv5gGGt6TJ8ArHZd1KtSJJccDR3QcO2g8growxHcyxLCye2e8qTnhlVjqLnZN+KxpDjwFRhgnqtDZ7vawzGY0luQ6RkFje0V+Uw11JjHSQBDtj/dJ19VoOyF6OrWYF5l7SWHvRppM7xC7OLxuJynJrsdn08x6ZhcOPv99/Q9V049P+n6ggqOoffv8AKpKCN7/fv30zCgdVXtUqJTRwlbVUzKnv3197VFJScjAFxvv/AB/gdVI0+9fXQKFnvL9j9FMAeHoT9YCgdDCP8SfMqharzYx2ANL3/wBrQJ8ToFYvKuWUnOEggZfLE6DRIezoAe/FJJBM5yTI38/NYmv1Ma7YVRS3S8vwWx6yNW3yW51KNRjd3DC4DrhMhMqFZr2hze8DoRmktvtwY1rs2l090mSAN/fFUuy1sIquZo18uA2aRnl4fQKuj1BwuVM2nkHHKyaqpUgSkV9XUy1UyypOstI1a6CAeepyTW2HQJbVtkaR1JOfQAEnrkt9PHJGO5PMTIj+Hz25/GZluWkeZnJLrBVNjdXLXsJfTwtLHAjHjABHAw5xg6Qdlp71srqx7zg5gH/t95oJ4kmZPCcl88vGxuoucwucMwYLW56xmHQRnqNfBTjNM3qJu+O2yWfpgZ0+xVprAECmGnME1GuHXuySvqtw2FtGgyiyYpiBJzO8+a+Pdn7/AH2d8tJie83Zzd8tjwK+xWGsCQRmHCRzBEhEhL1CM4tbnleBgheShVmYVLaMx0WY7bMmzagd9oM6CZEnktfaKWIc1nu0VImzVMPzNbjbP9zDiH0VOpi50yiu8HJdGTu6y/EtbcUYWy5xOXdGeY/SMojmoa1yPaKjQe6ajiyS0d0wdDnmRn6J9cl1ObZnPLR8SoA6B/aDIGfHXy4KOrRIkyANSdTzkxryXj9V7lEY17e+c/4GdLpoWRzJkTr9qtDWswgNaG6AjIRmTqd4HFaPs1eBrtxOGbSQYGRyEH19FhLdf1Gm6HBz4MHCRlx1BHgDtqvoHZavSfQDqBlp1n5gdw7n+0LW9M/FOzNsuMdDmrpjXWsR+4q7a3EazmOaM4w8MwcQHiC5L+z1ibRbUa9+BzhDXRMHPbit3VpyIMe+qWW2wUwC95aGgSS7KANy6QPNemjZ+XazNUuOTDXrYcVUNZUNckDvQRGuX38Vsuzd2/Bo4d3HFk3kBv0Sqj2gogzSo1qrd3U6TsJ8XQXDond139RtBLWPONubqbwWOaObDmRzzCnY5OOMEXYnwi+738v0AKiePfv8KUjy8h4AZlRke/8AH0GfNLnCpVCiVuoz379/VQGkpo4RrukF6KSlZT9+/f2GBIxnuB+CVK1o4A+DT+Fy1vvn+fXmVIB7ifQ5hQZ0r2+gHU3AATGXdIOSU3e1rXHEYBbkc+PJNrbedOiAXvwzoB3i48A3UpS+/KclxpVmtO5pHD1gSQvPep6WNl0LYtZXhk1JJYZPUYzCGE/EzmXSAPGPcry6btisXRkJjLjkMuklXbG2nUaHsc0tOhGf+Ffp0gBAXNP6fKdkbLEklysEtySwipeTcjH9pWJrW2s6u5jWf0qZh7pAMlocMiZIJIGQ5r6DWpYh9ElvCzksIAzkSByW/JZR2uW14MzeVSrTa34bcTnFkCdnZ7kaJF2qtAqUrO8iHOa4xwGXpIMLXXtdT6zC1gLThbBMgAtIOuuyxVu7OWp1UMc0uqOEgl7TIGU4idBwXa485NbRqDe9ySa8CGgO94L7hctAtZSadWsaD1DQD6rIdmOwhpOFSvBcDIYMxI0LjoY4Bb+y0YEnUq2TF/UNRGzEIc4JoQvV6qzMBV7TZA8EHf1VhCAF4sJAAGgEKOpdocCHNEOBB0zByKvV6+HqqVSoTqUOKl2jqbXRk7T/AAtoOdPx3hv9vcmOE/stdc12UqFJrKIhmvMk6knclVrTUhpjU5BR3ZaDhy296LNV1cNV7KXa7+vwN2WW21ZnLKXgdZdV897dXkX2llI50qRa57dnuPez4gCMuZW+o2jFyKx3aW7B8dziPmh3oAfIj1C2tPhT5M63LjwXv5miylSfUe/+o2e7EDTbaJHks92xBp1KTqb5e042VBEhuctPHbLh1Th92UqtGkPisZgGYJz2Gngqt7Uqb3NazNtNsT5SfQBX1tKWX9ckJLKwaq6rb8aiypEF7QSN5/UJ2AM+StR+PfAceKX3e5lnoMFRzWZZ4iBrLoEnmrdC1MeJa5rhvhIPRuSTkuW10WqS6zyelvv30noAvMH2+w+48lLh+sfd3pkhozHh6y78KJIgYz7fQfchdtb79fp6g8V01uQ6D1b+QF1Hvr+D9UAeAe9o28Poio/CCT+kEniAM8juFzVrtYJc5rQNyQADwz2KhFqp1muayox0gjuuBInLY6KEpYTx2GUZO5K5r2tzqpzeDB/tAk4Rw29lN7c5raRqNLhD8MOynp+VUuuzNZWGLLUZ8YiFetFJhY5tSo1+IjDAHdz18Peq81VNyrk5LnnlkF0JLivIstfdyZVIa4bYjkHRxn6redVk6F1N+O0N0xA9IgnOTnl6+C1NSthC0vTHNwkpeGSjnySxzUFZjTuJ6hUrRagBLiAEstF/sb+l58APQmfRaUrIQ/Uy2Nc5/pQ5dZTtmoX3cXPaSIwSQd5IIjp+yo2K/wCm8wCWnmnlntE5HVSjZGazFg4yrfKwFGygZnMqwhC6QBCEIAEvvK9BTyDS5xExoAJiXO2E9TkmCo3jd7XjFo4DUcNYI3XVjyBnmXjXrS5pY0EmJY4HIlujuY1jh4L7bbLU1xaKgBacwWt16jZPH2d7QS3C4jQEkSqbAS6KtM4nHXWTvBH2OXBWpoiLKHaV2JrLQ0NnIPb8pPA/2lPLHXGKJExMTtxSy+7lDRBzY/LoeH3B/C77Nk/CAdmWOcyd8IiPSFheo6aNbWpr4eVkbosbXts0TXQZVi1WNtVoHDMHcflVGOyTGh8oWtCe+KmhaSw8MRv7O56NPMOLfQg+hS3tFVFio4wGl7jDG54cWuJxObsPgJjitjCxf8QrCanwiNAHjx7p+gPknNO99kYyfAlrJSrplKHZzcNzsqsFV4bVe4BzqtXvZkTAByaBwC4v67adFpq0iylUaC5r6UNmNnAZOB0zB1Va7rHUdYjTouOJtSXNEZiZ0PX/AKUovG6a4A+LiAOgMbch91oQrUrOZcZ6MedrjUsQecd/U3nZi+/5qzh5ADx3HD/VuRyIIPnwVi39oKFF2F7+9M4WgudERo0EhYy6Kr7LZqxZ81RzGs5GCSfBp84Tvs3ZKbbOxxeQ+o4hxiXOfJGZ1OiztRXGFjS6NCjVWWQjH+rGW3/3YzsfaSz1HBgfDsoa9rmEwdsQE+CsXxeAs9F9QicEwP7i75R5keqz9/ObD6dWHAcdZiQRwPRLadqqV7EadQlzqb2Sdy3MNnmDlPRKXPbW5LwWLVSUnCXeOGiS47IbYHV65Y9wP+8+SmNmtach1PFSXxdlOmRLGMcRiZUpQ0jmHNjTmuuztiIoVwGY5Le5/dlorF7XKa3wcRNNxaWinlkBs0COXh0WSm5V5xySSzDOOTjspeBtbHNqEfFpxJjJ7dA4gaHYkcuKdi5eQ/5iR5QD6pF2Mu/BaHHYMcDGh7zYPofJbf6KynTV3R3TXJfQ3KCyVrJYRT5k5TG3ADYKrbbTALuGg9AEyfkCst2irPa1pa2WD5o1B28E7LFNb2rocqhvmonVrtLGiZx1eP6WHks3aCTmSSujeTTvHVVLRbIgghxM5HQQC46a5NKxZzdjNuupxWI8s5a8gzGnqtlcFuL2RObYg8jp9F88tt7MezLEHBhdiGQc8AdxvHNwU3YvtUTaqdHPDUGEncPgwDsRl1zHAyxpnsmmmI2rU2OUJVNY5zleD7FTdIB4rtQ2T5fNTLYM4EIQgAXjhIXqEAK3Ngwq9oqbTn7hNLTZ5zGv1Sm1Wlo1E9Rl5wqNTTK+vZF4J1yUZZZHej//AEneMnEIPQn7SlN3WMQ15IBxF3OJyHvir76ZtBblhos23ed9NAr38kw/7tn/ACt/Co1Gknbp40567+xKu1Rm5YO6TpiMyU1aIEcFSpUG0xMAE7AAfRcvqk6q/T0yqr2t5ITkm8ovF40lV7dYm1W4T1B4HZIn1HVLVgBLWUWtqOgxic/EGtPFoAJI6JoK2EEzAGvDLVXxlzlEZxWMMWC43MMtJaeLZg+WfgV1/sRzyC4lx4umB55noE6sdtbUALSD0VgcUx+In2KLSw+xn75ucCi0N0a7M8SRqfFFhspFFnwywOBM4uEn9k+fTBbBzB1S2tc4J0nnInxnI9cku22dlSlLdFCu3XZTfUMZmWzBGZMzr4ZqxdFztDqog4CA37nykeit07n5RzMH0H3TKhQDRhGn53XO+zkKFu3NGfq3M9hOFzhO7Zg9Q3MHpIUbLpe50lz3HSe8OXzO0HRafYH3wK4rVcPil3post9mJUu+yMoiJbidE7dABrAV4PA3Xz7tBRZUrl2HEWvBOZzw+O0QtcyoHCRmDmqNJq4XSlXHjb/I1KpQimhr9Etr0tWkSMx1H+FQtV/No1GscSJnyAkQP1ScoTWcY4OHqn00ylTTfD6MbenZlwJNMY28P1D8rN2ixOaZDSHAzmD0IOWhBI8V9Qc2MivEpLQxbzF4NKrXzhjKyfCr0YATlG0EAZDCMIEZPmc/Z1P8Ney5c8Wp+TWzgG7nQQDzgOOfHotNffYKjaapqF9RhdmQ0tguyGLMGCQB5LU3RdLaNNjGiGsEAb9Sdyq6NI4TzLo0dX6rGynbX2+/p8l+iyAAu0IWgeeBCEIAEIQgAVS3XcKuEOJwjOBudpPDkFbQgCBtjaBAGQ2zhSNpgaZLtcVT3T0KAF9R+Iyoarth48gu3mAuLb3aYA1OZWL6vrXTBxi8cZb/AISX1bLqoZaFNOsQ/XVI+1d+NqU4s7xUIfNRrHYiGhsSWg5gO3jIrrtRiNCoxh772Ow7ZDNxJ0a3DMuMASvlt0Y6NY1fiEPosc9mAgh1QviJ0gNcTzAjSVn/APz1Ns65TlJ4fj/OSz1CCmlBcM+tdlrXaadQMfRcGH9WHLT5sW4zA6eK3od3QsB/DftLWtlB5rd4sfhD4AxTnBjKRy4hbllSGD3xXqVDYsCNVftrbnJIX7+/JcF7to8j+VzRALREzG37rlw4P/7fwpFh4+0OaJIBAzMTMDkfyp6NcO04JZeFE4HSS7Ljlw0EeqlGXgu4ODMbpRbapOm8+AA/wmDK0tPEAqkGAkzu0hJ6vd7TSeC2v9WRJXoAsdkJAkKW6bWGtOIwMj9j9lI2lOJvEH6JRZK2Go2RMSY5gGPUei8ZppTq1ELI/U1pRVlcoli9Wsq1abyD/ScCNpIM5+oT6z2sOgtOeqyBtPvwTC7rQcuOL8H31W1ptfYrXu5TE5aFQTklybUAOGkhc/yreH1Xlk+Ue91MvRiJwykBoF2hCABCEIAEIQgAQhCABCEIAF44L1CAFNZmoUFsMtBTW02ecxr9Uuq0TmPMH3ksD1n0+epW+vl4w1/blYL6ZqL5Pnfb67alRgdSzywESBq5pETrJERzCwdq7PWmnZnVHU3DEYmPliDnHyzJE+E8ftZu8vcREAcftxTKzWQMEBL+i261Vxp2Yiny3lfZfUZ1Dq7T5Pnv8GaFpw2h9UOFN5ZgDhEuAzLR0wjy4L6faRGEcAu7HYQ2TABccRjcnIk88h5Ly2tzHReoEH2VrPa2tOEyMyOWfsIq29kw0g+DlH8GXdCPforLLtY2S4Tvy/ddeFyzgrq25z3hkmMQkAQMjJz1OhTAhVn2xxBLSGCflET1KW1L+qUnCTibMEGJjkePVZT9WpU9mH/cahpLJrKNBZT3o4hRVGQehUzXgEOU1ooYhI1+q0ZxVkWn0xZPDE9dsHEFQvO6fid+nrrG4d+6bvZKpVab2/IMzpPyzBOZGgy15ry1+inXPG1tN+P/AE0ar1+pPDMVanuY8seMLuHXIEcQthct1FgDn/NsOBO5/C6tFxMrOp1KomowN0JgEHFlxzKf2ezbla+l9PjVLfLn4O6nXe7BRisfJPSbAA5LtCFqGYCEIQAIQhAAhCEACEIQAIQhAAhCEAC4fSB1C7QgCD+Ubw9VIyiBoF2hAAorRSxDnspUIATVKRnKQesJoV5WswdyKiax7dId1K6+QK1qsdPc4Z8vUQPRQ0rjpzizeRpJEeQAHmrhpPccwAu2Xc3UgE+X0S70tO7c4rJYrZpYTIK741IE6Tl9dVeoGWjoFzSszW6ADnv5qZXlZHUs4dqFF/IN5+n4VlCAIqdnaNApUIQAIQhAAhCEACEIQAIQhAAhCEACEIQAIQhAAhCEACEIQAIQhAAvEIXABeoQugeL1CEACEIQAIQhAAhCEACEIQAIQhAAhCEA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6" name="AutoShape 22" descr="data:image/jpeg;base64,/9j/4AAQSkZJRgABAQAAAQABAAD/2wCEAAkGBhQSERUUExQWFRUUFRcWGBgYFxQaGBcXGBgXFRgYHBkYHCYfFx0jHBUVHy8gIycpLCwsFh4xNTAqNSYrLCkBCQoKDgwOGg8PGi8kHyQvKiwsLCosLCksLTIpLywsLCwqLCwsLCwsKS0sLCkpKSksLCwsLCksLCwsKSwsLCksLP/AABEIAOEA4QMBIgACEQEDEQH/xAAcAAACAwEBAQEAAAAAAAAAAAAABQMEBgIBBwj/xABAEAABAwEGAwYFAgUBBwUAAAABAAIRAwQFEiExQVFhcQYigZGh8BMyscHRQuEHFCNS8WIVQ4KSorLSJDNjcsL/xAAbAQACAwEBAQAAAAAAAAAAAAAABAIDBQEGB//EAC4RAAICAQQBAwIFBQEBAAAAAAABAgMRBBIhMUEFE1FhgRQiMpGhQnHB4fCxBv/aAAwDAQACEQMRAD8A+4oQhAAhCEACEIQAIQvC5AHqFH8dvELsOBQB6hCir1MIlAHtWsG6qu62nYKha7YGyTmYn9ydgs7eN/WiR8FtOJzxTpy5pG71DT0z9uUuSz257HNLg1/84eSTXT2hq1K5Y4Uwwxhh3AHHDv8Aed6IgDLM8Eot95vq0y0wIBcYmDEQOklZcsAcCBEHKAMunBI2erwytiyh+r0m27Et2Mdo+yBdJR2ZtpqWdhcZcJaTxgxKbrZrmpxUl5M+cHCTi/AIXhcuPjt4hTIEiF414Oi9QAIQhAAhCEACEIQAIQhAAhCEACEIQAIQvCUARWivh6qi95Oqo3xe3w4gYnOmBMAAbk+OiWtv4vBBwTE91xMciDohySJqDY6No4Zr34zmjEWkDiIP0WcdelQDEA8t1nCSOR6a5r2nfTnfrPEAHLwVe8t9o2VktgeNR4bqO2uzAWZsF5ltQScnHP8APgtHbKmQcdI9/ULu5YbKpQcXgR2+qDSB3e4k9BkB0ASlwVy1vb8uIS0kajT3CqRJwggk7SOq+b6tzstbaN+iO2J5QiXA5Yqbx4wCPULOgS9uWpTyscpGx/ZKLMyaogcT6FM6eW6EY/Bp6dY3SPoHZdmGkwccR8ySnNevh6qhddHCGj+1o+n5XlptGrjoPYC99VFQrS+EePte+xv5Z295OqU3naXuq06FNxaXA1HuEEtY0gQJBHeJjzVC23i8kCc3aAaD8qrbmGm7NxNTDBMnIfNhy5mUnZrY84Q9XoJZWXy/BrmuI0Vyz2mcjr9Vg7DfVRroLieuY6LV2a0Ymhw39Ffp9VDUL8ovqdJPT/qHKFzTfIB4rpMigIQhAAhCEACEIQAIQhAAuXugErpcVRIKAPWaKnfF5NoU8T5gkNy2JnP0XdntI0JE9VFet3ttNF9J2U76wRmDzQzqxnkxnaS3io0lmRaDlIkjU6cvukvZyzVKtQlrf6YEPcflG8czkMgtfZ+yzWO7zi6OUSk17UXWV7WsEUyDH1jgc5y5gqmUX+pjcJx/TEcWu0s0B/4tvJZm8f6dSRliJBHB4znxz8uaY4y1nxS1xZIzG07/AGnokd63h8V4IEAEuz3JEAAcAJ9FFk4IcWZ+Ig9CtzSpY6LQd2/ZYu5LGXYGiZgTyC3zGw0DhCnGOU0yi58rBlLddeekEuBeYccQEcPl6Lix3U7PcycLiCMIMzE5k5+C1lagD1Vd1lPVZq9Iq3Zy8fBZ+Mnt2iX/AGIPhubOZBHjt6rNXDYi60ZiMPzeeY5aELfCzFTULIGmYEnUwFY/TKVKLhxj+S2r1CyEZRfOf4CnShp4kH9knvd0UieBHlP+FoOKU2yy4muYdCI/B+i0JrdBpfAlVJRmpP5MrdtcG0gn9IEDxXF51cT3u4uJ9Uvc91C0d/L9LuEbO6flXbaZkjdebc3tcX4Z6vYlNTXTXAktd6NpgOdLSe82RILdjA6Jl2T7fNqVm2ct+YkB+neOYEHjpPGOKxfaa9fiCmCMJp0xSgcWEgyNjoqvYOzuq3hRDATFRrjyazvOPTQdSE7pY7HmJRqa1OL9z4f+j9E2X5QplHTEABe/FHFbR5c7QvA5EoA9QhCABCEIAEIXjigCK0WjD1Se13zTae/UAPCfspLwGNpEluKRI1EggEdF8+vXsrbqbzgZTe2ci17cR6h5EHpK62orLBJyeDbG3N+IBnJzA3jjG3iprNeDcRIdG3visW2jbi5xdQqgviYFPIbiYOUx4BXqVCs2MQYwf/I9gPkwyfJQV0ZPGH+xa6WlnK/c3EioP9Q9VVr2cEYXtBHAgEeqo3RaxJDTOGMzIkmdJ26rQ5EclY+CoW4cojLSOSWnsxQLpFODwBIHlstCaDeCqXtedOy0nVahhjRsMydA0DclcwmSgpOWI9sksNgbSGQA98d1a4hYJt92q0gP+MLMx2bWMY1z4OmJ7sgeQC9df1qs39Q1Raqbc3Nc1rKgbuWubkSNYI4ru3wPfgLPlZ+P+4NzVrBrcTiAAJJOgABkkrGV+31SqT/KUmFgMfFrOLWujdrGjERzMKj/ABG7SCpd9M0XSy0vgnQ4WguLTwOIAEcis92EtfxKrGVB/TpNL3HbC3SfEjySd1rjJQQ9o/Tk6JX2rrPH9v8AfBrGdubRRztFGm+mNX0HOxNHEsfqByOy2Vgt7KzG1Kbg5jmgtI3HvZfLu2N8MNOlaKDYZXaWkRAa8cfCf+VWP4R3uWstFJ5hjAKoJ0bMh/0B81Gu5qW2T+4an09S034iCw12vvj+GfUNuqjr0sXVZpt9VrSSaTvhU9AcIdUdG8HJoXrrRaaWba3xN8FRjRPRzYIXfxce0nj5Mv8ACz6bWfgYW67GVBFRgd118CM1WZcNEDCGZD/U4/Upjc97stNPE3KMnNMS08P3V74DeCuUarfz4Tz5K/ctq/JlrHgxd/8A8PrPa2xBp1Nns1/4mnJ3DjzTbs72Us9gZFJkOOrjm93V3DkIHJaENA0Wa7S3s6mBhMYic8phsZAkQCcWucZrrUYLdgrt1M1D8zeCC++1opyGjE4GIOTRGumZg5dd1jrb2jqEzPiS6Zz0hwDejYhRWhxe4nOXHrm4iM+pRWuSp8Nz8hBLcOeKQYjTIzHmEjK2U39Dzd991r/L19Bzcn8QCzu1w6AMntzJz3GUwDqMzExmvoNitwqNBBBDgCCNCCJB8l8MtVBzCQ5pHeLSTpiGZE6TBGh0Wp7C9oq3xmUHOxMLSG6SzACRBG3dIj2WarfEizRa6e72rfsfVULik+QCu0ybwIQhAAo6/wAp6FSLxwkIAUVWyCFFe/fpNeNjnykfkeqsPETOyS1bYQ4tMPY4kd2JE/Kcsv8ACqu1MKXHf5IszlttcVMHdziJPXXLUiI/wvaFKX+qltVgaXTEjMRsZOcplct1AznpE79BPmm4WRnBTj0yIyuyjhpc3ukdNvSStFZz3QllGzwdZOgnboNlPel7UrLSx1XYWCBxJOwAGbieCg+SyKbeEX9Oiwn8TQXCjT/TLnHqMLR/3HzVs9sLS7OlYwGHT4tZrHEf/UAx0JVa2Xyy1ltKrTdQriSxriC2oNwx4yJyBgwcl1Ra5NPSVzptjZJcL+Bj/NPY4tqtp/y7acbB0ri0Wio4U2htMUDSHxC6J0/x6pbetidWqF5bsBlJ0+h9811brE+sWYm4cDAzfOOA3Oei5wNqqHEm19fp/v6iOy3D8ez1mMBLaVb4jB/pcHNcBzgA+HNeXIP5OlVwsmrULcDiJZgGvXU+i39w3X8ClH6nHEeUZYfAfUqerc9NxMd2XZxEGRMlpBEpW6pyluj2EvU1mVbWYN5/Y+f2u2G1WZ9GqwGpia6mWNAaI1JzyynzXljuE2ayPeMvjOYzqwYnk9C70A4re07kYBn3hkYhobJO4aAD4qa87CKtMsyzMjgMOn48UtZppSg+ecYRF+priEFiLeWZHsZbnNc9uoDCQeGYV297yfUoMNKKpDiC8cToMI8PJR2CyPoPcWsxSMJadhrt9dCpqjnkNa2k2mxrg4gSASDOZhZtSnGn25P+Cy3ZK73YpePJQ7BvcK7m5w5hJ6tI/wDI+a36yl0UG0HE4S6o4Q1o1w6kmflnnwCbfz9Ua0hHAPE/RNaO+Gnr9ub5/fAhrX71znFccDN5yMcEmttgZWbheJG2xHQpjZLc2qDhyjIg5EHgQq72QYWtCUbI5TymZ04/0yQsp3FSYwhrdQQ6cy4cyqtooOJwgAkkcc9IP08k8VKk8fGpuB/TBzykSNEvdVHKwLyriuuDg3LRwYKrWEQe6RMSZJyEgk5yq1y3DZaFQ/BI+I4QMTnExrhGLw5p5bLO3MkkYtY3SV4oMe1xxvcCCBkBOxVKjqVYlGK2/PkZjTp+5drrg09maQ3PmpVVu+uXtLjuTHQZflWloHAQhCABRfzLZw4hPCRPkvatWEovazhxDm5OgHWJzgdDr5Je+yUI5gsv4Bl+22MPGY/dZ28rMaUClTLnO3IJjbU/43TKpejRWbSnvOaTGIyAN9d9FYpXgHFzTDi0wfESPRUW1w1HHT6z5IvDF1nusBoDjJ3iQJ3jOVcoWZrcmiJ9VeptY7bwzU4aBtCehFQioro7ghoWeMzr9F837dWpz7a3KW2fDhbtiMOceuYHh5/T+hWL7UXOfjF8fOAfECCPQHzVsHyPaGSjbllp9GlDKhOCm2kHP1lztY+qxXaO2iu4YGlga/G3i2MhB2O/ktZVvEB1LCCWimGvaRrx13CXWy7GOqH4QJYYjLc/pCnHhj2nfty3S+xq7kqivZ6dR47xaMRGRxDInLaQVfbQa0zAB3OviCVDddk+FSYzdrc+IJzPUSSrJP7cPDiOIVT7MicvzPHQTx97O9M0NOfl6Ej7hcF3v35dDyXIf9vt9mjzXCoka7IcgPRs/cL334DXzJhQtf8Ab6D/AMYXYd7+/rP/ABBGACpSDvmEn1ngDyXhoNaC6AYnM5+AlSDL6c+n5KDmPSdhyHHqq5xynhcklJiO6gRVJdnizJ8/fgmFqqgMmIMxGsj7LylRwuk7LtwaAYkzx0C85VCUK5QePPfY5OSlJSQrsjyK4fpMAjiNPwtBWoYhlkqdOzS8Ry5aJj1K0fTK5Vwkn8lWompNNC57CNckudZauIGaeWnzrQloO0rO9re0LbGxpFPE6oSG5kNBAmXEdRkOa1JQU+xdVOxqK7GVZ+JgH6o2S+jc73vBIgDisNeHbm1vIdTcKTQB3WBpkjMmSCT0+q1/Y3tg+1Mf8QND6ZE4ZALXaGDPAjwVuHFcDVujsqjukaulSDQANAu1l71/iBZ6DsHfqOBhwY2cPGSSBly9E7um9WWmk2rTJLHzEiDkS0gjkQR4KGChwlFZaLqF4hcK8kFrAid9vfBKrW8NY57s4BJ2nYDpt4phbXZgclnO2FowWV54/YF3/wCQqL2oVyn5wD4RlTeTi5laQ52MukZfqjDO5gRwA9e7qvcsrMrZf1XEVYOskgzzEA8oAVOs2PhCQ4NDQDsYaflHD3uqzXf0BmO69w007+IDmc5nmF5Su2UXuT85KEz6uDCvUK0jmEpsD8VKmeLGn/pCvWQ97qvZJ5WS9FmrUABLsgBJJgAAaknZZu09qWVZFKhVtDZ+YYWskf2ueQT1CWfxNvNwayiDk7vv5gGGt6TJ8ArHZd1KtSJJccDR3QcO2g8growxHcyxLCye2e8qTnhlVjqLnZN+KxpDjwFRhgnqtDZ7vawzGY0luQ6RkFje0V+Uw11JjHSQBDtj/dJ19VoOyF6OrWYF5l7SWHvRppM7xC7OLxuJynJrsdn08x6ZhcOPv99/Q9V049P+n6ggqOoffv8AKpKCN7/fv30zCgdVXtUqJTRwlbVUzKnv3197VFJScjAFxvv/AB/gdVI0+9fXQKFnvL9j9FMAeHoT9YCgdDCP8SfMqharzYx2ANL3/wBrQJ8ToFYvKuWUnOEggZfLE6DRIezoAe/FJJBM5yTI38/NYmv1Ma7YVRS3S8vwWx6yNW3yW51KNRjd3DC4DrhMhMqFZr2hze8DoRmktvtwY1rs2l090mSAN/fFUuy1sIquZo18uA2aRnl4fQKuj1BwuVM2nkHHKyaqpUgSkV9XUy1UyypOstI1a6CAeepyTW2HQJbVtkaR1JOfQAEnrkt9PHJGO5PMTIj+Hz25/GZluWkeZnJLrBVNjdXLXsJfTwtLHAjHjABHAw5xg6Qdlp71srqx7zg5gH/t95oJ4kmZPCcl88vGxuoucwucMwYLW56xmHQRnqNfBTjNM3qJu+O2yWfpgZ0+xVprAECmGnME1GuHXuySvqtw2FtGgyiyYpiBJzO8+a+Pdn7/AH2d8tJie83Zzd8tjwK+xWGsCQRmHCRzBEhEhL1CM4tbnleBgheShVmYVLaMx0WY7bMmzagd9oM6CZEnktfaKWIc1nu0VImzVMPzNbjbP9zDiH0VOpi50yiu8HJdGTu6y/EtbcUYWy5xOXdGeY/SMojmoa1yPaKjQe6ajiyS0d0wdDnmRn6J9cl1ObZnPLR8SoA6B/aDIGfHXy4KOrRIkyANSdTzkxryXj9V7lEY17e+c/4GdLpoWRzJkTr9qtDWswgNaG6AjIRmTqd4HFaPs1eBrtxOGbSQYGRyEH19FhLdf1Gm6HBz4MHCRlx1BHgDtqvoHZavSfQDqBlp1n5gdw7n+0LW9M/FOzNsuMdDmrpjXWsR+4q7a3EazmOaM4w8MwcQHiC5L+z1ibRbUa9+BzhDXRMHPbit3VpyIMe+qWW2wUwC95aGgSS7KANy6QPNemjZ+XazNUuOTDXrYcVUNZUNckDvQRGuX38Vsuzd2/Bo4d3HFk3kBv0Sqj2gogzSo1qrd3U6TsJ8XQXDond139RtBLWPONubqbwWOaObDmRzzCnY5OOMEXYnwi+738v0AKiePfv8KUjy8h4AZlRke/8AH0GfNLnCpVCiVuoz379/VQGkpo4RrukF6KSlZT9+/f2GBIxnuB+CVK1o4A+DT+Fy1vvn+fXmVIB7ifQ5hQZ0r2+gHU3AATGXdIOSU3e1rXHEYBbkc+PJNrbedOiAXvwzoB3i48A3UpS+/KclxpVmtO5pHD1gSQvPep6WNl0LYtZXhk1JJYZPUYzCGE/EzmXSAPGPcry6btisXRkJjLjkMuklXbG2nUaHsc0tOhGf+Ffp0gBAXNP6fKdkbLEklysEtySwipeTcjH9pWJrW2s6u5jWf0qZh7pAMlocMiZIJIGQ5r6DWpYh9ElvCzksIAzkSByW/JZR2uW14MzeVSrTa34bcTnFkCdnZ7kaJF2qtAqUrO8iHOa4xwGXpIMLXXtdT6zC1gLThbBMgAtIOuuyxVu7OWp1UMc0uqOEgl7TIGU4idBwXa485NbRqDe9ySa8CGgO94L7hctAtZSadWsaD1DQD6rIdmOwhpOFSvBcDIYMxI0LjoY4Bb+y0YEnUq2TF/UNRGzEIc4JoQvV6qzMBV7TZA8EHf1VhCAF4sJAAGgEKOpdocCHNEOBB0zByKvV6+HqqVSoTqUOKl2jqbXRk7T/AAtoOdPx3hv9vcmOE/stdc12UqFJrKIhmvMk6knclVrTUhpjU5BR3ZaDhy296LNV1cNV7KXa7+vwN2WW21ZnLKXgdZdV897dXkX2llI50qRa57dnuPez4gCMuZW+o2jFyKx3aW7B8dziPmh3oAfIj1C2tPhT5M63LjwXv5miylSfUe/+o2e7EDTbaJHks92xBp1KTqb5e042VBEhuctPHbLh1Th92UqtGkPisZgGYJz2Gngqt7Uqb3NazNtNsT5SfQBX1tKWX9ckJLKwaq6rb8aiypEF7QSN5/UJ2AM+StR+PfAceKX3e5lnoMFRzWZZ4iBrLoEnmrdC1MeJa5rhvhIPRuSTkuW10WqS6zyelvv30noAvMH2+w+48lLh+sfd3pkhozHh6y78KJIgYz7fQfchdtb79fp6g8V01uQ6D1b+QF1Hvr+D9UAeAe9o28Poio/CCT+kEniAM8juFzVrtYJc5rQNyQADwz2KhFqp1muayox0gjuuBInLY6KEpYTx2GUZO5K5r2tzqpzeDB/tAk4Rw29lN7c5raRqNLhD8MOynp+VUuuzNZWGLLUZ8YiFetFJhY5tSo1+IjDAHdz18Peq81VNyrk5LnnlkF0JLivIstfdyZVIa4bYjkHRxn6redVk6F1N+O0N0xA9IgnOTnl6+C1NSthC0vTHNwkpeGSjnySxzUFZjTuJ6hUrRagBLiAEstF/sb+l58APQmfRaUrIQ/Uy2Nc5/pQ5dZTtmoX3cXPaSIwSQd5IIjp+yo2K/wCm8wCWnmnlntE5HVSjZGazFg4yrfKwFGygZnMqwhC6QBCEIAEvvK9BTyDS5xExoAJiXO2E9TkmCo3jd7XjFo4DUcNYI3XVjyBnmXjXrS5pY0EmJY4HIlujuY1jh4L7bbLU1xaKgBacwWt16jZPH2d7QS3C4jQEkSqbAS6KtM4nHXWTvBH2OXBWpoiLKHaV2JrLQ0NnIPb8pPA/2lPLHXGKJExMTtxSy+7lDRBzY/LoeH3B/C77Nk/CAdmWOcyd8IiPSFheo6aNbWpr4eVkbosbXts0TXQZVi1WNtVoHDMHcflVGOyTGh8oWtCe+KmhaSw8MRv7O56NPMOLfQg+hS3tFVFio4wGl7jDG54cWuJxObsPgJjitjCxf8QrCanwiNAHjx7p+gPknNO99kYyfAlrJSrplKHZzcNzsqsFV4bVe4BzqtXvZkTAByaBwC4v67adFpq0iylUaC5r6UNmNnAZOB0zB1Va7rHUdYjTouOJtSXNEZiZ0PX/AKUovG6a4A+LiAOgMbch91oQrUrOZcZ6MedrjUsQecd/U3nZi+/5qzh5ADx3HD/VuRyIIPnwVi39oKFF2F7+9M4WgudERo0EhYy6Kr7LZqxZ81RzGs5GCSfBp84Tvs3ZKbbOxxeQ+o4hxiXOfJGZ1OiztRXGFjS6NCjVWWQjH+rGW3/3YzsfaSz1HBgfDsoa9rmEwdsQE+CsXxeAs9F9QicEwP7i75R5keqz9/ObD6dWHAcdZiQRwPRLadqqV7EadQlzqb2Sdy3MNnmDlPRKXPbW5LwWLVSUnCXeOGiS47IbYHV65Y9wP+8+SmNmtach1PFSXxdlOmRLGMcRiZUpQ0jmHNjTmuuztiIoVwGY5Le5/dlorF7XKa3wcRNNxaWinlkBs0COXh0WSm5V5xySSzDOOTjspeBtbHNqEfFpxJjJ7dA4gaHYkcuKdi5eQ/5iR5QD6pF2Mu/BaHHYMcDGh7zYPofJbf6KynTV3R3TXJfQ3KCyVrJYRT5k5TG3ADYKrbbTALuGg9AEyfkCst2irPa1pa2WD5o1B28E7LFNb2rocqhvmonVrtLGiZx1eP6WHks3aCTmSSujeTTvHVVLRbIgghxM5HQQC46a5NKxZzdjNuupxWI8s5a8gzGnqtlcFuL2RObYg8jp9F88tt7MezLEHBhdiGQc8AdxvHNwU3YvtUTaqdHPDUGEncPgwDsRl1zHAyxpnsmmmI2rU2OUJVNY5zleD7FTdIB4rtQ2T5fNTLYM4EIQgAXjhIXqEAK3Ngwq9oqbTn7hNLTZ5zGv1Sm1Wlo1E9Rl5wqNTTK+vZF4J1yUZZZHej//AEneMnEIPQn7SlN3WMQ15IBxF3OJyHvir76ZtBblhos23ed9NAr38kw/7tn/ACt/Co1Gknbp40567+xKu1Rm5YO6TpiMyU1aIEcFSpUG0xMAE7AAfRcvqk6q/T0yqr2t5ITkm8ovF40lV7dYm1W4T1B4HZIn1HVLVgBLWUWtqOgxic/EGtPFoAJI6JoK2EEzAGvDLVXxlzlEZxWMMWC43MMtJaeLZg+WfgV1/sRzyC4lx4umB55noE6sdtbUALSD0VgcUx+In2KLSw+xn75ucCi0N0a7M8SRqfFFhspFFnwywOBM4uEn9k+fTBbBzB1S2tc4J0nnInxnI9cku22dlSlLdFCu3XZTfUMZmWzBGZMzr4ZqxdFztDqog4CA37nykeit07n5RzMH0H3TKhQDRhGn53XO+zkKFu3NGfq3M9hOFzhO7Zg9Q3MHpIUbLpe50lz3HSe8OXzO0HRafYH3wK4rVcPil3post9mJUu+yMoiJbidE7dABrAV4PA3Xz7tBRZUrl2HEWvBOZzw+O0QtcyoHCRmDmqNJq4XSlXHjb/I1KpQimhr9Etr0tWkSMx1H+FQtV/No1GscSJnyAkQP1ScoTWcY4OHqn00ylTTfD6MbenZlwJNMY28P1D8rN2ixOaZDSHAzmD0IOWhBI8V9Qc2MivEpLQxbzF4NKrXzhjKyfCr0YATlG0EAZDCMIEZPmc/Z1P8Ney5c8Wp+TWzgG7nQQDzgOOfHotNffYKjaapqF9RhdmQ0tguyGLMGCQB5LU3RdLaNNjGiGsEAb9Sdyq6NI4TzLo0dX6rGynbX2+/p8l+iyAAu0IWgeeBCEIAEIQgAVS3XcKuEOJwjOBudpPDkFbQgCBtjaBAGQ2zhSNpgaZLtcVT3T0KAF9R+Iyoarth48gu3mAuLb3aYA1OZWL6vrXTBxi8cZb/AISX1bLqoZaFNOsQ/XVI+1d+NqU4s7xUIfNRrHYiGhsSWg5gO3jIrrtRiNCoxh772Ow7ZDNxJ0a3DMuMASvlt0Y6NY1fiEPosc9mAgh1QviJ0gNcTzAjSVn/APz1Ns65TlJ4fj/OSz1CCmlBcM+tdlrXaadQMfRcGH9WHLT5sW4zA6eK3od3QsB/DftLWtlB5rd4sfhD4AxTnBjKRy4hbllSGD3xXqVDYsCNVftrbnJIX7+/JcF7to8j+VzRALREzG37rlw4P/7fwpFh4+0OaJIBAzMTMDkfyp6NcO04JZeFE4HSS7Ljlw0EeqlGXgu4ODMbpRbapOm8+AA/wmDK0tPEAqkGAkzu0hJ6vd7TSeC2v9WRJXoAsdkJAkKW6bWGtOIwMj9j9lI2lOJvEH6JRZK2Go2RMSY5gGPUei8ZppTq1ELI/U1pRVlcoli9Wsq1abyD/ScCNpIM5+oT6z2sOgtOeqyBtPvwTC7rQcuOL8H31W1ptfYrXu5TE5aFQTklybUAOGkhc/yreH1Xlk+Ue91MvRiJwykBoF2hCABCEIAEIQgAQhCABCEIAF44L1CAFNZmoUFsMtBTW02ecxr9Uuq0TmPMH3ksD1n0+epW+vl4w1/blYL6ZqL5Pnfb67alRgdSzywESBq5pETrJERzCwdq7PWmnZnVHU3DEYmPliDnHyzJE+E8ftZu8vcREAcftxTKzWQMEBL+i261Vxp2Yiny3lfZfUZ1Dq7T5Pnv8GaFpw2h9UOFN5ZgDhEuAzLR0wjy4L6faRGEcAu7HYQ2TABccRjcnIk88h5Ly2tzHReoEH2VrPa2tOEyMyOWfsIq29kw0g+DlH8GXdCPforLLtY2S4Tvy/ddeFyzgrq25z3hkmMQkAQMjJz1OhTAhVn2xxBLSGCflET1KW1L+qUnCTibMEGJjkePVZT9WpU9mH/cahpLJrKNBZT3o4hRVGQehUzXgEOU1ooYhI1+q0ZxVkWn0xZPDE9dsHEFQvO6fid+nrrG4d+6bvZKpVab2/IMzpPyzBOZGgy15ry1+inXPG1tN+P/AE0ar1+pPDMVanuY8seMLuHXIEcQthct1FgDn/NsOBO5/C6tFxMrOp1KomowN0JgEHFlxzKf2ezbla+l9PjVLfLn4O6nXe7BRisfJPSbAA5LtCFqGYCEIQAIQhAAhCEACEIQAIQhAAhCEAC4fSB1C7QgCD+Ubw9VIyiBoF2hAAorRSxDnspUIATVKRnKQesJoV5WswdyKiax7dId1K6+QK1qsdPc4Z8vUQPRQ0rjpzizeRpJEeQAHmrhpPccwAu2Xc3UgE+X0S70tO7c4rJYrZpYTIK741IE6Tl9dVeoGWjoFzSszW6ADnv5qZXlZHUs4dqFF/IN5+n4VlCAIqdnaNApUIQAIQhAAhCEACEIQAIQhAAhCEACEIQAIQhAAhCEACEIQAIQhAAvEIXABeoQugeL1CEACEIQAIQhAAhCEACEIQAIQhAAhCEA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8" name="AutoShape 24" descr="data:image/jpeg;base64,/9j/4AAQSkZJRgABAQAAAQABAAD/2wCEAAkGBhQSERUUExQWFRUUFRcWGBgYFxQaGBcXGBgXFRgYHBkYHCYfFx0jHBUVHy8gIycpLCwsFh4xNTAqNSYrLCkBCQoKDgwOGg8PGi8kHyQvKiwsLCosLCksLTIpLywsLCwqLCwsLCwsKS0sLCkpKSksLCwsLCksLCwsKSwsLCksLP/AABEIAOEA4QMBIgACEQEDEQH/xAAcAAACAwEBAQEAAAAAAAAAAAAABQMEBgIBBwj/xABAEAABAwEGAwYFAgUBBwUAAAABAAIRAwQFEiExQVFhcQYigZGh8BMyscHRQuEHFCNS8WIVQ4KSorLSJDNjcsL/xAAbAQACAwEBAQAAAAAAAAAAAAAABAIDBQEGB//EAC4RAAICAQQBAwIFBQEBAAAAAAABAgMRBBIhMUEFE1FhgRQiMpGhQnHB4fCxBv/aAAwDAQACEQMRAD8A+4oQhAAhCEACEIQAIQvC5AHqFH8dvELsOBQB6hCir1MIlAHtWsG6qu62nYKha7YGyTmYn9ydgs7eN/WiR8FtOJzxTpy5pG71DT0z9uUuSz257HNLg1/84eSTXT2hq1K5Y4Uwwxhh3AHHDv8Aed6IgDLM8Eot95vq0y0wIBcYmDEQOklZcsAcCBEHKAMunBI2erwytiyh+r0m27Et2Mdo+yBdJR2ZtpqWdhcZcJaTxgxKbrZrmpxUl5M+cHCTi/AIXhcuPjt4hTIEiF414Oi9QAIQhAAhCEACEIQAIQhAAhCEACEIQAIQvCUARWivh6qi95Oqo3xe3w4gYnOmBMAAbk+OiWtv4vBBwTE91xMciDohySJqDY6No4Zr34zmjEWkDiIP0WcdelQDEA8t1nCSOR6a5r2nfTnfrPEAHLwVe8t9o2VktgeNR4bqO2uzAWZsF5ltQScnHP8APgtHbKmQcdI9/ULu5YbKpQcXgR2+qDSB3e4k9BkB0ASlwVy1vb8uIS0kajT3CqRJwggk7SOq+b6tzstbaN+iO2J5QiXA5Yqbx4wCPULOgS9uWpTyscpGx/ZKLMyaogcT6FM6eW6EY/Bp6dY3SPoHZdmGkwccR8ySnNevh6qhddHCGj+1o+n5XlptGrjoPYC99VFQrS+EePte+xv5Z295OqU3naXuq06FNxaXA1HuEEtY0gQJBHeJjzVC23i8kCc3aAaD8qrbmGm7NxNTDBMnIfNhy5mUnZrY84Q9XoJZWXy/BrmuI0Vyz2mcjr9Vg7DfVRroLieuY6LV2a0Ymhw39Ffp9VDUL8ovqdJPT/qHKFzTfIB4rpMigIQhAAhCEACEIQAIQhAAuXugErpcVRIKAPWaKnfF5NoU8T5gkNy2JnP0XdntI0JE9VFet3ttNF9J2U76wRmDzQzqxnkxnaS3io0lmRaDlIkjU6cvukvZyzVKtQlrf6YEPcflG8czkMgtfZ+yzWO7zi6OUSk17UXWV7WsEUyDH1jgc5y5gqmUX+pjcJx/TEcWu0s0B/4tvJZm8f6dSRliJBHB4znxz8uaY4y1nxS1xZIzG07/AGnokd63h8V4IEAEuz3JEAAcAJ9FFk4IcWZ+Ig9CtzSpY6LQd2/ZYu5LGXYGiZgTyC3zGw0DhCnGOU0yi58rBlLddeekEuBeYccQEcPl6Lix3U7PcycLiCMIMzE5k5+C1lagD1Vd1lPVZq9Iq3Zy8fBZ+Mnt2iX/AGIPhubOZBHjt6rNXDYi60ZiMPzeeY5aELfCzFTULIGmYEnUwFY/TKVKLhxj+S2r1CyEZRfOf4CnShp4kH9knvd0UieBHlP+FoOKU2yy4muYdCI/B+i0JrdBpfAlVJRmpP5MrdtcG0gn9IEDxXF51cT3u4uJ9Uvc91C0d/L9LuEbO6flXbaZkjdebc3tcX4Z6vYlNTXTXAktd6NpgOdLSe82RILdjA6Jl2T7fNqVm2ct+YkB+neOYEHjpPGOKxfaa9fiCmCMJp0xSgcWEgyNjoqvYOzuq3hRDATFRrjyazvOPTQdSE7pY7HmJRqa1OL9z4f+j9E2X5QplHTEABe/FHFbR5c7QvA5EoA9QhCABCEIAEIXjigCK0WjD1Se13zTae/UAPCfspLwGNpEluKRI1EggEdF8+vXsrbqbzgZTe2ci17cR6h5EHpK62orLBJyeDbG3N+IBnJzA3jjG3iprNeDcRIdG3visW2jbi5xdQqgviYFPIbiYOUx4BXqVCs2MQYwf/I9gPkwyfJQV0ZPGH+xa6WlnK/c3EioP9Q9VVr2cEYXtBHAgEeqo3RaxJDTOGMzIkmdJ26rQ5EclY+CoW4cojLSOSWnsxQLpFODwBIHlstCaDeCqXtedOy0nVahhjRsMydA0DclcwmSgpOWI9sksNgbSGQA98d1a4hYJt92q0gP+MLMx2bWMY1z4OmJ7sgeQC9df1qs39Q1Raqbc3Nc1rKgbuWubkSNYI4ru3wPfgLPlZ+P+4NzVrBrcTiAAJJOgABkkrGV+31SqT/KUmFgMfFrOLWujdrGjERzMKj/ABG7SCpd9M0XSy0vgnQ4WguLTwOIAEcis92EtfxKrGVB/TpNL3HbC3SfEjySd1rjJQQ9o/Tk6JX2rrPH9v8AfBrGdubRRztFGm+mNX0HOxNHEsfqByOy2Vgt7KzG1Kbg5jmgtI3HvZfLu2N8MNOlaKDYZXaWkRAa8cfCf+VWP4R3uWstFJ5hjAKoJ0bMh/0B81Gu5qW2T+4an09S034iCw12vvj+GfUNuqjr0sXVZpt9VrSSaTvhU9AcIdUdG8HJoXrrRaaWba3xN8FRjRPRzYIXfxce0nj5Mv8ACz6bWfgYW67GVBFRgd118CM1WZcNEDCGZD/U4/Upjc97stNPE3KMnNMS08P3V74DeCuUarfz4Tz5K/ctq/JlrHgxd/8A8PrPa2xBp1Nns1/4mnJ3DjzTbs72Us9gZFJkOOrjm93V3DkIHJaENA0Wa7S3s6mBhMYic8phsZAkQCcWucZrrUYLdgrt1M1D8zeCC++1opyGjE4GIOTRGumZg5dd1jrb2jqEzPiS6Zz0hwDejYhRWhxe4nOXHrm4iM+pRWuSp8Nz8hBLcOeKQYjTIzHmEjK2U39Dzd991r/L19Bzcn8QCzu1w6AMntzJz3GUwDqMzExmvoNitwqNBBBDgCCNCCJB8l8MtVBzCQ5pHeLSTpiGZE6TBGh0Wp7C9oq3xmUHOxMLSG6SzACRBG3dIj2WarfEizRa6e72rfsfVULik+QCu0ybwIQhAAo6/wAp6FSLxwkIAUVWyCFFe/fpNeNjnykfkeqsPETOyS1bYQ4tMPY4kd2JE/Kcsv8ACqu1MKXHf5IszlttcVMHdziJPXXLUiI/wvaFKX+qltVgaXTEjMRsZOcplct1AznpE79BPmm4WRnBTj0yIyuyjhpc3ukdNvSStFZz3QllGzwdZOgnboNlPel7UrLSx1XYWCBxJOwAGbieCg+SyKbeEX9Oiwn8TQXCjT/TLnHqMLR/3HzVs9sLS7OlYwGHT4tZrHEf/UAx0JVa2Xyy1ltKrTdQriSxriC2oNwx4yJyBgwcl1Ra5NPSVzptjZJcL+Bj/NPY4tqtp/y7acbB0ri0Wio4U2htMUDSHxC6J0/x6pbetidWqF5bsBlJ0+h9811brE+sWYm4cDAzfOOA3Oei5wNqqHEm19fp/v6iOy3D8ez1mMBLaVb4jB/pcHNcBzgA+HNeXIP5OlVwsmrULcDiJZgGvXU+i39w3X8ClH6nHEeUZYfAfUqerc9NxMd2XZxEGRMlpBEpW6pyluj2EvU1mVbWYN5/Y+f2u2G1WZ9GqwGpia6mWNAaI1JzyynzXljuE2ayPeMvjOYzqwYnk9C70A4re07kYBn3hkYhobJO4aAD4qa87CKtMsyzMjgMOn48UtZppSg+ecYRF+priEFiLeWZHsZbnNc9uoDCQeGYV297yfUoMNKKpDiC8cToMI8PJR2CyPoPcWsxSMJadhrt9dCpqjnkNa2k2mxrg4gSASDOZhZtSnGn25P+Cy3ZK73YpePJQ7BvcK7m5w5hJ6tI/wDI+a36yl0UG0HE4S6o4Q1o1w6kmflnnwCbfz9Ua0hHAPE/RNaO+Gnr9ub5/fAhrX71znFccDN5yMcEmttgZWbheJG2xHQpjZLc2qDhyjIg5EHgQq72QYWtCUbI5TymZ04/0yQsp3FSYwhrdQQ6cy4cyqtooOJwgAkkcc9IP08k8VKk8fGpuB/TBzykSNEvdVHKwLyriuuDg3LRwYKrWEQe6RMSZJyEgk5yq1y3DZaFQ/BI+I4QMTnExrhGLw5p5bLO3MkkYtY3SV4oMe1xxvcCCBkBOxVKjqVYlGK2/PkZjTp+5drrg09maQ3PmpVVu+uXtLjuTHQZflWloHAQhCABRfzLZw4hPCRPkvatWEovazhxDm5OgHWJzgdDr5Je+yUI5gsv4Bl+22MPGY/dZ28rMaUClTLnO3IJjbU/43TKpejRWbSnvOaTGIyAN9d9FYpXgHFzTDi0wfESPRUW1w1HHT6z5IvDF1nusBoDjJ3iQJ3jOVcoWZrcmiJ9VeptY7bwzU4aBtCehFQioro7ghoWeMzr9F837dWpz7a3KW2fDhbtiMOceuYHh5/T+hWL7UXOfjF8fOAfECCPQHzVsHyPaGSjbllp9GlDKhOCm2kHP1lztY+qxXaO2iu4YGlga/G3i2MhB2O/ktZVvEB1LCCWimGvaRrx13CXWy7GOqH4QJYYjLc/pCnHhj2nfty3S+xq7kqivZ6dR47xaMRGRxDInLaQVfbQa0zAB3OviCVDddk+FSYzdrc+IJzPUSSrJP7cPDiOIVT7MicvzPHQTx97O9M0NOfl6Ej7hcF3v35dDyXIf9vt9mjzXCoka7IcgPRs/cL334DXzJhQtf8Ab6D/AMYXYd7+/rP/ABBGACpSDvmEn1ngDyXhoNaC6AYnM5+AlSDL6c+n5KDmPSdhyHHqq5xynhcklJiO6gRVJdnizJ8/fgmFqqgMmIMxGsj7LylRwuk7LtwaAYkzx0C85VCUK5QePPfY5OSlJSQrsjyK4fpMAjiNPwtBWoYhlkqdOzS8Ry5aJj1K0fTK5Vwkn8lWompNNC57CNckudZauIGaeWnzrQloO0rO9re0LbGxpFPE6oSG5kNBAmXEdRkOa1JQU+xdVOxqK7GVZ+JgH6o2S+jc73vBIgDisNeHbm1vIdTcKTQB3WBpkjMmSCT0+q1/Y3tg+1Mf8QND6ZE4ZALXaGDPAjwVuHFcDVujsqjukaulSDQANAu1l71/iBZ6DsHfqOBhwY2cPGSSBly9E7um9WWmk2rTJLHzEiDkS0gjkQR4KGChwlFZaLqF4hcK8kFrAid9vfBKrW8NY57s4BJ2nYDpt4phbXZgclnO2FowWV54/YF3/wCQqL2oVyn5wD4RlTeTi5laQ52MukZfqjDO5gRwA9e7qvcsrMrZf1XEVYOskgzzEA8oAVOs2PhCQ4NDQDsYaflHD3uqzXf0BmO69w007+IDmc5nmF5Su2UXuT85KEz6uDCvUK0jmEpsD8VKmeLGn/pCvWQ97qvZJ5WS9FmrUABLsgBJJgAAaknZZu09qWVZFKhVtDZ+YYWskf2ueQT1CWfxNvNwayiDk7vv5gGGt6TJ8ArHZd1KtSJJccDR3QcO2g8growxHcyxLCye2e8qTnhlVjqLnZN+KxpDjwFRhgnqtDZ7vawzGY0luQ6RkFje0V+Uw11JjHSQBDtj/dJ19VoOyF6OrWYF5l7SWHvRppM7xC7OLxuJynJrsdn08x6ZhcOPv99/Q9V049P+n6ggqOoffv8AKpKCN7/fv30zCgdVXtUqJTRwlbVUzKnv3197VFJScjAFxvv/AB/gdVI0+9fXQKFnvL9j9FMAeHoT9YCgdDCP8SfMqharzYx2ANL3/wBrQJ8ToFYvKuWUnOEggZfLE6DRIezoAe/FJJBM5yTI38/NYmv1Ma7YVRS3S8vwWx6yNW3yW51KNRjd3DC4DrhMhMqFZr2hze8DoRmktvtwY1rs2l090mSAN/fFUuy1sIquZo18uA2aRnl4fQKuj1BwuVM2nkHHKyaqpUgSkV9XUy1UyypOstI1a6CAeepyTW2HQJbVtkaR1JOfQAEnrkt9PHJGO5PMTIj+Hz25/GZluWkeZnJLrBVNjdXLXsJfTwtLHAjHjABHAw5xg6Qdlp71srqx7zg5gH/t95oJ4kmZPCcl88vGxuoucwucMwYLW56xmHQRnqNfBTjNM3qJu+O2yWfpgZ0+xVprAECmGnME1GuHXuySvqtw2FtGgyiyYpiBJzO8+a+Pdn7/AH2d8tJie83Zzd8tjwK+xWGsCQRmHCRzBEhEhL1CM4tbnleBgheShVmYVLaMx0WY7bMmzagd9oM6CZEnktfaKWIc1nu0VImzVMPzNbjbP9zDiH0VOpi50yiu8HJdGTu6y/EtbcUYWy5xOXdGeY/SMojmoa1yPaKjQe6ajiyS0d0wdDnmRn6J9cl1ObZnPLR8SoA6B/aDIGfHXy4KOrRIkyANSdTzkxryXj9V7lEY17e+c/4GdLpoWRzJkTr9qtDWswgNaG6AjIRmTqd4HFaPs1eBrtxOGbSQYGRyEH19FhLdf1Gm6HBz4MHCRlx1BHgDtqvoHZavSfQDqBlp1n5gdw7n+0LW9M/FOzNsuMdDmrpjXWsR+4q7a3EazmOaM4w8MwcQHiC5L+z1ibRbUa9+BzhDXRMHPbit3VpyIMe+qWW2wUwC95aGgSS7KANy6QPNemjZ+XazNUuOTDXrYcVUNZUNckDvQRGuX38Vsuzd2/Bo4d3HFk3kBv0Sqj2gogzSo1qrd3U6TsJ8XQXDond139RtBLWPONubqbwWOaObDmRzzCnY5OOMEXYnwi+738v0AKiePfv8KUjy8h4AZlRke/8AH0GfNLnCpVCiVuoz379/VQGkpo4RrukF6KSlZT9+/f2GBIxnuB+CVK1o4A+DT+Fy1vvn+fXmVIB7ifQ5hQZ0r2+gHU3AATGXdIOSU3e1rXHEYBbkc+PJNrbedOiAXvwzoB3i48A3UpS+/KclxpVmtO5pHD1gSQvPep6WNl0LYtZXhk1JJYZPUYzCGE/EzmXSAPGPcry6btisXRkJjLjkMuklXbG2nUaHsc0tOhGf+Ffp0gBAXNP6fKdkbLEklysEtySwipeTcjH9pWJrW2s6u5jWf0qZh7pAMlocMiZIJIGQ5r6DWpYh9ElvCzksIAzkSByW/JZR2uW14MzeVSrTa34bcTnFkCdnZ7kaJF2qtAqUrO8iHOa4xwGXpIMLXXtdT6zC1gLThbBMgAtIOuuyxVu7OWp1UMc0uqOEgl7TIGU4idBwXa485NbRqDe9ySa8CGgO94L7hctAtZSadWsaD1DQD6rIdmOwhpOFSvBcDIYMxI0LjoY4Bb+y0YEnUq2TF/UNRGzEIc4JoQvV6qzMBV7TZA8EHf1VhCAF4sJAAGgEKOpdocCHNEOBB0zByKvV6+HqqVSoTqUOKl2jqbXRk7T/AAtoOdPx3hv9vcmOE/stdc12UqFJrKIhmvMk6knclVrTUhpjU5BR3ZaDhy296LNV1cNV7KXa7+vwN2WW21ZnLKXgdZdV897dXkX2llI50qRa57dnuPez4gCMuZW+o2jFyKx3aW7B8dziPmh3oAfIj1C2tPhT5M63LjwXv5miylSfUe/+o2e7EDTbaJHks92xBp1KTqb5e042VBEhuctPHbLh1Th92UqtGkPisZgGYJz2Gngqt7Uqb3NazNtNsT5SfQBX1tKWX9ckJLKwaq6rb8aiypEF7QSN5/UJ2AM+StR+PfAceKX3e5lnoMFRzWZZ4iBrLoEnmrdC1MeJa5rhvhIPRuSTkuW10WqS6zyelvv30noAvMH2+w+48lLh+sfd3pkhozHh6y78KJIgYz7fQfchdtb79fp6g8V01uQ6D1b+QF1Hvr+D9UAeAe9o28Poio/CCT+kEniAM8juFzVrtYJc5rQNyQADwz2KhFqp1muayox0gjuuBInLY6KEpYTx2GUZO5K5r2tzqpzeDB/tAk4Rw29lN7c5raRqNLhD8MOynp+VUuuzNZWGLLUZ8YiFetFJhY5tSo1+IjDAHdz18Peq81VNyrk5LnnlkF0JLivIstfdyZVIa4bYjkHRxn6redVk6F1N+O0N0xA9IgnOTnl6+C1NSthC0vTHNwkpeGSjnySxzUFZjTuJ6hUrRagBLiAEstF/sb+l58APQmfRaUrIQ/Uy2Nc5/pQ5dZTtmoX3cXPaSIwSQd5IIjp+yo2K/wCm8wCWnmnlntE5HVSjZGazFg4yrfKwFGygZnMqwhC6QBCEIAEvvK9BTyDS5xExoAJiXO2E9TkmCo3jd7XjFo4DUcNYI3XVjyBnmXjXrS5pY0EmJY4HIlujuY1jh4L7bbLU1xaKgBacwWt16jZPH2d7QS3C4jQEkSqbAS6KtM4nHXWTvBH2OXBWpoiLKHaV2JrLQ0NnIPb8pPA/2lPLHXGKJExMTtxSy+7lDRBzY/LoeH3B/C77Nk/CAdmWOcyd8IiPSFheo6aNbWpr4eVkbosbXts0TXQZVi1WNtVoHDMHcflVGOyTGh8oWtCe+KmhaSw8MRv7O56NPMOLfQg+hS3tFVFio4wGl7jDG54cWuJxObsPgJjitjCxf8QrCanwiNAHjx7p+gPknNO99kYyfAlrJSrplKHZzcNzsqsFV4bVe4BzqtXvZkTAByaBwC4v67adFpq0iylUaC5r6UNmNnAZOB0zB1Va7rHUdYjTouOJtSXNEZiZ0PX/AKUovG6a4A+LiAOgMbch91oQrUrOZcZ6MedrjUsQecd/U3nZi+/5qzh5ADx3HD/VuRyIIPnwVi39oKFF2F7+9M4WgudERo0EhYy6Kr7LZqxZ81RzGs5GCSfBp84Tvs3ZKbbOxxeQ+o4hxiXOfJGZ1OiztRXGFjS6NCjVWWQjH+rGW3/3YzsfaSz1HBgfDsoa9rmEwdsQE+CsXxeAs9F9QicEwP7i75R5keqz9/ObD6dWHAcdZiQRwPRLadqqV7EadQlzqb2Sdy3MNnmDlPRKXPbW5LwWLVSUnCXeOGiS47IbYHV65Y9wP+8+SmNmtach1PFSXxdlOmRLGMcRiZUpQ0jmHNjTmuuztiIoVwGY5Le5/dlorF7XKa3wcRNNxaWinlkBs0COXh0WSm5V5xySSzDOOTjspeBtbHNqEfFpxJjJ7dA4gaHYkcuKdi5eQ/5iR5QD6pF2Mu/BaHHYMcDGh7zYPofJbf6KynTV3R3TXJfQ3KCyVrJYRT5k5TG3ADYKrbbTALuGg9AEyfkCst2irPa1pa2WD5o1B28E7LFNb2rocqhvmonVrtLGiZx1eP6WHks3aCTmSSujeTTvHVVLRbIgghxM5HQQC46a5NKxZzdjNuupxWI8s5a8gzGnqtlcFuL2RObYg8jp9F88tt7MezLEHBhdiGQc8AdxvHNwU3YvtUTaqdHPDUGEncPgwDsRl1zHAyxpnsmmmI2rU2OUJVNY5zleD7FTdIB4rtQ2T5fNTLYM4EIQgAXjhIXqEAK3Ngwq9oqbTn7hNLTZ5zGv1Sm1Wlo1E9Rl5wqNTTK+vZF4J1yUZZZHej//AEneMnEIPQn7SlN3WMQ15IBxF3OJyHvir76ZtBblhos23ed9NAr38kw/7tn/ACt/Co1Gknbp40567+xKu1Rm5YO6TpiMyU1aIEcFSpUG0xMAE7AAfRcvqk6q/T0yqr2t5ITkm8ovF40lV7dYm1W4T1B4HZIn1HVLVgBLWUWtqOgxic/EGtPFoAJI6JoK2EEzAGvDLVXxlzlEZxWMMWC43MMtJaeLZg+WfgV1/sRzyC4lx4umB55noE6sdtbUALSD0VgcUx+In2KLSw+xn75ucCi0N0a7M8SRqfFFhspFFnwywOBM4uEn9k+fTBbBzB1S2tc4J0nnInxnI9cku22dlSlLdFCu3XZTfUMZmWzBGZMzr4ZqxdFztDqog4CA37nykeit07n5RzMH0H3TKhQDRhGn53XO+zkKFu3NGfq3M9hOFzhO7Zg9Q3MHpIUbLpe50lz3HSe8OXzO0HRafYH3wK4rVcPil3post9mJUu+yMoiJbidE7dABrAV4PA3Xz7tBRZUrl2HEWvBOZzw+O0QtcyoHCRmDmqNJq4XSlXHjb/I1KpQimhr9Etr0tWkSMx1H+FQtV/No1GscSJnyAkQP1ScoTWcY4OHqn00ylTTfD6MbenZlwJNMY28P1D8rN2ixOaZDSHAzmD0IOWhBI8V9Qc2MivEpLQxbzF4NKrXzhjKyfCr0YATlG0EAZDCMIEZPmc/Z1P8Ney5c8Wp+TWzgG7nQQDzgOOfHotNffYKjaapqF9RhdmQ0tguyGLMGCQB5LU3RdLaNNjGiGsEAb9Sdyq6NI4TzLo0dX6rGynbX2+/p8l+iyAAu0IWgeeBCEIAEIQgAVS3XcKuEOJwjOBudpPDkFbQgCBtjaBAGQ2zhSNpgaZLtcVT3T0KAF9R+Iyoarth48gu3mAuLb3aYA1OZWL6vrXTBxi8cZb/AISX1bLqoZaFNOsQ/XVI+1d+NqU4s7xUIfNRrHYiGhsSWg5gO3jIrrtRiNCoxh772Ow7ZDNxJ0a3DMuMASvlt0Y6NY1fiEPosc9mAgh1QviJ0gNcTzAjSVn/APz1Ns65TlJ4fj/OSz1CCmlBcM+tdlrXaadQMfRcGH9WHLT5sW4zA6eK3od3QsB/DftLWtlB5rd4sfhD4AxTnBjKRy4hbllSGD3xXqVDYsCNVftrbnJIX7+/JcF7to8j+VzRALREzG37rlw4P/7fwpFh4+0OaJIBAzMTMDkfyp6NcO04JZeFE4HSS7Ljlw0EeqlGXgu4ODMbpRbapOm8+AA/wmDK0tPEAqkGAkzu0hJ6vd7TSeC2v9WRJXoAsdkJAkKW6bWGtOIwMj9j9lI2lOJvEH6JRZK2Go2RMSY5gGPUei8ZppTq1ELI/U1pRVlcoli9Wsq1abyD/ScCNpIM5+oT6z2sOgtOeqyBtPvwTC7rQcuOL8H31W1ptfYrXu5TE5aFQTklybUAOGkhc/yreH1Xlk+Ue91MvRiJwykBoF2hCABCEIAEIQgAQhCABCEIAF44L1CAFNZmoUFsMtBTW02ecxr9Uuq0TmPMH3ksD1n0+epW+vl4w1/blYL6ZqL5Pnfb67alRgdSzywESBq5pETrJERzCwdq7PWmnZnVHU3DEYmPliDnHyzJE+E8ftZu8vcREAcftxTKzWQMEBL+i261Vxp2Yiny3lfZfUZ1Dq7T5Pnv8GaFpw2h9UOFN5ZgDhEuAzLR0wjy4L6faRGEcAu7HYQ2TABccRjcnIk88h5Ly2tzHReoEH2VrPa2tOEyMyOWfsIq29kw0g+DlH8GXdCPforLLtY2S4Tvy/ddeFyzgrq25z3hkmMQkAQMjJz1OhTAhVn2xxBLSGCflET1KW1L+qUnCTibMEGJjkePVZT9WpU9mH/cahpLJrKNBZT3o4hRVGQehUzXgEOU1ooYhI1+q0ZxVkWn0xZPDE9dsHEFQvO6fid+nrrG4d+6bvZKpVab2/IMzpPyzBOZGgy15ry1+inXPG1tN+P/AE0ar1+pPDMVanuY8seMLuHXIEcQthct1FgDn/NsOBO5/C6tFxMrOp1KomowN0JgEHFlxzKf2ezbla+l9PjVLfLn4O6nXe7BRisfJPSbAA5LtCFqGYCEIQAIQhAAhCEACEIQAIQhAAhCEAC4fSB1C7QgCD+Ubw9VIyiBoF2hAAorRSxDnspUIATVKRnKQesJoV5WswdyKiax7dId1K6+QK1qsdPc4Z8vUQPRQ0rjpzizeRpJEeQAHmrhpPccwAu2Xc3UgE+X0S70tO7c4rJYrZpYTIK741IE6Tl9dVeoGWjoFzSszW6ADnv5qZXlZHUs4dqFF/IN5+n4VlCAIqdnaNApUIQAIQhAAhCEACEIQAIQhAAhCEACEIQAIQhAAhCEACEIQAIQhAAvEIXABeoQugeL1CEACEIQAIQhAAhCEACEIQAIQhAAhCEA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50" name="Picture 26" descr="https://encrypted-tbn3.gstatic.com/images?q=tbn:ANd9GcQGMl3JoOr9nqvpald_CYjrtSMSpvKjwU9CinuiT5T-5ogRUj2EOQ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1000" y="2667000"/>
            <a:ext cx="2609850" cy="1752600"/>
          </a:xfrm>
          <a:prstGeom prst="rect">
            <a:avLst/>
          </a:prstGeom>
          <a:noFill/>
        </p:spPr>
      </p:pic>
      <p:pic>
        <p:nvPicPr>
          <p:cNvPr id="1052" name="Picture 28" descr="https://encrypted-tbn1.gstatic.com/images?q=tbn:ANd9GcSJzVF1Wj5vxcfXhvb00QnGZJqu8WMSNF261-OBlZjMqRHkzA3QkQ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67400" y="2362200"/>
            <a:ext cx="2543175" cy="1800225"/>
          </a:xfrm>
          <a:prstGeom prst="rect">
            <a:avLst/>
          </a:prstGeom>
          <a:noFill/>
        </p:spPr>
      </p:pic>
      <p:sp>
        <p:nvSpPr>
          <p:cNvPr id="16" name="Нижний колонтитул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Бабенко Т.М. ЗОШ№67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4" name="Picture 4" descr="http://cs6089.vk.me/v6089470/1e6f/ZHRcPgE4c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1981200"/>
            <a:ext cx="3886200" cy="4216527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dirty="0" smtClean="0"/>
              <a:t>Гра "Небезпечна кулька"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Бабенко Т.М. ЗОШ№67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533400" y="533400"/>
            <a:ext cx="8001000" cy="621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4300" algn="l"/>
              </a:tabLst>
            </a:pPr>
            <a:r>
              <a:rPr kumimoji="0" lang="uk-UA" sz="4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Закінчи речення.</a:t>
            </a:r>
          </a:p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4300" algn="l"/>
              </a:tabLst>
            </a:pP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114300" algn="l"/>
              </a:tabLst>
            </a:pPr>
            <a:r>
              <a:rPr kumimoji="0" lang="uk-UA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Як про </a:t>
            </a:r>
            <a:r>
              <a:rPr kumimoji="0" lang="uk-UA" sz="4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здоров</a:t>
            </a:r>
            <a:r>
              <a:rPr kumimoji="0" lang="uk-UA" sz="4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</a:t>
            </a:r>
            <a:r>
              <a:rPr kumimoji="0" lang="uk-UA" sz="4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</a:t>
            </a:r>
            <a:r>
              <a:rPr kumimoji="0" lang="uk-UA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дбаєш, так і ... 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457200" marR="0" lvl="1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114300" algn="l"/>
              </a:tabLst>
            </a:pPr>
            <a:r>
              <a:rPr kumimoji="0" lang="uk-UA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Найбільше вітамінів у ... 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457200" marR="0" lvl="1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114300" algn="l"/>
              </a:tabLst>
            </a:pPr>
            <a:r>
              <a:rPr kumimoji="0" lang="uk-UA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Не читайте книгу у ... 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457200" marR="0" lvl="1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114300" algn="l"/>
              </a:tabLst>
            </a:pPr>
            <a:r>
              <a:rPr kumimoji="0" lang="uk-UA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Без </a:t>
            </a:r>
            <a:r>
              <a:rPr kumimoji="0" lang="uk-UA" sz="4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здоров</a:t>
            </a:r>
            <a:r>
              <a:rPr kumimoji="0" lang="uk-UA" sz="4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</a:t>
            </a:r>
            <a:r>
              <a:rPr kumimoji="0" lang="uk-UA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немає ...</a:t>
            </a:r>
            <a:r>
              <a:rPr kumimoji="0" lang="uk-UA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4300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sym typeface="Symbol" pitchFamily="18" charset="2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Бабенко Т.М. ЗОШ№67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43887" cy="1295400"/>
          </a:xfrm>
        </p:spPr>
        <p:txBody>
          <a:bodyPr/>
          <a:lstStyle/>
          <a:p>
            <a:r>
              <a:rPr lang="uk-UA" b="1" i="1" dirty="0" smtClean="0"/>
              <a:t/>
            </a:r>
            <a:br>
              <a:rPr lang="uk-UA" b="1" i="1" dirty="0" smtClean="0"/>
            </a:br>
            <a:r>
              <a:rPr lang="uk-UA" b="1" i="1" dirty="0" smtClean="0"/>
              <a:t/>
            </a:r>
            <a:br>
              <a:rPr lang="uk-UA" b="1" i="1" dirty="0" smtClean="0"/>
            </a:br>
            <a:r>
              <a:rPr lang="uk-UA" b="1" i="1" dirty="0" smtClean="0"/>
              <a:t/>
            </a:r>
            <a:br>
              <a:rPr lang="uk-UA" b="1" i="1" dirty="0" smtClean="0"/>
            </a:br>
            <a:r>
              <a:rPr lang="uk-UA" b="1" i="1" dirty="0" smtClean="0"/>
              <a:t/>
            </a:r>
            <a:br>
              <a:rPr lang="uk-UA" b="1" i="1" dirty="0" smtClean="0"/>
            </a:br>
            <a:r>
              <a:rPr lang="uk-UA" b="1" i="1" dirty="0" smtClean="0"/>
              <a:t/>
            </a:r>
            <a:br>
              <a:rPr lang="uk-UA" b="1" i="1" dirty="0" smtClean="0"/>
            </a:br>
            <a:r>
              <a:rPr lang="uk-UA" b="1" i="1" dirty="0" smtClean="0"/>
              <a:t/>
            </a:r>
            <a:br>
              <a:rPr lang="uk-UA" b="1" i="1" dirty="0" smtClean="0"/>
            </a:br>
            <a:r>
              <a:rPr lang="uk-UA" b="1" i="1" dirty="0" smtClean="0"/>
              <a:t/>
            </a:r>
            <a:br>
              <a:rPr lang="uk-UA" b="1" i="1" dirty="0" smtClean="0"/>
            </a:br>
            <a:r>
              <a:rPr lang="uk-UA" b="1" i="1" dirty="0" smtClean="0"/>
              <a:t>Гра «</a:t>
            </a:r>
            <a:r>
              <a:rPr lang="uk-UA" b="1" i="1" dirty="0" err="1" smtClean="0"/>
              <a:t>Розсипанка</a:t>
            </a:r>
            <a:r>
              <a:rPr lang="uk-UA" b="1" i="1" dirty="0" smtClean="0"/>
              <a:t>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990600"/>
            <a:ext cx="4191000" cy="5867400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uk-UA" b="1" dirty="0" smtClean="0"/>
              <a:t>Здоровому , </a:t>
            </a:r>
          </a:p>
          <a:p>
            <a:pPr>
              <a:lnSpc>
                <a:spcPct val="150000"/>
              </a:lnSpc>
              <a:buNone/>
            </a:pPr>
            <a:r>
              <a:rPr lang="uk-UA" b="1" dirty="0" smtClean="0"/>
              <a:t>здорово ,                     </a:t>
            </a:r>
          </a:p>
          <a:p>
            <a:pPr>
              <a:lnSpc>
                <a:spcPct val="150000"/>
              </a:lnSpc>
              <a:buNone/>
            </a:pPr>
            <a:r>
              <a:rPr lang="uk-UA" b="1" dirty="0" smtClean="0"/>
              <a:t>все</a:t>
            </a:r>
            <a:endParaRPr lang="ru-RU" dirty="0" smtClean="0"/>
          </a:p>
          <a:p>
            <a:pPr>
              <a:buNone/>
            </a:pPr>
            <a:r>
              <a:rPr lang="uk-UA" b="1" dirty="0" smtClean="0"/>
              <a:t>                        </a:t>
            </a:r>
            <a:endParaRPr lang="ru-RU" dirty="0" smtClean="0"/>
          </a:p>
          <a:p>
            <a:r>
              <a:rPr lang="uk-UA" sz="4400" i="1" dirty="0" smtClean="0"/>
              <a:t>Здоровому все здорово.</a:t>
            </a:r>
            <a:endParaRPr lang="ru-RU" sz="4400" dirty="0" smtClean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038600" y="762000"/>
            <a:ext cx="5105400" cy="6096000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uk-UA" b="1" dirty="0" smtClean="0">
                <a:solidFill>
                  <a:srgbClr val="7030A0"/>
                </a:solidFill>
              </a:rPr>
              <a:t>Доки ,     не,      то,</a:t>
            </a:r>
            <a:endParaRPr lang="ru-RU" dirty="0" smtClean="0">
              <a:solidFill>
                <a:srgbClr val="7030A0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uk-UA" b="1" dirty="0" smtClean="0">
                <a:solidFill>
                  <a:srgbClr val="7030A0"/>
                </a:solidFill>
              </a:rPr>
              <a:t> служить,  </a:t>
            </a:r>
            <a:r>
              <a:rPr lang="uk-UA" b="1" dirty="0" err="1" smtClean="0">
                <a:solidFill>
                  <a:srgbClr val="7030A0"/>
                </a:solidFill>
              </a:rPr>
              <a:t>здоров</a:t>
            </a:r>
            <a:r>
              <a:rPr lang="uk-UA" b="1" dirty="0" err="1" smtClean="0">
                <a:solidFill>
                  <a:srgbClr val="7030A0"/>
                </a:solidFill>
                <a:sym typeface="Symbol"/>
              </a:rPr>
              <a:t></a:t>
            </a:r>
            <a:r>
              <a:rPr lang="uk-UA" b="1" dirty="0" err="1" smtClean="0">
                <a:solidFill>
                  <a:srgbClr val="7030A0"/>
                </a:solidFill>
              </a:rPr>
              <a:t>я</a:t>
            </a:r>
            <a:r>
              <a:rPr lang="uk-UA" b="1" dirty="0" smtClean="0">
                <a:solidFill>
                  <a:srgbClr val="7030A0"/>
                </a:solidFill>
              </a:rPr>
              <a:t>,             чоловік,</a:t>
            </a:r>
            <a:r>
              <a:rPr lang="ru-RU" b="1" dirty="0" smtClean="0">
                <a:solidFill>
                  <a:srgbClr val="7030A0"/>
                </a:solidFill>
              </a:rPr>
              <a:t>   </a:t>
            </a:r>
            <a:r>
              <a:rPr lang="uk-UA" b="1" dirty="0" smtClean="0">
                <a:solidFill>
                  <a:srgbClr val="7030A0"/>
                </a:solidFill>
              </a:rPr>
              <a:t>тужить.</a:t>
            </a:r>
          </a:p>
          <a:p>
            <a:pPr>
              <a:lnSpc>
                <a:spcPct val="150000"/>
              </a:lnSpc>
              <a:buNone/>
            </a:pPr>
            <a:endParaRPr lang="uk-UA" b="1" dirty="0" smtClean="0"/>
          </a:p>
          <a:p>
            <a:pPr>
              <a:buNone/>
            </a:pPr>
            <a:r>
              <a:rPr lang="uk-UA" sz="4400" i="1" dirty="0" smtClean="0">
                <a:solidFill>
                  <a:srgbClr val="7030A0"/>
                </a:solidFill>
              </a:rPr>
              <a:t>Доки </a:t>
            </a:r>
            <a:r>
              <a:rPr lang="uk-UA" sz="4400" i="1" dirty="0" err="1" smtClean="0">
                <a:solidFill>
                  <a:srgbClr val="7030A0"/>
                </a:solidFill>
              </a:rPr>
              <a:t>здоров</a:t>
            </a:r>
            <a:r>
              <a:rPr lang="uk-UA" sz="4400" i="1" dirty="0" err="1" smtClean="0">
                <a:solidFill>
                  <a:srgbClr val="7030A0"/>
                </a:solidFill>
                <a:sym typeface="Symbol"/>
              </a:rPr>
              <a:t></a:t>
            </a:r>
            <a:r>
              <a:rPr lang="uk-UA" sz="4400" i="1" dirty="0" err="1" smtClean="0">
                <a:solidFill>
                  <a:srgbClr val="7030A0"/>
                </a:solidFill>
              </a:rPr>
              <a:t>я</a:t>
            </a:r>
            <a:r>
              <a:rPr lang="uk-UA" sz="4400" i="1" dirty="0" smtClean="0">
                <a:solidFill>
                  <a:srgbClr val="7030A0"/>
                </a:solidFill>
              </a:rPr>
              <a:t> служить, </a:t>
            </a:r>
          </a:p>
          <a:p>
            <a:pPr>
              <a:buNone/>
            </a:pPr>
            <a:r>
              <a:rPr lang="uk-UA" sz="4400" i="1" dirty="0" smtClean="0">
                <a:solidFill>
                  <a:srgbClr val="7030A0"/>
                </a:solidFill>
              </a:rPr>
              <a:t>то чоловік не тужить</a:t>
            </a:r>
            <a:endParaRPr lang="ru-RU" sz="4400" dirty="0" smtClean="0">
              <a:solidFill>
                <a:srgbClr val="7030A0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Бабенко Т.М. ЗОШ№67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0" y="6858000"/>
            <a:ext cx="381000" cy="76200"/>
          </a:xfrm>
        </p:spPr>
        <p:txBody>
          <a:bodyPr/>
          <a:lstStyle/>
          <a:p>
            <a:endParaRPr lang="ru-RU" sz="4000"/>
          </a:p>
        </p:txBody>
      </p:sp>
      <p:sp>
        <p:nvSpPr>
          <p:cNvPr id="43012" name="WordArt 4"/>
          <p:cNvSpPr>
            <a:spLocks noChangeArrowheads="1" noChangeShapeType="1" noTextEdit="1"/>
          </p:cNvSpPr>
          <p:nvPr/>
        </p:nvSpPr>
        <p:spPr bwMode="auto">
          <a:xfrm>
            <a:off x="533400" y="2133600"/>
            <a:ext cx="8229600" cy="38100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Поки ви ще невеличкі,</a:t>
            </a:r>
          </a:p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Виробляйте добрі звички.</a:t>
            </a:r>
          </a:p>
        </p:txBody>
      </p:sp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457200"/>
            <a:ext cx="2362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Бабенко Т.М. ЗОШ№67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0" y="7315200"/>
            <a:ext cx="228600" cy="76200"/>
          </a:xfrm>
        </p:spPr>
        <p:txBody>
          <a:bodyPr/>
          <a:lstStyle/>
          <a:p>
            <a:endParaRPr lang="ru-RU" sz="400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09600"/>
            <a:ext cx="8229600" cy="5446713"/>
          </a:xfrm>
        </p:spPr>
        <p:txBody>
          <a:bodyPr/>
          <a:lstStyle/>
          <a:p>
            <a:pPr algn="ctr"/>
            <a:r>
              <a:rPr lang="ru-RU" sz="4000" b="1">
                <a:solidFill>
                  <a:srgbClr val="0066FF"/>
                </a:solidFill>
                <a:latin typeface="Times New Roman" pitchFamily="18" charset="0"/>
              </a:rPr>
              <a:t>Пам'ятайте, діти, що рости здоровими і сильними вам допоможуть уроки фізкультури, заняття у спортивних секціях, ігри на свіжому повітрі,а найбільше</a:t>
            </a:r>
          </a:p>
        </p:txBody>
      </p:sp>
      <p:sp>
        <p:nvSpPr>
          <p:cNvPr id="41988" name="WordArt 4"/>
          <p:cNvSpPr>
            <a:spLocks noChangeArrowheads="1" noChangeShapeType="1" noTextEdit="1"/>
          </p:cNvSpPr>
          <p:nvPr/>
        </p:nvSpPr>
        <p:spPr bwMode="auto">
          <a:xfrm>
            <a:off x="0" y="4286250"/>
            <a:ext cx="8839200" cy="25717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— здоровий спосіб життя.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Бабенко Т.М. ЗОШ№67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4035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525000" cy="6858000"/>
          </a:xfrm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25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Бабенко Т.М. ЗОШ№67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990600" y="869950"/>
            <a:ext cx="746760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3600" b="1" dirty="0">
                <a:solidFill>
                  <a:schemeClr val="tx2"/>
                </a:solidFill>
                <a:latin typeface="Times New Roman" pitchFamily="18" charset="0"/>
              </a:rPr>
              <a:t> Є </a:t>
            </a:r>
            <a:r>
              <a:rPr lang="ru-RU" sz="3600" b="1" dirty="0" err="1">
                <a:solidFill>
                  <a:schemeClr val="tx2"/>
                </a:solidFill>
                <a:latin typeface="Times New Roman" pitchFamily="18" charset="0"/>
              </a:rPr>
              <a:t>звички</a:t>
            </a:r>
            <a:r>
              <a:rPr lang="ru-RU" sz="3600" b="1" dirty="0">
                <a:solidFill>
                  <a:schemeClr val="tx2"/>
                </a:solidFill>
                <a:latin typeface="Times New Roman" pitchFamily="18" charset="0"/>
              </a:rPr>
              <a:t> – </a:t>
            </a:r>
            <a:r>
              <a:rPr lang="ru-RU" sz="3600" b="1" dirty="0" err="1">
                <a:solidFill>
                  <a:schemeClr val="tx2"/>
                </a:solidFill>
                <a:latin typeface="Times New Roman" pitchFamily="18" charset="0"/>
              </a:rPr>
              <a:t>квітки</a:t>
            </a:r>
            <a:r>
              <a:rPr lang="ru-RU" sz="3600" b="1" dirty="0">
                <a:solidFill>
                  <a:schemeClr val="tx2"/>
                </a:solidFill>
                <a:latin typeface="Times New Roman" pitchFamily="18" charset="0"/>
              </a:rPr>
              <a:t>, </a:t>
            </a:r>
          </a:p>
          <a:p>
            <a:pPr algn="ctr"/>
            <a:r>
              <a:rPr lang="ru-RU" sz="3600" b="1" dirty="0" err="1">
                <a:solidFill>
                  <a:schemeClr val="tx2"/>
                </a:solidFill>
                <a:latin typeface="Times New Roman" pitchFamily="18" charset="0"/>
              </a:rPr>
              <a:t>звички</a:t>
            </a:r>
            <a:r>
              <a:rPr lang="ru-RU" sz="3600" b="1" dirty="0">
                <a:solidFill>
                  <a:schemeClr val="tx2"/>
                </a:solidFill>
                <a:latin typeface="Times New Roman" pitchFamily="18" charset="0"/>
              </a:rPr>
              <a:t> – як дуби, </a:t>
            </a:r>
          </a:p>
          <a:p>
            <a:pPr algn="ctr"/>
            <a:r>
              <a:rPr lang="ru-RU" sz="3600" b="1" dirty="0" err="1">
                <a:solidFill>
                  <a:schemeClr val="tx2"/>
                </a:solidFill>
                <a:latin typeface="Times New Roman" pitchFamily="18" charset="0"/>
              </a:rPr>
              <a:t>є</a:t>
            </a:r>
            <a:r>
              <a:rPr lang="ru-RU" sz="3600" b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3600" b="1" dirty="0" err="1">
                <a:solidFill>
                  <a:schemeClr val="tx2"/>
                </a:solidFill>
                <a:latin typeface="Times New Roman" pitchFamily="18" charset="0"/>
              </a:rPr>
              <a:t>гарні</a:t>
            </a:r>
            <a:r>
              <a:rPr lang="ru-RU" sz="3600" b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3600" b="1" dirty="0" err="1">
                <a:solidFill>
                  <a:schemeClr val="tx2"/>
                </a:solidFill>
                <a:latin typeface="Times New Roman" pitchFamily="18" charset="0"/>
              </a:rPr>
              <a:t>звички</a:t>
            </a:r>
            <a:r>
              <a:rPr lang="ru-RU" sz="3600" b="1" dirty="0">
                <a:solidFill>
                  <a:schemeClr val="tx2"/>
                </a:solidFill>
                <a:latin typeface="Times New Roman" pitchFamily="18" charset="0"/>
              </a:rPr>
              <a:t>,</a:t>
            </a:r>
          </a:p>
          <a:p>
            <a:pPr algn="ctr"/>
            <a:r>
              <a:rPr lang="ru-RU" sz="3600" b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3600" b="1" dirty="0" err="1">
                <a:solidFill>
                  <a:schemeClr val="tx2"/>
                </a:solidFill>
                <a:latin typeface="Times New Roman" pitchFamily="18" charset="0"/>
              </a:rPr>
              <a:t>звички</a:t>
            </a:r>
            <a:r>
              <a:rPr lang="ru-RU" sz="3600" b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3600" b="1" dirty="0" err="1">
                <a:solidFill>
                  <a:schemeClr val="tx2"/>
                </a:solidFill>
                <a:latin typeface="Times New Roman" pitchFamily="18" charset="0"/>
              </a:rPr>
              <a:t>є</a:t>
            </a:r>
            <a:r>
              <a:rPr lang="ru-RU" sz="3600" b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3600" b="1" dirty="0" err="1">
                <a:solidFill>
                  <a:schemeClr val="tx2"/>
                </a:solidFill>
                <a:latin typeface="Times New Roman" pitchFamily="18" charset="0"/>
              </a:rPr>
              <a:t>погані</a:t>
            </a:r>
            <a:r>
              <a:rPr lang="ru-RU" sz="3600" b="1" dirty="0">
                <a:solidFill>
                  <a:schemeClr val="tx2"/>
                </a:solidFill>
                <a:latin typeface="Times New Roman" pitchFamily="18" charset="0"/>
              </a:rPr>
              <a:t>.</a:t>
            </a:r>
          </a:p>
          <a:p>
            <a:pPr algn="ctr"/>
            <a:r>
              <a:rPr lang="ru-RU" sz="3600" b="1" dirty="0">
                <a:solidFill>
                  <a:schemeClr val="tx2"/>
                </a:solidFill>
                <a:latin typeface="Times New Roman" pitchFamily="18" charset="0"/>
              </a:rPr>
              <a:t> Вони </a:t>
            </a:r>
            <a:r>
              <a:rPr lang="ru-RU" sz="3600" b="1" dirty="0" err="1">
                <a:solidFill>
                  <a:schemeClr val="tx2"/>
                </a:solidFill>
                <a:latin typeface="Times New Roman" pitchFamily="18" charset="0"/>
              </a:rPr>
              <a:t>сильніші</a:t>
            </a:r>
            <a:r>
              <a:rPr lang="ru-RU" sz="3600" b="1" dirty="0">
                <a:solidFill>
                  <a:schemeClr val="tx2"/>
                </a:solidFill>
                <a:latin typeface="Times New Roman" pitchFamily="18" charset="0"/>
              </a:rPr>
              <a:t> за людей, </a:t>
            </a:r>
          </a:p>
          <a:p>
            <a:pPr algn="ctr"/>
            <a:r>
              <a:rPr lang="ru-RU" sz="3600" b="1" dirty="0">
                <a:solidFill>
                  <a:schemeClr val="tx2"/>
                </a:solidFill>
                <a:latin typeface="Times New Roman" pitchFamily="18" charset="0"/>
              </a:rPr>
              <a:t>а люди </a:t>
            </a:r>
            <a:r>
              <a:rPr lang="ru-RU" sz="3600" b="1" dirty="0" err="1">
                <a:solidFill>
                  <a:schemeClr val="tx2"/>
                </a:solidFill>
                <a:latin typeface="Times New Roman" pitchFamily="18" charset="0"/>
              </a:rPr>
              <a:t>їх</a:t>
            </a:r>
            <a:r>
              <a:rPr lang="ru-RU" sz="3600" b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3600" b="1" dirty="0" err="1">
                <a:solidFill>
                  <a:schemeClr val="tx2"/>
                </a:solidFill>
                <a:latin typeface="Times New Roman" pitchFamily="18" charset="0"/>
              </a:rPr>
              <a:t>раби</a:t>
            </a:r>
            <a:r>
              <a:rPr lang="ru-RU" sz="3600" b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3600" b="1" dirty="0" err="1">
                <a:solidFill>
                  <a:schemeClr val="tx2"/>
                </a:solidFill>
                <a:latin typeface="Times New Roman" pitchFamily="18" charset="0"/>
              </a:rPr>
              <a:t>схиляють</a:t>
            </a:r>
            <a:r>
              <a:rPr lang="ru-RU" sz="3600" b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3600" b="1" dirty="0" err="1">
                <a:solidFill>
                  <a:schemeClr val="tx2"/>
                </a:solidFill>
                <a:latin typeface="Times New Roman" pitchFamily="18" charset="0"/>
              </a:rPr>
              <a:t>голови</a:t>
            </a:r>
            <a:r>
              <a:rPr lang="ru-RU" sz="3600" b="1" dirty="0">
                <a:solidFill>
                  <a:schemeClr val="tx2"/>
                </a:solidFill>
                <a:latin typeface="Times New Roman" pitchFamily="18" charset="0"/>
              </a:rPr>
              <a:t>, </a:t>
            </a:r>
          </a:p>
          <a:p>
            <a:pPr algn="ctr"/>
            <a:r>
              <a:rPr lang="ru-RU" sz="3600" b="1" dirty="0" err="1">
                <a:solidFill>
                  <a:schemeClr val="tx2"/>
                </a:solidFill>
                <a:latin typeface="Times New Roman" pitchFamily="18" charset="0"/>
              </a:rPr>
              <a:t>наче</a:t>
            </a:r>
            <a:r>
              <a:rPr lang="ru-RU" sz="3600" b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3600" b="1" dirty="0" err="1">
                <a:solidFill>
                  <a:schemeClr val="tx2"/>
                </a:solidFill>
                <a:latin typeface="Times New Roman" pitchFamily="18" charset="0"/>
              </a:rPr>
              <a:t>каторжани</a:t>
            </a:r>
            <a:r>
              <a:rPr lang="ru-RU" sz="3600" b="1" dirty="0">
                <a:solidFill>
                  <a:schemeClr val="tx2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Бабенко Т.М. ЗОШ№67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3048000"/>
            <a:ext cx="2895600" cy="3429000"/>
          </a:xfrm>
        </p:spPr>
      </p:pic>
      <p:sp>
        <p:nvSpPr>
          <p:cNvPr id="5125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3505200" y="2743200"/>
            <a:ext cx="5026025" cy="3657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uk-UA" sz="1800" b="1" dirty="0"/>
              <a:t>Мета: </a:t>
            </a:r>
            <a:endParaRPr lang="uk-UA" sz="1800" dirty="0"/>
          </a:p>
          <a:p>
            <a:pPr algn="ctr">
              <a:lnSpc>
                <a:spcPct val="90000"/>
              </a:lnSpc>
            </a:pPr>
            <a:r>
              <a:rPr lang="uk-UA" sz="1800" b="1" i="1" dirty="0">
                <a:latin typeface="Monotype Corsiva" pitchFamily="66" charset="0"/>
              </a:rPr>
              <a:t>поглибити знання учнів про корисні та шкідливі звички;</a:t>
            </a:r>
          </a:p>
          <a:p>
            <a:pPr algn="ctr">
              <a:lnSpc>
                <a:spcPct val="90000"/>
              </a:lnSpc>
            </a:pPr>
            <a:r>
              <a:rPr lang="uk-UA" sz="1800" b="1" i="1" dirty="0">
                <a:latin typeface="Monotype Corsiva" pitchFamily="66" charset="0"/>
              </a:rPr>
              <a:t>запобігати шкідливим звичкам, які негативно впливають на здоров'я дітей; </a:t>
            </a:r>
          </a:p>
          <a:p>
            <a:pPr algn="ctr">
              <a:lnSpc>
                <a:spcPct val="90000"/>
              </a:lnSpc>
            </a:pPr>
            <a:r>
              <a:rPr lang="uk-UA" sz="1800" b="1" i="1" dirty="0">
                <a:latin typeface="Monotype Corsiva" pitchFamily="66" charset="0"/>
              </a:rPr>
              <a:t>формувати вміння і навички учнів щодо власної безпеки, розуміння відповідальності за власні вчинки та їх наслідки; </a:t>
            </a:r>
          </a:p>
          <a:p>
            <a:pPr algn="ctr">
              <a:lnSpc>
                <a:spcPct val="90000"/>
              </a:lnSpc>
            </a:pPr>
            <a:r>
              <a:rPr lang="uk-UA" sz="1800" b="1" i="1" dirty="0">
                <a:latin typeface="Monotype Corsiva" pitchFamily="66" charset="0"/>
              </a:rPr>
              <a:t>виховувати в учнів бажання зберегти власне здоров'я та бажання вести</a:t>
            </a:r>
            <a:r>
              <a:rPr lang="ru-RU" sz="1800" b="1" i="1" dirty="0">
                <a:latin typeface="Monotype Corsiva" pitchFamily="66" charset="0"/>
              </a:rPr>
              <a:t> </a:t>
            </a:r>
            <a:r>
              <a:rPr lang="uk-UA" sz="1800" b="1" i="1" dirty="0">
                <a:latin typeface="Monotype Corsiva" pitchFamily="66" charset="0"/>
              </a:rPr>
              <a:t>здоровий спосіб життя.</a:t>
            </a:r>
            <a:endParaRPr lang="ru-RU" sz="1800" b="1" i="1" dirty="0">
              <a:latin typeface="Monotype Corsiva" pitchFamily="66" charset="0"/>
            </a:endParaRPr>
          </a:p>
        </p:txBody>
      </p:sp>
      <p:sp>
        <p:nvSpPr>
          <p:cNvPr id="5126" name="WordArt 6"/>
          <p:cNvSpPr>
            <a:spLocks noChangeArrowheads="1" noChangeShapeType="1" noTextEdit="1"/>
          </p:cNvSpPr>
          <p:nvPr/>
        </p:nvSpPr>
        <p:spPr bwMode="auto">
          <a:xfrm>
            <a:off x="762000" y="609600"/>
            <a:ext cx="8001000" cy="10668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  ШКІДЛИВІ   ТА  КОРИСНІ   ЗВИЧКИ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Бабенко Т.М. ЗОШ№67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vg-school5.at.ua/files/present/01_smoking/prez01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685800"/>
            <a:ext cx="7858122" cy="5867400"/>
          </a:xfrm>
          <a:prstGeom prst="rect">
            <a:avLst/>
          </a:prstGeom>
          <a:noFill/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Бабенко Т.М. ЗОШ№67</a:t>
            </a:r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1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1143000" y="1668463"/>
            <a:ext cx="6934200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4000" i="1">
                <a:solidFill>
                  <a:srgbClr val="D60093"/>
                </a:solidFill>
              </a:rPr>
              <a:t> це форма поведінки людей, </a:t>
            </a:r>
          </a:p>
          <a:p>
            <a:pPr algn="ctr"/>
            <a:r>
              <a:rPr lang="ru-RU" sz="4000" i="1">
                <a:solidFill>
                  <a:srgbClr val="D60093"/>
                </a:solidFill>
              </a:rPr>
              <a:t>що виникає під час навчання і багаторазового повторення </a:t>
            </a:r>
          </a:p>
          <a:p>
            <a:pPr algn="ctr"/>
            <a:r>
              <a:rPr lang="ru-RU" sz="4000" i="1">
                <a:solidFill>
                  <a:srgbClr val="D60093"/>
                </a:solidFill>
              </a:rPr>
              <a:t>у різних життєвих ситуаціях.</a:t>
            </a:r>
            <a:r>
              <a:rPr lang="ru-RU" sz="4000">
                <a:solidFill>
                  <a:srgbClr val="D60093"/>
                </a:solidFill>
              </a:rPr>
              <a:t> </a:t>
            </a:r>
          </a:p>
        </p:txBody>
      </p:sp>
      <p:sp>
        <p:nvSpPr>
          <p:cNvPr id="17413" name="WordArt 5"/>
          <p:cNvSpPr>
            <a:spLocks noChangeArrowheads="1" noChangeShapeType="1" noTextEdit="1"/>
          </p:cNvSpPr>
          <p:nvPr/>
        </p:nvSpPr>
        <p:spPr bwMode="auto">
          <a:xfrm>
            <a:off x="1524000" y="381000"/>
            <a:ext cx="6324600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З в и ч к а -  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Бабенко Т.М. ЗОШ№67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149" name="WordArt 5"/>
          <p:cNvSpPr>
            <a:spLocks noChangeArrowheads="1" noChangeShapeType="1" noTextEdit="1"/>
          </p:cNvSpPr>
          <p:nvPr/>
        </p:nvSpPr>
        <p:spPr bwMode="auto">
          <a:xfrm>
            <a:off x="152400" y="3276600"/>
            <a:ext cx="7848600" cy="1447800"/>
          </a:xfrm>
          <a:prstGeom prst="rect">
            <a:avLst/>
          </a:prstGeom>
        </p:spPr>
        <p:txBody>
          <a:bodyPr wrap="none" fromWordArt="1">
            <a:prstTxWarp prst="textStop">
              <a:avLst>
                <a:gd name="adj" fmla="val 22222"/>
              </a:avLst>
            </a:prstTxWarp>
          </a:bodyPr>
          <a:lstStyle/>
          <a:p>
            <a:pPr algn="ctr"/>
            <a:r>
              <a:rPr lang="ru-RU" sz="4000" b="1" kern="1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Подорож</a:t>
            </a:r>
            <a:r>
              <a:rPr lang="ru-RU" sz="40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 м</a:t>
            </a:r>
            <a:r>
              <a:rPr lang="uk-UA" sz="40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і</a:t>
            </a:r>
            <a:r>
              <a:rPr lang="ru-RU" sz="4000" b="1" kern="1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стом</a:t>
            </a:r>
            <a:r>
              <a:rPr lang="ru-RU" sz="40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 ЗСЖ».</a:t>
            </a:r>
            <a:endParaRPr lang="ru-RU" sz="40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Бабенко Т.М. ЗОШ№67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0"/>
            <a:ext cx="6400800" cy="6550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Бабенко Т.М. ЗОШ№67</a:t>
            </a:r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09600" y="1981200"/>
            <a:ext cx="3219450" cy="4191000"/>
          </a:xfrm>
        </p:spPr>
      </p:pic>
      <p:sp>
        <p:nvSpPr>
          <p:cNvPr id="7173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191000" y="533400"/>
            <a:ext cx="4572000" cy="5486400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ru-RU" b="1" dirty="0" err="1">
                <a:solidFill>
                  <a:srgbClr val="006600"/>
                </a:solidFill>
                <a:latin typeface="Cambria" pitchFamily="18" charset="0"/>
              </a:rPr>
              <a:t>Виконувати</a:t>
            </a:r>
            <a:r>
              <a:rPr lang="ru-RU" b="1" dirty="0">
                <a:solidFill>
                  <a:srgbClr val="006600"/>
                </a:solidFill>
                <a:latin typeface="Cambria" pitchFamily="18" charset="0"/>
              </a:rPr>
              <a:t> </a:t>
            </a:r>
            <a:r>
              <a:rPr lang="ru-RU" b="1" dirty="0" err="1">
                <a:solidFill>
                  <a:srgbClr val="006600"/>
                </a:solidFill>
                <a:latin typeface="Cambria" pitchFamily="18" charset="0"/>
              </a:rPr>
              <a:t>ранкову</a:t>
            </a:r>
            <a:r>
              <a:rPr lang="ru-RU" b="1" dirty="0">
                <a:solidFill>
                  <a:srgbClr val="006600"/>
                </a:solidFill>
                <a:latin typeface="Cambria" pitchFamily="18" charset="0"/>
              </a:rPr>
              <a:t> </a:t>
            </a:r>
            <a:r>
              <a:rPr lang="ru-RU" b="1" dirty="0" err="1">
                <a:solidFill>
                  <a:srgbClr val="006600"/>
                </a:solidFill>
                <a:latin typeface="Cambria" pitchFamily="18" charset="0"/>
              </a:rPr>
              <a:t>гімнстику</a:t>
            </a:r>
            <a:r>
              <a:rPr lang="ru-RU" b="1" dirty="0">
                <a:solidFill>
                  <a:srgbClr val="006600"/>
                </a:solidFill>
                <a:latin typeface="Cambria" pitchFamily="18" charset="0"/>
              </a:rPr>
              <a:t>;</a:t>
            </a:r>
          </a:p>
          <a:p>
            <a:pPr algn="ctr">
              <a:lnSpc>
                <a:spcPct val="90000"/>
              </a:lnSpc>
            </a:pPr>
            <a:r>
              <a:rPr lang="ru-RU" b="1" dirty="0" err="1">
                <a:solidFill>
                  <a:schemeClr val="tx2"/>
                </a:solidFill>
                <a:latin typeface="Cambria" pitchFamily="18" charset="0"/>
              </a:rPr>
              <a:t>Дотримуватись</a:t>
            </a:r>
            <a:r>
              <a:rPr lang="ru-RU" b="1" dirty="0">
                <a:solidFill>
                  <a:schemeClr val="tx2"/>
                </a:solidFill>
                <a:latin typeface="Cambria" pitchFamily="18" charset="0"/>
              </a:rPr>
              <a:t> режиму дня;</a:t>
            </a:r>
          </a:p>
          <a:p>
            <a:pPr algn="ctr">
              <a:lnSpc>
                <a:spcPct val="90000"/>
              </a:lnSpc>
            </a:pPr>
            <a:r>
              <a:rPr lang="ru-RU" b="1" dirty="0" err="1">
                <a:solidFill>
                  <a:srgbClr val="006600"/>
                </a:solidFill>
                <a:latin typeface="Cambria" pitchFamily="18" charset="0"/>
              </a:rPr>
              <a:t>Гризти</a:t>
            </a:r>
            <a:r>
              <a:rPr lang="ru-RU" b="1" dirty="0">
                <a:solidFill>
                  <a:srgbClr val="006600"/>
                </a:solidFill>
                <a:latin typeface="Cambria" pitchFamily="18" charset="0"/>
              </a:rPr>
              <a:t> </a:t>
            </a:r>
            <a:r>
              <a:rPr lang="ru-RU" b="1" dirty="0" err="1">
                <a:solidFill>
                  <a:srgbClr val="006600"/>
                </a:solidFill>
                <a:latin typeface="Cambria" pitchFamily="18" charset="0"/>
              </a:rPr>
              <a:t>нігті</a:t>
            </a:r>
            <a:r>
              <a:rPr lang="ru-RU" b="1" dirty="0">
                <a:solidFill>
                  <a:srgbClr val="006600"/>
                </a:solidFill>
                <a:latin typeface="Cambria" pitchFamily="18" charset="0"/>
              </a:rPr>
              <a:t>;</a:t>
            </a:r>
          </a:p>
          <a:p>
            <a:pPr algn="ctr">
              <a:lnSpc>
                <a:spcPct val="90000"/>
              </a:lnSpc>
            </a:pPr>
            <a:r>
              <a:rPr lang="ru-RU" b="1" dirty="0" err="1">
                <a:solidFill>
                  <a:schemeClr val="tx2"/>
                </a:solidFill>
                <a:latin typeface="Cambria" pitchFamily="18" charset="0"/>
              </a:rPr>
              <a:t>Довго</a:t>
            </a:r>
            <a:r>
              <a:rPr lang="ru-RU" b="1" dirty="0">
                <a:solidFill>
                  <a:schemeClr val="tx2"/>
                </a:solidFill>
                <a:latin typeface="Cambria" pitchFamily="18" charset="0"/>
              </a:rPr>
              <a:t> </a:t>
            </a:r>
            <a:r>
              <a:rPr lang="ru-RU" b="1" dirty="0" err="1">
                <a:solidFill>
                  <a:schemeClr val="tx2"/>
                </a:solidFill>
                <a:latin typeface="Cambria" pitchFamily="18" charset="0"/>
              </a:rPr>
              <a:t>дивитися</a:t>
            </a:r>
            <a:r>
              <a:rPr lang="ru-RU" b="1" dirty="0">
                <a:solidFill>
                  <a:schemeClr val="tx2"/>
                </a:solidFill>
                <a:latin typeface="Cambria" pitchFamily="18" charset="0"/>
              </a:rPr>
              <a:t> </a:t>
            </a:r>
            <a:r>
              <a:rPr lang="ru-RU" b="1" dirty="0" err="1">
                <a:solidFill>
                  <a:schemeClr val="tx2"/>
                </a:solidFill>
                <a:latin typeface="Cambria" pitchFamily="18" charset="0"/>
              </a:rPr>
              <a:t>телевізор</a:t>
            </a:r>
            <a:r>
              <a:rPr lang="ru-RU" b="1" dirty="0">
                <a:solidFill>
                  <a:schemeClr val="tx2"/>
                </a:solidFill>
                <a:latin typeface="Cambria" pitchFamily="18" charset="0"/>
              </a:rPr>
              <a:t>;</a:t>
            </a:r>
          </a:p>
          <a:p>
            <a:pPr algn="ctr">
              <a:lnSpc>
                <a:spcPct val="90000"/>
              </a:lnSpc>
            </a:pPr>
            <a:r>
              <a:rPr lang="ru-RU" b="1" dirty="0" err="1">
                <a:solidFill>
                  <a:srgbClr val="D60093"/>
                </a:solidFill>
                <a:latin typeface="Cambria" pitchFamily="18" charset="0"/>
              </a:rPr>
              <a:t>Вживати</a:t>
            </a:r>
            <a:r>
              <a:rPr lang="ru-RU" b="1" dirty="0">
                <a:solidFill>
                  <a:srgbClr val="D60093"/>
                </a:solidFill>
                <a:latin typeface="Cambria" pitchFamily="18" charset="0"/>
              </a:rPr>
              <a:t> алкоголь;</a:t>
            </a:r>
          </a:p>
          <a:p>
            <a:pPr algn="ctr">
              <a:lnSpc>
                <a:spcPct val="90000"/>
              </a:lnSpc>
            </a:pPr>
            <a:r>
              <a:rPr lang="ru-RU" b="1" dirty="0">
                <a:solidFill>
                  <a:srgbClr val="0066FF"/>
                </a:solidFill>
                <a:latin typeface="Cambria" pitchFamily="18" charset="0"/>
              </a:rPr>
              <a:t>Правильно </a:t>
            </a:r>
            <a:r>
              <a:rPr lang="ru-RU" b="1" dirty="0" err="1">
                <a:solidFill>
                  <a:srgbClr val="0066FF"/>
                </a:solidFill>
                <a:latin typeface="Cambria" pitchFamily="18" charset="0"/>
              </a:rPr>
              <a:t>харчуватися</a:t>
            </a:r>
            <a:r>
              <a:rPr lang="ru-RU" b="1" dirty="0">
                <a:solidFill>
                  <a:srgbClr val="0066FF"/>
                </a:solidFill>
                <a:latin typeface="Cambria" pitchFamily="18" charset="0"/>
              </a:rPr>
              <a:t>;</a:t>
            </a:r>
          </a:p>
          <a:p>
            <a:pPr algn="ctr">
              <a:lnSpc>
                <a:spcPct val="90000"/>
              </a:lnSpc>
            </a:pPr>
            <a:r>
              <a:rPr lang="ru-RU" b="1" dirty="0" err="1">
                <a:solidFill>
                  <a:srgbClr val="006600"/>
                </a:solidFill>
                <a:latin typeface="Cambria" pitchFamily="18" charset="0"/>
              </a:rPr>
              <a:t>Спілкуватися</a:t>
            </a:r>
            <a:r>
              <a:rPr lang="ru-RU" b="1" dirty="0">
                <a:solidFill>
                  <a:srgbClr val="006600"/>
                </a:solidFill>
                <a:latin typeface="Cambria" pitchFamily="18" charset="0"/>
              </a:rPr>
              <a:t> </a:t>
            </a:r>
            <a:r>
              <a:rPr lang="ru-RU" b="1" dirty="0" err="1">
                <a:solidFill>
                  <a:srgbClr val="006600"/>
                </a:solidFill>
                <a:latin typeface="Cambria" pitchFamily="18" charset="0"/>
              </a:rPr>
              <a:t>з</a:t>
            </a:r>
            <a:r>
              <a:rPr lang="ru-RU" b="1" dirty="0">
                <a:solidFill>
                  <a:srgbClr val="006600"/>
                </a:solidFill>
                <a:latin typeface="Cambria" pitchFamily="18" charset="0"/>
              </a:rPr>
              <a:t> людьми;</a:t>
            </a:r>
          </a:p>
          <a:p>
            <a:pPr algn="ctr">
              <a:lnSpc>
                <a:spcPct val="90000"/>
              </a:lnSpc>
            </a:pPr>
            <a:r>
              <a:rPr lang="ru-RU" b="1" dirty="0" err="1">
                <a:solidFill>
                  <a:srgbClr val="006600"/>
                </a:solidFill>
                <a:latin typeface="Cambria" pitchFamily="18" charset="0"/>
              </a:rPr>
              <a:t>Говорити</a:t>
            </a:r>
            <a:r>
              <a:rPr lang="ru-RU" b="1" dirty="0">
                <a:solidFill>
                  <a:srgbClr val="006600"/>
                </a:solidFill>
                <a:latin typeface="Cambria" pitchFamily="18" charset="0"/>
              </a:rPr>
              <a:t> неправду.</a:t>
            </a:r>
          </a:p>
          <a:p>
            <a:pPr>
              <a:lnSpc>
                <a:spcPct val="90000"/>
              </a:lnSpc>
            </a:pPr>
            <a:endParaRPr lang="ru-RU" b="1" dirty="0">
              <a:latin typeface="Cambria" pitchFamily="18" charset="0"/>
            </a:endParaRPr>
          </a:p>
        </p:txBody>
      </p:sp>
      <p:sp>
        <p:nvSpPr>
          <p:cNvPr id="7174" name="WordArt 6"/>
          <p:cNvSpPr>
            <a:spLocks noChangeArrowheads="1" noChangeShapeType="1" noTextEdit="1"/>
          </p:cNvSpPr>
          <p:nvPr/>
        </p:nvSpPr>
        <p:spPr bwMode="auto">
          <a:xfrm flipV="1">
            <a:off x="9067800" y="7772400"/>
            <a:ext cx="762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Гра «Корисно-шкідливо».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4800" y="228600"/>
            <a:ext cx="346421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i="1" dirty="0" smtClean="0"/>
              <a:t>Гра «</a:t>
            </a:r>
            <a:r>
              <a:rPr lang="uk-UA" sz="3600" b="1" i="1" dirty="0" err="1" smtClean="0"/>
              <a:t>Корисно-</a:t>
            </a:r>
            <a:endParaRPr lang="uk-UA" sz="3600" b="1" i="1" dirty="0" smtClean="0"/>
          </a:p>
          <a:p>
            <a:r>
              <a:rPr lang="uk-UA" sz="3600" b="1" i="1" dirty="0" smtClean="0"/>
              <a:t>шкідливо».</a:t>
            </a:r>
            <a:endParaRPr lang="ru-RU" sz="360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Бабенко Т.М. ЗОШ№67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s://encrypted-tbn2.gstatic.com/images?q=tbn:ANd9GcQOzlS6Gajfg3mcpgIAd4A29DU0edydtdNaR7Tn3539mkX6BSh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600"/>
            <a:ext cx="8436239" cy="5867400"/>
          </a:xfrm>
          <a:prstGeom prst="rect">
            <a:avLst/>
          </a:prstGeom>
          <a:noFill/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Бабенко Т.М. ЗОШ№67</a:t>
            </a:r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Капсулы">
  <a:themeElements>
    <a:clrScheme name="Капсулы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Капсулы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апсулы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Шары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</TotalTime>
  <Words>353</Words>
  <Application>Microsoft PowerPoint</Application>
  <PresentationFormat>Экран (4:3)</PresentationFormat>
  <Paragraphs>72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Капсулы</vt:lpstr>
      <vt:lpstr>Шары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Гра "Небезпечна кулька"</vt:lpstr>
      <vt:lpstr>Слайд 15</vt:lpstr>
      <vt:lpstr>       Гра «Розсипанка» </vt:lpstr>
      <vt:lpstr>Слайд 17</vt:lpstr>
      <vt:lpstr>Слайд 18</vt:lpstr>
      <vt:lpstr>Слайд 19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1</dc:creator>
  <cp:lastModifiedBy>Admin</cp:lastModifiedBy>
  <cp:revision>15</cp:revision>
  <cp:lastPrinted>1601-01-01T00:00:00Z</cp:lastPrinted>
  <dcterms:created xsi:type="dcterms:W3CDTF">2011-11-09T20:05:27Z</dcterms:created>
  <dcterms:modified xsi:type="dcterms:W3CDTF">2013-10-20T12:01:00Z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