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288" r:id="rId34"/>
    <p:sldId id="289" r:id="rId35"/>
    <p:sldId id="302" r:id="rId36"/>
    <p:sldId id="300" r:id="rId37"/>
    <p:sldId id="301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DE1F2-04C4-439A-A7C0-E7DE07A6B85B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7352-6397-4BF2-95FA-2114CF7D8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783" y="0"/>
            <a:ext cx="91755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DSbBUmAXU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uslana-Liz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37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4"/>
          <p:cNvPicPr>
            <a:picLocks noChangeAspect="1"/>
          </p:cNvPicPr>
          <p:nvPr/>
        </p:nvPicPr>
        <p:blipFill>
          <a:blip r:embed="rId3" cstate="print"/>
          <a:srcRect r="27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213_112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220_101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0220_ukraine_protests_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3648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9dc99896729a7ce59856529bd07abee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5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rcRect l="6688"/>
          <a:stretch>
            <a:fillRect/>
          </a:stretch>
        </p:blipFill>
        <p:spPr>
          <a:xfrm>
            <a:off x="0" y="0"/>
            <a:ext cx="91280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kr20_21_140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т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rcRect l="27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avyj-sektor-nameren-razrushit-rossiju-objavil-vooruzhennuju-mobilizaciju-201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383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о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.1"/>
          <p:cNvPicPr>
            <a:picLocks noChangeAspect="1"/>
          </p:cNvPicPr>
          <p:nvPr/>
        </p:nvPicPr>
        <p:blipFill>
          <a:blip r:embed="rId3" cstate="print"/>
          <a:srcRect l="7476" b="51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полд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Рисунок 3" descr="2.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730947_879426218769400_5838888081291854761_n_jpg_oh_f01128aea20bd318d6b775c3789a4912_oe_55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7146" cy="6858000"/>
          </a:xfrm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8154_pic_970x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698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9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99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BR4f942a_kyjev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31995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0-11-20_1251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81" t="3814" r="2981" b="390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ьч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16352_3958650540201_146898164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246" y="0"/>
            <a:ext cx="9176246" cy="6858000"/>
          </a:xfr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53428_10202638078423255_182547896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cOaW3IEAAKQk6.jpg 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Рисунок 4" descr="1.2"/>
          <p:cNvPicPr>
            <a:picLocks noChangeAspect="1"/>
          </p:cNvPicPr>
          <p:nvPr/>
        </p:nvPicPr>
        <p:blipFill>
          <a:blip r:embed="rId3" cstate="print"/>
          <a:srcRect l="7476" r="747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37511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6" name="Рисунок 5" descr="1.3"/>
          <p:cNvPicPr>
            <a:picLocks noChangeAspect="1"/>
          </p:cNvPicPr>
          <p:nvPr/>
        </p:nvPicPr>
        <p:blipFill>
          <a:blip r:embed="rId3" cstate="print"/>
          <a:srcRect l="10626" t="3959" b="51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2_t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Рисунок 4" descr="1.4"/>
          <p:cNvPicPr>
            <a:picLocks noChangeAspect="1"/>
          </p:cNvPicPr>
          <p:nvPr/>
        </p:nvPicPr>
        <p:blipFill>
          <a:blip r:embed="rId3" cstate="print"/>
          <a:srcRect l="8263" r="25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ть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пл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прор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246" y="0"/>
            <a:ext cx="9176246" cy="6858000"/>
          </a:xfrm>
        </p:spPr>
      </p:pic>
      <p:pic>
        <p:nvPicPr>
          <p:cNvPr id="7" name="Рисунок 6" descr="2.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74C957C-2D56-4B3E-A94F-0C1E3A94522C_mw1024_s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93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рд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246" y="0"/>
            <a:ext cx="9176246" cy="6858000"/>
          </a:xfrm>
        </p:spPr>
      </p:pic>
      <p:pic>
        <p:nvPicPr>
          <p:cNvPr id="5" name="Рисунок 4" descr="2.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0</Words>
  <Application>Microsoft Office PowerPoint</Application>
  <PresentationFormat>Экран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Julia</cp:lastModifiedBy>
  <cp:revision>2</cp:revision>
  <dcterms:created xsi:type="dcterms:W3CDTF">2015-11-23T01:16:47Z</dcterms:created>
  <dcterms:modified xsi:type="dcterms:W3CDTF">2017-08-21T23:45:49Z</dcterms:modified>
</cp:coreProperties>
</file>