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6" r:id="rId10"/>
    <p:sldId id="277" r:id="rId11"/>
    <p:sldId id="267" r:id="rId12"/>
    <p:sldId id="268" r:id="rId13"/>
    <p:sldId id="274" r:id="rId14"/>
    <p:sldId id="275" r:id="rId15"/>
    <p:sldId id="270" r:id="rId16"/>
    <p:sldId id="271" r:id="rId17"/>
    <p:sldId id="272" r:id="rId18"/>
    <p:sldId id="269" r:id="rId19"/>
    <p:sldId id="264" r:id="rId20"/>
    <p:sldId id="265" r:id="rId21"/>
    <p:sldId id="273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062A19-FBE4-4B75-A585-08D975619D45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7018F5-5683-4796-BE16-FA48688461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40208" y="5649534"/>
            <a:ext cx="1481958" cy="123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 rot="10800000">
            <a:off x="7662042" y="1"/>
            <a:ext cx="1481958" cy="123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411761" cy="688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286000" y="1052736"/>
            <a:ext cx="6858000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У</a:t>
            </a:r>
            <a:r>
              <a:rPr lang="ru-RU" sz="3200" b="1" dirty="0" smtClean="0">
                <a:solidFill>
                  <a:srgbClr val="7030A0"/>
                </a:solidFill>
              </a:rPr>
              <a:t>рок  </a:t>
            </a:r>
            <a:r>
              <a:rPr lang="ru-RU" sz="3200" b="1" dirty="0" err="1" smtClean="0">
                <a:solidFill>
                  <a:srgbClr val="7030A0"/>
                </a:solidFill>
              </a:rPr>
              <a:t>образотворчого</a:t>
            </a:r>
            <a:r>
              <a:rPr lang="ru-RU" sz="3200" b="1" dirty="0" smtClean="0">
                <a:solidFill>
                  <a:srgbClr val="7030A0"/>
                </a:solidFill>
              </a:rPr>
              <a:t>  мистецтва</a:t>
            </a:r>
          </a:p>
          <a:p>
            <a:pPr algn="ctr"/>
            <a:r>
              <a:rPr lang="ru-RU" sz="3200" b="1" dirty="0">
                <a:solidFill>
                  <a:srgbClr val="7030A0"/>
                </a:solidFill>
              </a:rPr>
              <a:t>з</a:t>
            </a:r>
            <a:r>
              <a:rPr lang="ru-RU" sz="3200" b="1" dirty="0" smtClean="0">
                <a:solidFill>
                  <a:srgbClr val="7030A0"/>
                </a:solidFill>
              </a:rPr>
              <a:t>а темою</a:t>
            </a:r>
            <a:endParaRPr lang="uk-UA" sz="3200" b="1" dirty="0">
              <a:solidFill>
                <a:srgbClr val="7030A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2828836"/>
            <a:ext cx="6462464" cy="255454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Історія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виникнення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петриківського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розпису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.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Нанесення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композицій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петриківського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розпису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на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дерев’яні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предмети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i="1" dirty="0" err="1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побуту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.</a:t>
            </a:r>
            <a:endParaRPr lang="uk-UA" sz="3200" b="1" i="1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0072" y="5675195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Підготувала вчитель </a:t>
            </a:r>
            <a:r>
              <a:rPr lang="uk-UA" dirty="0">
                <a:solidFill>
                  <a:srgbClr val="002060"/>
                </a:solidFill>
              </a:rPr>
              <a:t>І</a:t>
            </a:r>
            <a:r>
              <a:rPr lang="uk-UA" dirty="0" smtClean="0">
                <a:solidFill>
                  <a:srgbClr val="002060"/>
                </a:solidFill>
              </a:rPr>
              <a:t> категорії Травневої ЗШ І-ІІ ступенів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Павленко О.Є.</a:t>
            </a:r>
            <a:endParaRPr lang="uk-UA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71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4437112"/>
            <a:ext cx="3995936" cy="1800200"/>
          </a:xfrm>
        </p:spPr>
        <p:txBody>
          <a:bodyPr/>
          <a:lstStyle/>
          <a:p>
            <a:pPr marL="0" indent="0" algn="l">
              <a:buNone/>
            </a:pPr>
            <a:r>
              <a:rPr lang="ru-RU" sz="5000" smtClean="0">
                <a:solidFill>
                  <a:srgbClr val="C00000"/>
                </a:solidFill>
              </a:rPr>
              <a:t> мальовки</a:t>
            </a:r>
            <a:endParaRPr lang="uk-UA" sz="5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Users\Администратор\Desktop\открытка\Petrykivk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258"/>
            <a:ext cx="4608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830434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856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79" y="188641"/>
            <a:ext cx="6912769" cy="936103"/>
          </a:xfrm>
        </p:spPr>
        <p:txBody>
          <a:bodyPr/>
          <a:lstStyle/>
          <a:p>
            <a:pPr marL="0" indent="0">
              <a:buNone/>
            </a:pPr>
            <a:r>
              <a:rPr lang="uk-UA" sz="4400" dirty="0">
                <a:solidFill>
                  <a:srgbClr val="C00000"/>
                </a:solidFill>
              </a:rPr>
              <a:t>Тетяна Якимівна Пата.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 descr="C:\Users\Администратор\Desktop\схемы\па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8760"/>
            <a:ext cx="5218137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222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89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72237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Мальовки</a:t>
            </a:r>
            <a:r>
              <a:rPr lang="ru-RU" dirty="0" smtClean="0"/>
              <a:t> </a:t>
            </a:r>
            <a:r>
              <a:rPr lang="ru-RU" dirty="0" err="1" smtClean="0"/>
              <a:t>Тетяни</a:t>
            </a:r>
            <a:r>
              <a:rPr lang="ru-RU" dirty="0" smtClean="0"/>
              <a:t> </a:t>
            </a:r>
            <a:r>
              <a:rPr lang="ru-RU" dirty="0" err="1" smtClean="0"/>
              <a:t>Пати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8194" name="Picture 2" descr="C:\Users\Администратор\Desktop\схемы\79442766_4242027_Izobrajenie_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072" y="836712"/>
            <a:ext cx="337396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дминистратор\Desktop\схемы\petrikivka_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24190"/>
            <a:ext cx="38519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26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517232"/>
            <a:ext cx="6912768" cy="1340768"/>
          </a:xfrm>
        </p:spPr>
        <p:txBody>
          <a:bodyPr anchor="b"/>
          <a:lstStyle/>
          <a:p>
            <a:pPr marL="0" indent="0" algn="ctr">
              <a:buNone/>
            </a:pPr>
            <a:r>
              <a:rPr lang="ru-RU" dirty="0" err="1" smtClean="0">
                <a:solidFill>
                  <a:srgbClr val="C00000"/>
                </a:solidFill>
              </a:rPr>
              <a:t>Сучасний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розпис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стін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C00000"/>
                </a:solidFill>
              </a:rPr>
              <a:t>петриківкою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http://www.prostalogika.com/images/stories/2013/07ctenpo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6336704" cy="51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08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Администратор\Desktop\схемы\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723900"/>
            <a:ext cx="81280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27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5157192"/>
            <a:ext cx="8964488" cy="170080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>
                <a:solidFill>
                  <a:srgbClr val="C00000"/>
                </a:solidFill>
              </a:rPr>
              <a:t>Петриківський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розпис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сьогодні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Администратор\Desktop\схемы\Гитара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988" y="5362"/>
            <a:ext cx="352839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дминистратор\Desktop\484617_35339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0648"/>
            <a:ext cx="410445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дминистратор\Desktop\схемы\bJsMzHki6DQBJIWN6qQHzdjyAp5OQJLZE4pOcIt41wNCb9g5uQaFFM0VNQ=s5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92896"/>
            <a:ext cx="4032447" cy="234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87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3" descr="C:\Users\Администратор\Desktop\схемы\002zd35t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199"/>
            <a:ext cx="575311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дминистратор\Desktop\схемы\2b4QWaDJ9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17032"/>
            <a:ext cx="6950720" cy="295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62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 descr="C:\Users\Администратор\Desktop\схемы\10782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7"/>
            <a:ext cx="583264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дминистратор\Desktop\схемы\98aac33a43c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548680"/>
            <a:ext cx="273630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00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8640"/>
            <a:ext cx="6512511" cy="864096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Фізкультхвилинка Райдуга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2730" y="1052737"/>
            <a:ext cx="6893726" cy="4824535"/>
          </a:xfrm>
        </p:spPr>
      </p:pic>
    </p:spTree>
    <p:extLst>
      <p:ext uri="{BB962C8B-B14F-4D97-AF65-F5344CB8AC3E}">
        <p14:creationId xmlns:p14="http://schemas.microsoft.com/office/powerpoint/2010/main" val="13997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660"/>
            <a:ext cx="8820472" cy="6823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4" y="692696"/>
            <a:ext cx="6787277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dirty="0" smtClean="0">
                <a:solidFill>
                  <a:schemeClr val="accent6">
                    <a:lumMod val="50000"/>
                  </a:schemeClr>
                </a:solidFill>
              </a:rPr>
              <a:t>Мої побажання</a:t>
            </a:r>
            <a:endParaRPr lang="uk-UA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39752" y="2636912"/>
            <a:ext cx="5653180" cy="2806059"/>
          </a:xfrm>
        </p:spPr>
        <p:txBody>
          <a:bodyPr>
            <a:noAutofit/>
          </a:bodyPr>
          <a:lstStyle/>
          <a:p>
            <a:pPr algn="l"/>
            <a:endParaRPr lang="ru-RU" dirty="0" smtClean="0">
              <a:latin typeface="Arial Black" pitchFamily="34" charset="0"/>
            </a:endParaRPr>
          </a:p>
          <a:p>
            <a:pPr algn="l"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-         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Бажаю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itchFamily="34" charset="0"/>
              </a:rPr>
              <a:t>цікавого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 уроку.</a:t>
            </a:r>
            <a:br>
              <a:rPr lang="ru-RU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-	</a:t>
            </a:r>
            <a:r>
              <a:rPr lang="ru-RU" dirty="0" err="1">
                <a:solidFill>
                  <a:srgbClr val="002060"/>
                </a:solidFill>
                <a:latin typeface="Arial Black" pitchFamily="34" charset="0"/>
              </a:rPr>
              <a:t>Бажаю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itchFamily="34" charset="0"/>
              </a:rPr>
              <a:t>творчого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itchFamily="34" charset="0"/>
              </a:rPr>
              <a:t>натхнення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-	</a:t>
            </a:r>
            <a:r>
              <a:rPr lang="ru-RU" dirty="0" err="1">
                <a:solidFill>
                  <a:srgbClr val="002060"/>
                </a:solidFill>
                <a:latin typeface="Arial Black" pitchFamily="34" charset="0"/>
              </a:rPr>
              <a:t>Бажаю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Arial Black" pitchFamily="34" charset="0"/>
              </a:rPr>
              <a:t>отримати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 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задоволення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 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від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роботи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на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уроці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Arial Black" pitchFamily="34" charset="0"/>
              </a:rPr>
            </a:br>
            <a:endParaRPr lang="uk-UA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2267743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10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 descr="C:\Users\Администратор\Desktop\схемы\perehodnyj-mazok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7492244" cy="179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истратор\Desktop\схемы\perehodnyj-mazok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92712"/>
            <a:ext cx="7128792" cy="189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381" y="4365104"/>
            <a:ext cx="5112568" cy="2431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2267743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234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820891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Таисия_Повалий_-_Черемшина_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8322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1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6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852936"/>
            <a:ext cx="6512511" cy="2662232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dirty="0" err="1" smtClean="0">
                <a:solidFill>
                  <a:srgbClr val="C00000"/>
                </a:solidFill>
              </a:rPr>
              <a:t>Дякую</a:t>
            </a:r>
            <a:r>
              <a:rPr lang="ru-RU" sz="5400" dirty="0" smtClean="0">
                <a:solidFill>
                  <a:srgbClr val="C00000"/>
                </a:solidFill>
              </a:rPr>
              <a:t> за роботу на </a:t>
            </a:r>
            <a:r>
              <a:rPr lang="ru-RU" sz="5400" dirty="0" err="1" smtClean="0">
                <a:solidFill>
                  <a:srgbClr val="C00000"/>
                </a:solidFill>
              </a:rPr>
              <a:t>уроц</a:t>
            </a:r>
            <a:r>
              <a:rPr lang="uk-UA" sz="5400" dirty="0" smtClean="0">
                <a:solidFill>
                  <a:srgbClr val="C00000"/>
                </a:solidFill>
              </a:rPr>
              <a:t>і</a:t>
            </a:r>
            <a:endParaRPr lang="uk-UA" sz="5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86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789040"/>
            <a:ext cx="6512511" cy="144016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67744" y="166972"/>
            <a:ext cx="4098260" cy="2808312"/>
          </a:xfrm>
        </p:spPr>
        <p:txBody>
          <a:bodyPr>
            <a:normAutofit fontScale="62500" lnSpcReduction="20000"/>
          </a:bodyPr>
          <a:lstStyle/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Стіни в квітах, пічка квітне,</a:t>
            </a:r>
          </a:p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Де цвітіння це привітне?</a:t>
            </a:r>
          </a:p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Знають це старі й малі,</a:t>
            </a:r>
          </a:p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В Петриківці, у селі.</a:t>
            </a:r>
          </a:p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Там бабусі так малюють,</a:t>
            </a:r>
          </a:p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Що художників дивують.</a:t>
            </a:r>
          </a:p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Став відомим на весь світ,</a:t>
            </a:r>
          </a:p>
          <a:p>
            <a:pPr marL="45720" indent="0">
              <a:buNone/>
            </a:pPr>
            <a:r>
              <a:rPr lang="uk-UA" sz="3200" b="1" dirty="0">
                <a:solidFill>
                  <a:srgbClr val="002060"/>
                </a:solidFill>
              </a:rPr>
              <a:t>Той квітковий диво цвіт.</a:t>
            </a:r>
          </a:p>
          <a:p>
            <a:endParaRPr lang="uk-UA" dirty="0"/>
          </a:p>
        </p:txBody>
      </p:sp>
      <p:pic>
        <p:nvPicPr>
          <p:cNvPr id="1026" name="Picture 2" descr="C:\Users\Администратор\Desktop\схемы\2d0c081fcf170e90575e983bbff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04" y="163288"/>
            <a:ext cx="274939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2267743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2936"/>
            <a:ext cx="687625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85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1115616" y="4509120"/>
            <a:ext cx="1512168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749" y="-34348"/>
            <a:ext cx="1547664" cy="689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60648"/>
            <a:ext cx="688994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749" y="-34348"/>
            <a:ext cx="1547664" cy="689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cs302708.vkontakte.ru/u12124480/-14/x_013c350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45024"/>
            <a:ext cx="4536504" cy="3223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://petrikovka.in.ua/wp-content/uploads/2012/08/rospis-steny.jpg"/>
          <p:cNvPicPr>
            <a:picLocks noGrp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8640"/>
            <a:ext cx="6130649" cy="32231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256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9797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stranamasterov.ru/img/i1008/IMG_5226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6696744" cy="6669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16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Объект 4" descr="http://img1.liveinternet.ru/images/attach/c/7/97/945/97945241_large_IMG_0157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14438"/>
            <a:ext cx="3013794" cy="2509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://ukrclub.net/img/-/goods/3/30/36e788fb768401836a77df8f2759c303/IMG4997/IMG4997.JPG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7452"/>
            <a:ext cx="3346450" cy="3371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http://www.epochtimes.com.ua/upload/iblock/8ca/8ca3df3757403ce0c249ff6fa9104f6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3789041"/>
            <a:ext cx="4824536" cy="3068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20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Администратор\Desktop\схемы\IMGP09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2008"/>
            <a:ext cx="6120680" cy="43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16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11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3" descr="http://cs410421.vk.me/v410421383/868c/zahhZQ__3q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71" y="980728"/>
            <a:ext cx="4036824" cy="388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700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63" y="763587"/>
            <a:ext cx="3504109" cy="25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9" y="0"/>
            <a:ext cx="1691679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2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1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Презентация-укр-1</Template>
  <TotalTime>968</TotalTime>
  <Words>103</Words>
  <Application>Microsoft Office PowerPoint</Application>
  <PresentationFormat>Экран (4:3)</PresentationFormat>
  <Paragraphs>22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Презентация-укр-1</vt:lpstr>
      <vt:lpstr>Презентация PowerPoint</vt:lpstr>
      <vt:lpstr>Мої побажання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мальовки</vt:lpstr>
      <vt:lpstr>Тетяна Якимівна Пата.</vt:lpstr>
      <vt:lpstr>Мальовки Тетяни Пати</vt:lpstr>
      <vt:lpstr>Сучасний розпис стін петриківкою</vt:lpstr>
      <vt:lpstr>Презентация PowerPoint</vt:lpstr>
      <vt:lpstr>Петриківський розпис сьогодні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роботу на уроці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KING</cp:lastModifiedBy>
  <cp:revision>42</cp:revision>
  <dcterms:created xsi:type="dcterms:W3CDTF">2015-03-29T12:48:04Z</dcterms:created>
  <dcterms:modified xsi:type="dcterms:W3CDTF">2017-08-06T14:41:58Z</dcterms:modified>
</cp:coreProperties>
</file>