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sigs" ContentType="application/vnd.openxmlformats-package.digital-signature-origin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3.xml" ContentType="application/vnd.openxmlformats-officedocument.drawingml.diagramColors+xml"/>
  <Override PartName="/ppt/diagrams/layout2.xml" ContentType="application/vnd.openxmlformats-officedocument.drawingml.diagramLayout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Masters/notesMaster1.xml" ContentType="application/vnd.openxmlformats-officedocument.presentationml.notesMaster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layout5.xml" ContentType="application/vnd.openxmlformats-officedocument.drawingml.diagramLayout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quickStyle3.xml" ContentType="application/vnd.openxmlformats-officedocument.drawingml.diagramStyle+xml"/>
  <Override PartName="/ppt/theme/theme1.xml" ContentType="application/vnd.openxmlformats-officedocument.theme+xml"/>
  <Override PartName="/ppt/diagrams/drawing6.xml" ContentType="application/vnd.ms-office.drawingml.diagramDrawing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layout6.xml" ContentType="application/vnd.openxmlformats-officedocument.drawingml.diagram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_xmlsignatures/sig1.xml" ContentType="application/vnd.openxmlformats-package.digital-signature-xmlsignatur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99FFCC"/>
    <a:srgbClr val="99CCFF"/>
    <a:srgbClr val="FF9900"/>
    <a:srgbClr val="6699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5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5" cy="36004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0841E1-D102-412B-B686-75E6DA3CC9D5}" type="doc">
      <dgm:prSet loTypeId="urn:microsoft.com/office/officeart/2005/8/layout/pyramid1" loCatId="pyramid" qsTypeId="urn:microsoft.com/office/officeart/2005/8/quickstyle/simple1" qsCatId="simple" csTypeId="urn:microsoft.com/office/officeart/2005/8/colors/colorful5" csCatId="colorful" phldr="1"/>
      <dgm:spPr/>
    </dgm:pt>
    <dgm:pt modelId="{57B98B81-4380-45DA-B37D-F91C98EE35FF}">
      <dgm:prSet phldrT="[Текст]"/>
      <dgm:spPr/>
      <dgm:t>
        <a:bodyPr/>
        <a:lstStyle/>
        <a:p>
          <a:r>
            <a:rPr lang="uk-UA" dirty="0" smtClean="0"/>
            <a:t>Знання</a:t>
          </a:r>
          <a:endParaRPr lang="ru-RU" dirty="0"/>
        </a:p>
      </dgm:t>
    </dgm:pt>
    <dgm:pt modelId="{329E6937-33D0-4433-AD1C-792517911E53}" type="parTrans" cxnId="{1ED298D9-F5BA-47F3-B13D-8D6748BDD74E}">
      <dgm:prSet/>
      <dgm:spPr/>
      <dgm:t>
        <a:bodyPr/>
        <a:lstStyle/>
        <a:p>
          <a:endParaRPr lang="ru-RU"/>
        </a:p>
      </dgm:t>
    </dgm:pt>
    <dgm:pt modelId="{CA18EA4E-4C08-42F1-8799-3E4581DDAE25}" type="sibTrans" cxnId="{1ED298D9-F5BA-47F3-B13D-8D6748BDD74E}">
      <dgm:prSet/>
      <dgm:spPr/>
      <dgm:t>
        <a:bodyPr/>
        <a:lstStyle/>
        <a:p>
          <a:endParaRPr lang="ru-RU"/>
        </a:p>
      </dgm:t>
    </dgm:pt>
    <dgm:pt modelId="{EA38C9E8-7C5C-4BF0-B027-175800E10AE4}">
      <dgm:prSet phldrT="[Текст]"/>
      <dgm:spPr/>
      <dgm:t>
        <a:bodyPr/>
        <a:lstStyle/>
        <a:p>
          <a:r>
            <a:rPr lang="uk-UA" dirty="0" smtClean="0"/>
            <a:t>Уявлення, поняття, судження</a:t>
          </a:r>
          <a:endParaRPr lang="ru-RU" dirty="0"/>
        </a:p>
      </dgm:t>
    </dgm:pt>
    <dgm:pt modelId="{D5184CC0-50D3-4B38-B742-1577BB1AEFED}" type="parTrans" cxnId="{42D7B2E3-677A-47BF-ACDC-03FBEE313061}">
      <dgm:prSet/>
      <dgm:spPr/>
      <dgm:t>
        <a:bodyPr/>
        <a:lstStyle/>
        <a:p>
          <a:endParaRPr lang="ru-RU"/>
        </a:p>
      </dgm:t>
    </dgm:pt>
    <dgm:pt modelId="{B6CC3459-2F5D-49AD-A237-6D6C1B333A55}" type="sibTrans" cxnId="{42D7B2E3-677A-47BF-ACDC-03FBEE313061}">
      <dgm:prSet/>
      <dgm:spPr/>
      <dgm:t>
        <a:bodyPr/>
        <a:lstStyle/>
        <a:p>
          <a:endParaRPr lang="ru-RU"/>
        </a:p>
      </dgm:t>
    </dgm:pt>
    <dgm:pt modelId="{1B5EAE32-C8FE-49F6-BA1B-43AC4E9026C7}">
      <dgm:prSet phldrT="[Текст]"/>
      <dgm:spPr/>
      <dgm:t>
        <a:bodyPr/>
        <a:lstStyle/>
        <a:p>
          <a:r>
            <a:rPr lang="uk-UA" dirty="0" smtClean="0"/>
            <a:t>Дані</a:t>
          </a:r>
          <a:endParaRPr lang="ru-RU" dirty="0"/>
        </a:p>
      </dgm:t>
    </dgm:pt>
    <dgm:pt modelId="{11D8950A-D66C-4F4E-8EC0-2C6E52F37D69}" type="parTrans" cxnId="{89F30333-8F47-4B51-85AD-F437A38DCA90}">
      <dgm:prSet/>
      <dgm:spPr/>
      <dgm:t>
        <a:bodyPr/>
        <a:lstStyle/>
        <a:p>
          <a:endParaRPr lang="ru-RU"/>
        </a:p>
      </dgm:t>
    </dgm:pt>
    <dgm:pt modelId="{18100D05-9DBF-48F3-8BF5-DB097C6C4C36}" type="sibTrans" cxnId="{89F30333-8F47-4B51-85AD-F437A38DCA90}">
      <dgm:prSet/>
      <dgm:spPr/>
      <dgm:t>
        <a:bodyPr/>
        <a:lstStyle/>
        <a:p>
          <a:endParaRPr lang="ru-RU"/>
        </a:p>
      </dgm:t>
    </dgm:pt>
    <dgm:pt modelId="{D6F05F33-C03A-4F72-B9BF-44B29D767D72}">
      <dgm:prSet phldrT="[Текст]"/>
      <dgm:spPr/>
      <dgm:t>
        <a:bodyPr/>
        <a:lstStyle/>
        <a:p>
          <a:r>
            <a:rPr lang="uk-UA" dirty="0" smtClean="0"/>
            <a:t>Повідомлення</a:t>
          </a:r>
          <a:endParaRPr lang="ru-RU" dirty="0"/>
        </a:p>
      </dgm:t>
    </dgm:pt>
    <dgm:pt modelId="{30EFB530-5CB7-4B44-912F-2B1A2169CFB8}" type="parTrans" cxnId="{DE2ED419-1757-4C63-9008-1807E5D846A7}">
      <dgm:prSet/>
      <dgm:spPr/>
      <dgm:t>
        <a:bodyPr/>
        <a:lstStyle/>
        <a:p>
          <a:endParaRPr lang="ru-RU"/>
        </a:p>
      </dgm:t>
    </dgm:pt>
    <dgm:pt modelId="{15F6BDED-62A3-4691-BB80-90F7A58CD03C}" type="sibTrans" cxnId="{DE2ED419-1757-4C63-9008-1807E5D846A7}">
      <dgm:prSet/>
      <dgm:spPr/>
      <dgm:t>
        <a:bodyPr/>
        <a:lstStyle/>
        <a:p>
          <a:endParaRPr lang="ru-RU"/>
        </a:p>
      </dgm:t>
    </dgm:pt>
    <dgm:pt modelId="{8CF657FD-DDE7-49B7-AFCA-FFEE80843EE5}" type="pres">
      <dgm:prSet presAssocID="{0A0841E1-D102-412B-B686-75E6DA3CC9D5}" presName="Name0" presStyleCnt="0">
        <dgm:presLayoutVars>
          <dgm:dir/>
          <dgm:animLvl val="lvl"/>
          <dgm:resizeHandles val="exact"/>
        </dgm:presLayoutVars>
      </dgm:prSet>
      <dgm:spPr/>
    </dgm:pt>
    <dgm:pt modelId="{B0DA0A70-5863-4DA8-A69D-1417D93F6D75}" type="pres">
      <dgm:prSet presAssocID="{57B98B81-4380-45DA-B37D-F91C98EE35FF}" presName="Name8" presStyleCnt="0"/>
      <dgm:spPr/>
    </dgm:pt>
    <dgm:pt modelId="{FEDD27DA-090D-41AC-B295-79381C9FAEA8}" type="pres">
      <dgm:prSet presAssocID="{57B98B81-4380-45DA-B37D-F91C98EE35FF}" presName="level" presStyleLbl="node1" presStyleIdx="0" presStyleCnt="4" custScaleY="142849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F9B7BDC-DC42-44D9-ADBF-CDDD041A3236}" type="pres">
      <dgm:prSet presAssocID="{57B98B81-4380-45DA-B37D-F91C98EE35F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94303ED-69E6-418D-8A83-D44E20F2C614}" type="pres">
      <dgm:prSet presAssocID="{EA38C9E8-7C5C-4BF0-B027-175800E10AE4}" presName="Name8" presStyleCnt="0"/>
      <dgm:spPr/>
    </dgm:pt>
    <dgm:pt modelId="{7EF794D9-F58B-4EBE-A571-5386F655E26D}" type="pres">
      <dgm:prSet presAssocID="{EA38C9E8-7C5C-4BF0-B027-175800E10AE4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90FDC9-FAD4-4C5A-9B4D-E43025460840}" type="pres">
      <dgm:prSet presAssocID="{EA38C9E8-7C5C-4BF0-B027-175800E10AE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BEC66A-E143-4D6A-8A02-5171CF6E21BE}" type="pres">
      <dgm:prSet presAssocID="{1B5EAE32-C8FE-49F6-BA1B-43AC4E9026C7}" presName="Name8" presStyleCnt="0"/>
      <dgm:spPr/>
    </dgm:pt>
    <dgm:pt modelId="{A3ED41A3-3900-4425-B3EC-D6B7016E1C21}" type="pres">
      <dgm:prSet presAssocID="{1B5EAE32-C8FE-49F6-BA1B-43AC4E9026C7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DD29372-E9B8-47D0-9A59-AFD46107F292}" type="pres">
      <dgm:prSet presAssocID="{1B5EAE32-C8FE-49F6-BA1B-43AC4E9026C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572F8A0-EB69-4BD2-A6FB-CFFBE51340FD}" type="pres">
      <dgm:prSet presAssocID="{D6F05F33-C03A-4F72-B9BF-44B29D767D72}" presName="Name8" presStyleCnt="0"/>
      <dgm:spPr/>
    </dgm:pt>
    <dgm:pt modelId="{62465D2C-C81E-4627-B00E-27A6DE0B3644}" type="pres">
      <dgm:prSet presAssocID="{D6F05F33-C03A-4F72-B9BF-44B29D767D72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BAAD33-69E3-40C0-A56F-4DE4F5694F3D}" type="pres">
      <dgm:prSet presAssocID="{D6F05F33-C03A-4F72-B9BF-44B29D767D7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867F44-2602-4A86-B071-1C0950F3A8B0}" type="presOf" srcId="{EA38C9E8-7C5C-4BF0-B027-175800E10AE4}" destId="{7EF794D9-F58B-4EBE-A571-5386F655E26D}" srcOrd="0" destOrd="0" presId="urn:microsoft.com/office/officeart/2005/8/layout/pyramid1"/>
    <dgm:cxn modelId="{DE2ED419-1757-4C63-9008-1807E5D846A7}" srcId="{0A0841E1-D102-412B-B686-75E6DA3CC9D5}" destId="{D6F05F33-C03A-4F72-B9BF-44B29D767D72}" srcOrd="3" destOrd="0" parTransId="{30EFB530-5CB7-4B44-912F-2B1A2169CFB8}" sibTransId="{15F6BDED-62A3-4691-BB80-90F7A58CD03C}"/>
    <dgm:cxn modelId="{8EF1AAD6-68B5-45A3-B6D1-F48368B0072D}" type="presOf" srcId="{1B5EAE32-C8FE-49F6-BA1B-43AC4E9026C7}" destId="{EDD29372-E9B8-47D0-9A59-AFD46107F292}" srcOrd="1" destOrd="0" presId="urn:microsoft.com/office/officeart/2005/8/layout/pyramid1"/>
    <dgm:cxn modelId="{6958908A-4BF6-484F-863B-14C1498B6256}" type="presOf" srcId="{0A0841E1-D102-412B-B686-75E6DA3CC9D5}" destId="{8CF657FD-DDE7-49B7-AFCA-FFEE80843EE5}" srcOrd="0" destOrd="0" presId="urn:microsoft.com/office/officeart/2005/8/layout/pyramid1"/>
    <dgm:cxn modelId="{89F30333-8F47-4B51-85AD-F437A38DCA90}" srcId="{0A0841E1-D102-412B-B686-75E6DA3CC9D5}" destId="{1B5EAE32-C8FE-49F6-BA1B-43AC4E9026C7}" srcOrd="2" destOrd="0" parTransId="{11D8950A-D66C-4F4E-8EC0-2C6E52F37D69}" sibTransId="{18100D05-9DBF-48F3-8BF5-DB097C6C4C36}"/>
    <dgm:cxn modelId="{F4BDB3A9-DD1C-4C9C-BD0C-9417FC28DED8}" type="presOf" srcId="{57B98B81-4380-45DA-B37D-F91C98EE35FF}" destId="{FEDD27DA-090D-41AC-B295-79381C9FAEA8}" srcOrd="0" destOrd="0" presId="urn:microsoft.com/office/officeart/2005/8/layout/pyramid1"/>
    <dgm:cxn modelId="{83CC23F2-039D-423C-926E-AD9CB23C5542}" type="presOf" srcId="{D6F05F33-C03A-4F72-B9BF-44B29D767D72}" destId="{62465D2C-C81E-4627-B00E-27A6DE0B3644}" srcOrd="0" destOrd="0" presId="urn:microsoft.com/office/officeart/2005/8/layout/pyramid1"/>
    <dgm:cxn modelId="{1ED298D9-F5BA-47F3-B13D-8D6748BDD74E}" srcId="{0A0841E1-D102-412B-B686-75E6DA3CC9D5}" destId="{57B98B81-4380-45DA-B37D-F91C98EE35FF}" srcOrd="0" destOrd="0" parTransId="{329E6937-33D0-4433-AD1C-792517911E53}" sibTransId="{CA18EA4E-4C08-42F1-8799-3E4581DDAE25}"/>
    <dgm:cxn modelId="{CE37BAF3-DBBC-442B-8CF9-D32F1CB062A7}" type="presOf" srcId="{1B5EAE32-C8FE-49F6-BA1B-43AC4E9026C7}" destId="{A3ED41A3-3900-4425-B3EC-D6B7016E1C21}" srcOrd="0" destOrd="0" presId="urn:microsoft.com/office/officeart/2005/8/layout/pyramid1"/>
    <dgm:cxn modelId="{D5BF828A-F761-44E8-8723-C31566DC7D53}" type="presOf" srcId="{D6F05F33-C03A-4F72-B9BF-44B29D767D72}" destId="{1DBAAD33-69E3-40C0-A56F-4DE4F5694F3D}" srcOrd="1" destOrd="0" presId="urn:microsoft.com/office/officeart/2005/8/layout/pyramid1"/>
    <dgm:cxn modelId="{0D7C6BA8-E1CF-48D3-B6CD-7DDF794C2B43}" type="presOf" srcId="{EA38C9E8-7C5C-4BF0-B027-175800E10AE4}" destId="{3090FDC9-FAD4-4C5A-9B4D-E43025460840}" srcOrd="1" destOrd="0" presId="urn:microsoft.com/office/officeart/2005/8/layout/pyramid1"/>
    <dgm:cxn modelId="{42D7B2E3-677A-47BF-ACDC-03FBEE313061}" srcId="{0A0841E1-D102-412B-B686-75E6DA3CC9D5}" destId="{EA38C9E8-7C5C-4BF0-B027-175800E10AE4}" srcOrd="1" destOrd="0" parTransId="{D5184CC0-50D3-4B38-B742-1577BB1AEFED}" sibTransId="{B6CC3459-2F5D-49AD-A237-6D6C1B333A55}"/>
    <dgm:cxn modelId="{270E0705-CAA2-4135-8FC1-19A44EE509D4}" type="presOf" srcId="{57B98B81-4380-45DA-B37D-F91C98EE35FF}" destId="{AF9B7BDC-DC42-44D9-ADBF-CDDD041A3236}" srcOrd="1" destOrd="0" presId="urn:microsoft.com/office/officeart/2005/8/layout/pyramid1"/>
    <dgm:cxn modelId="{99C43806-8596-4E03-8F85-257710F0AD32}" type="presParOf" srcId="{8CF657FD-DDE7-49B7-AFCA-FFEE80843EE5}" destId="{B0DA0A70-5863-4DA8-A69D-1417D93F6D75}" srcOrd="0" destOrd="0" presId="urn:microsoft.com/office/officeart/2005/8/layout/pyramid1"/>
    <dgm:cxn modelId="{0C755DEE-33AF-4295-A06E-BCCFF66D5B1F}" type="presParOf" srcId="{B0DA0A70-5863-4DA8-A69D-1417D93F6D75}" destId="{FEDD27DA-090D-41AC-B295-79381C9FAEA8}" srcOrd="0" destOrd="0" presId="urn:microsoft.com/office/officeart/2005/8/layout/pyramid1"/>
    <dgm:cxn modelId="{7A8074CB-0BAD-43D1-900B-565CB6FD8D63}" type="presParOf" srcId="{B0DA0A70-5863-4DA8-A69D-1417D93F6D75}" destId="{AF9B7BDC-DC42-44D9-ADBF-CDDD041A3236}" srcOrd="1" destOrd="0" presId="urn:microsoft.com/office/officeart/2005/8/layout/pyramid1"/>
    <dgm:cxn modelId="{3718313D-D40B-4ACF-8B49-BD7C4ED10C3C}" type="presParOf" srcId="{8CF657FD-DDE7-49B7-AFCA-FFEE80843EE5}" destId="{494303ED-69E6-418D-8A83-D44E20F2C614}" srcOrd="1" destOrd="0" presId="urn:microsoft.com/office/officeart/2005/8/layout/pyramid1"/>
    <dgm:cxn modelId="{5F6F5CA9-8B8E-42FC-A71F-863E35B3A3F3}" type="presParOf" srcId="{494303ED-69E6-418D-8A83-D44E20F2C614}" destId="{7EF794D9-F58B-4EBE-A571-5386F655E26D}" srcOrd="0" destOrd="0" presId="urn:microsoft.com/office/officeart/2005/8/layout/pyramid1"/>
    <dgm:cxn modelId="{B34A3956-3B1C-4F53-AA90-15049F5F3847}" type="presParOf" srcId="{494303ED-69E6-418D-8A83-D44E20F2C614}" destId="{3090FDC9-FAD4-4C5A-9B4D-E43025460840}" srcOrd="1" destOrd="0" presId="urn:microsoft.com/office/officeart/2005/8/layout/pyramid1"/>
    <dgm:cxn modelId="{2B91FE0C-D97B-4076-A90C-B03D6EA92D84}" type="presParOf" srcId="{8CF657FD-DDE7-49B7-AFCA-FFEE80843EE5}" destId="{5CBEC66A-E143-4D6A-8A02-5171CF6E21BE}" srcOrd="2" destOrd="0" presId="urn:microsoft.com/office/officeart/2005/8/layout/pyramid1"/>
    <dgm:cxn modelId="{0721035E-6EC1-4770-B677-052A43DAB4C0}" type="presParOf" srcId="{5CBEC66A-E143-4D6A-8A02-5171CF6E21BE}" destId="{A3ED41A3-3900-4425-B3EC-D6B7016E1C21}" srcOrd="0" destOrd="0" presId="urn:microsoft.com/office/officeart/2005/8/layout/pyramid1"/>
    <dgm:cxn modelId="{78AF94D4-EE8B-4426-A91F-B3FD19674AF2}" type="presParOf" srcId="{5CBEC66A-E143-4D6A-8A02-5171CF6E21BE}" destId="{EDD29372-E9B8-47D0-9A59-AFD46107F292}" srcOrd="1" destOrd="0" presId="urn:microsoft.com/office/officeart/2005/8/layout/pyramid1"/>
    <dgm:cxn modelId="{5013D5FF-5AF5-44A7-8971-6F5190CEBEFC}" type="presParOf" srcId="{8CF657FD-DDE7-49B7-AFCA-FFEE80843EE5}" destId="{5572F8A0-EB69-4BD2-A6FB-CFFBE51340FD}" srcOrd="3" destOrd="0" presId="urn:microsoft.com/office/officeart/2005/8/layout/pyramid1"/>
    <dgm:cxn modelId="{39DA84B5-461E-421F-BD84-20609476410F}" type="presParOf" srcId="{5572F8A0-EB69-4BD2-A6FB-CFFBE51340FD}" destId="{62465D2C-C81E-4627-B00E-27A6DE0B3644}" srcOrd="0" destOrd="0" presId="urn:microsoft.com/office/officeart/2005/8/layout/pyramid1"/>
    <dgm:cxn modelId="{1C3B84A3-E619-4E05-BF23-2A2336CD86C0}" type="presParOf" srcId="{5572F8A0-EB69-4BD2-A6FB-CFFBE51340FD}" destId="{1DBAAD33-69E3-40C0-A56F-4DE4F5694F3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9153A1-87AB-47B9-A5E8-670D67F87F15}" type="doc">
      <dgm:prSet loTypeId="urn:microsoft.com/office/officeart/2005/8/layout/vList4#6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22D800A-567A-4180-8626-B0B61768EE4E}">
      <dgm:prSet phldrT="[Текст]"/>
      <dgm:spPr/>
      <dgm:t>
        <a:bodyPr/>
        <a:lstStyle/>
        <a:p>
          <a:pPr eaLnBrk="1" latinLnBrk="0"/>
          <a:r>
            <a:rPr lang="uk-UA" altLang="ru-RU" b="1" dirty="0" smtClean="0">
              <a:solidFill>
                <a:srgbClr val="C00000"/>
              </a:solidFill>
            </a:rPr>
            <a:t>Візуальна</a:t>
          </a:r>
          <a:r>
            <a:rPr lang="uk-UA" altLang="ru-RU" dirty="0" smtClean="0"/>
            <a:t> : ф</a:t>
          </a:r>
          <a:r>
            <a:rPr lang="uk-UA" dirty="0" smtClean="0"/>
            <a:t>орма предметів, колір, тексти, малюнки, скульптури, візуальні сигнали, дії;</a:t>
          </a:r>
          <a:endParaRPr lang="ru-RU" dirty="0"/>
        </a:p>
      </dgm:t>
    </dgm:pt>
    <dgm:pt modelId="{A0CA0476-D9A9-4829-9E4E-5EC96ED7C262}" type="parTrans" cxnId="{A26E67CA-D91D-4CD3-A6E5-3E485B45DD4F}">
      <dgm:prSet/>
      <dgm:spPr/>
      <dgm:t>
        <a:bodyPr/>
        <a:lstStyle/>
        <a:p>
          <a:endParaRPr lang="ru-RU"/>
        </a:p>
      </dgm:t>
    </dgm:pt>
    <dgm:pt modelId="{93000904-4B4D-4B6D-BDEA-E53B72DA21FD}" type="sibTrans" cxnId="{A26E67CA-D91D-4CD3-A6E5-3E485B45DD4F}">
      <dgm:prSet/>
      <dgm:spPr/>
      <dgm:t>
        <a:bodyPr/>
        <a:lstStyle/>
        <a:p>
          <a:endParaRPr lang="ru-RU"/>
        </a:p>
      </dgm:t>
    </dgm:pt>
    <dgm:pt modelId="{1222669C-917B-49E1-8FCE-8CA60184FB74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altLang="ru-RU" b="1" dirty="0" err="1" smtClean="0">
              <a:solidFill>
                <a:srgbClr val="C00000"/>
              </a:solidFill>
            </a:rPr>
            <a:t>Аудіальна</a:t>
          </a:r>
          <a:r>
            <a:rPr lang="uk-UA" altLang="ru-RU" dirty="0" smtClean="0"/>
            <a:t> : </a:t>
          </a:r>
          <a:r>
            <a:rPr lang="uk-UA" dirty="0" smtClean="0"/>
            <a:t>музика, спів птахів, крики тварин, доповідь, усне спілкування;</a:t>
          </a:r>
          <a:endParaRPr lang="ru-RU" dirty="0" smtClean="0"/>
        </a:p>
      </dgm:t>
    </dgm:pt>
    <dgm:pt modelId="{CB4AADE1-B832-4E95-85AF-DD97CF0B3986}" type="parTrans" cxnId="{C1414A9B-1623-496D-912D-70A80F3E5E35}">
      <dgm:prSet/>
      <dgm:spPr/>
      <dgm:t>
        <a:bodyPr/>
        <a:lstStyle/>
        <a:p>
          <a:endParaRPr lang="ru-RU"/>
        </a:p>
      </dgm:t>
    </dgm:pt>
    <dgm:pt modelId="{E4B42AA0-4F59-4E07-B5FE-F47FC890CA00}" type="sibTrans" cxnId="{C1414A9B-1623-496D-912D-70A80F3E5E35}">
      <dgm:prSet/>
      <dgm:spPr/>
      <dgm:t>
        <a:bodyPr/>
        <a:lstStyle/>
        <a:p>
          <a:endParaRPr lang="ru-RU"/>
        </a:p>
      </dgm:t>
    </dgm:pt>
    <dgm:pt modelId="{65DFE60A-6425-4F44-8243-338549277AFE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altLang="ru-RU" b="1" dirty="0" smtClean="0">
              <a:solidFill>
                <a:srgbClr val="C00000"/>
              </a:solidFill>
            </a:rPr>
            <a:t>Нюхова</a:t>
          </a:r>
          <a:r>
            <a:rPr lang="uk-UA" altLang="ru-RU" dirty="0" smtClean="0"/>
            <a:t> : </a:t>
          </a:r>
          <a:r>
            <a:rPr lang="uk-UA" dirty="0" smtClean="0"/>
            <a:t>рідкий, їдкий, запах диму, запах парфумів тощо;</a:t>
          </a:r>
          <a:endParaRPr lang="ru-RU" dirty="0"/>
        </a:p>
      </dgm:t>
    </dgm:pt>
    <dgm:pt modelId="{D5AF3AFD-DD93-4C64-A12E-47929361272E}" type="parTrans" cxnId="{A887614B-C604-4CDE-97A5-8B9C80F9013E}">
      <dgm:prSet/>
      <dgm:spPr/>
      <dgm:t>
        <a:bodyPr/>
        <a:lstStyle/>
        <a:p>
          <a:endParaRPr lang="ru-RU"/>
        </a:p>
      </dgm:t>
    </dgm:pt>
    <dgm:pt modelId="{41BBD490-B902-46F1-ACCA-3FA272167B85}" type="sibTrans" cxnId="{A887614B-C604-4CDE-97A5-8B9C80F9013E}">
      <dgm:prSet/>
      <dgm:spPr/>
      <dgm:t>
        <a:bodyPr/>
        <a:lstStyle/>
        <a:p>
          <a:endParaRPr lang="ru-RU"/>
        </a:p>
      </dgm:t>
    </dgm:pt>
    <dgm:pt modelId="{FA39C4C3-3F13-46DE-82B1-CE888A13217F}">
      <dgm:prSet/>
      <dgm:spPr/>
      <dgm:t>
        <a:bodyPr/>
        <a:lstStyle/>
        <a:p>
          <a:r>
            <a:rPr lang="uk-UA" altLang="ru-RU" b="1" dirty="0" smtClean="0">
              <a:solidFill>
                <a:srgbClr val="C00000"/>
              </a:solidFill>
            </a:rPr>
            <a:t>Тактильна</a:t>
          </a:r>
          <a:r>
            <a:rPr lang="uk-UA" altLang="ru-RU" b="1" dirty="0" smtClean="0"/>
            <a:t> </a:t>
          </a:r>
          <a:r>
            <a:rPr lang="uk-UA" altLang="ru-RU" dirty="0" smtClean="0"/>
            <a:t>: </a:t>
          </a:r>
          <a:r>
            <a:rPr lang="uk-UA" dirty="0" smtClean="0"/>
            <a:t>твердий – м'який, гладкий – шорсткуватий, холодний – гарячий;</a:t>
          </a:r>
          <a:endParaRPr lang="ru-RU" dirty="0"/>
        </a:p>
      </dgm:t>
    </dgm:pt>
    <dgm:pt modelId="{15244149-5994-4985-BF82-5D70D964A7BE}" type="parTrans" cxnId="{BA251530-5627-49F9-89B3-1735C0ECB0DA}">
      <dgm:prSet/>
      <dgm:spPr/>
      <dgm:t>
        <a:bodyPr/>
        <a:lstStyle/>
        <a:p>
          <a:endParaRPr lang="ru-RU"/>
        </a:p>
      </dgm:t>
    </dgm:pt>
    <dgm:pt modelId="{351BCDA8-8B1D-4B1D-BCD4-B58C7A7A5FD9}" type="sibTrans" cxnId="{BA251530-5627-49F9-89B3-1735C0ECB0DA}">
      <dgm:prSet/>
      <dgm:spPr/>
      <dgm:t>
        <a:bodyPr/>
        <a:lstStyle/>
        <a:p>
          <a:endParaRPr lang="ru-RU"/>
        </a:p>
      </dgm:t>
    </dgm:pt>
    <dgm:pt modelId="{D68EA189-9F91-4EA8-91F1-2987357D54E8}">
      <dgm:prSet/>
      <dgm:spPr/>
      <dgm:t>
        <a:bodyPr/>
        <a:lstStyle/>
        <a:p>
          <a:r>
            <a:rPr lang="uk-UA" altLang="ru-RU" b="1" dirty="0" smtClean="0">
              <a:solidFill>
                <a:srgbClr val="C00000"/>
              </a:solidFill>
            </a:rPr>
            <a:t>Смакова</a:t>
          </a:r>
          <a:r>
            <a:rPr lang="uk-UA" altLang="ru-RU" dirty="0" smtClean="0"/>
            <a:t> : </a:t>
          </a:r>
          <a:r>
            <a:rPr lang="uk-UA" dirty="0" smtClean="0"/>
            <a:t>солоний, солодкий, гіркий, кислий.</a:t>
          </a:r>
          <a:endParaRPr lang="ru-RU" dirty="0"/>
        </a:p>
      </dgm:t>
    </dgm:pt>
    <dgm:pt modelId="{BE3862D8-28B2-4851-94DF-D13BBF7E1593}" type="parTrans" cxnId="{0CDFBD93-3BD5-405C-A640-E7E6AF733248}">
      <dgm:prSet/>
      <dgm:spPr/>
      <dgm:t>
        <a:bodyPr/>
        <a:lstStyle/>
        <a:p>
          <a:endParaRPr lang="ru-RU"/>
        </a:p>
      </dgm:t>
    </dgm:pt>
    <dgm:pt modelId="{D3B8E88D-8C8F-4C80-91FA-11FDE112D39F}" type="sibTrans" cxnId="{0CDFBD93-3BD5-405C-A640-E7E6AF733248}">
      <dgm:prSet/>
      <dgm:spPr/>
      <dgm:t>
        <a:bodyPr/>
        <a:lstStyle/>
        <a:p>
          <a:endParaRPr lang="ru-RU"/>
        </a:p>
      </dgm:t>
    </dgm:pt>
    <dgm:pt modelId="{C63C364A-6267-4CC5-A325-D6D15A55B132}" type="pres">
      <dgm:prSet presAssocID="{199153A1-87AB-47B9-A5E8-670D67F87F1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C41CCE-EB9C-4AB2-A222-F96CB5E91473}" type="pres">
      <dgm:prSet presAssocID="{622D800A-567A-4180-8626-B0B61768EE4E}" presName="comp" presStyleCnt="0"/>
      <dgm:spPr/>
    </dgm:pt>
    <dgm:pt modelId="{CCC55F52-5586-49CD-AE4D-B935031A1182}" type="pres">
      <dgm:prSet presAssocID="{622D800A-567A-4180-8626-B0B61768EE4E}" presName="box" presStyleLbl="node1" presStyleIdx="0" presStyleCnt="5"/>
      <dgm:spPr/>
      <dgm:t>
        <a:bodyPr/>
        <a:lstStyle/>
        <a:p>
          <a:endParaRPr lang="ru-RU"/>
        </a:p>
      </dgm:t>
    </dgm:pt>
    <dgm:pt modelId="{29361025-AAEE-473D-A3BF-19126B001930}" type="pres">
      <dgm:prSet presAssocID="{622D800A-567A-4180-8626-B0B61768EE4E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8D3073F-2863-4567-82FF-50393A2DA301}" type="pres">
      <dgm:prSet presAssocID="{622D800A-567A-4180-8626-B0B61768EE4E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1A4290-AA17-400F-8C3B-8C15F233ACC4}" type="pres">
      <dgm:prSet presAssocID="{93000904-4B4D-4B6D-BDEA-E53B72DA21FD}" presName="spacer" presStyleCnt="0"/>
      <dgm:spPr/>
    </dgm:pt>
    <dgm:pt modelId="{FFCC56C4-D433-4CF3-8B6B-71F183438C5A}" type="pres">
      <dgm:prSet presAssocID="{1222669C-917B-49E1-8FCE-8CA60184FB74}" presName="comp" presStyleCnt="0"/>
      <dgm:spPr/>
    </dgm:pt>
    <dgm:pt modelId="{44BB5BD8-62D4-4303-ACF1-FF00293533A4}" type="pres">
      <dgm:prSet presAssocID="{1222669C-917B-49E1-8FCE-8CA60184FB74}" presName="box" presStyleLbl="node1" presStyleIdx="1" presStyleCnt="5"/>
      <dgm:spPr/>
      <dgm:t>
        <a:bodyPr/>
        <a:lstStyle/>
        <a:p>
          <a:endParaRPr lang="ru-RU"/>
        </a:p>
      </dgm:t>
    </dgm:pt>
    <dgm:pt modelId="{6679671D-2047-4046-B4A3-66F2B4D76DB9}" type="pres">
      <dgm:prSet presAssocID="{1222669C-917B-49E1-8FCE-8CA60184FB74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25EF856-D093-4398-A096-755259C45D11}" type="pres">
      <dgm:prSet presAssocID="{1222669C-917B-49E1-8FCE-8CA60184FB74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51BB2F-8686-4989-BFF0-A94CCD8FE8D4}" type="pres">
      <dgm:prSet presAssocID="{E4B42AA0-4F59-4E07-B5FE-F47FC890CA00}" presName="spacer" presStyleCnt="0"/>
      <dgm:spPr/>
    </dgm:pt>
    <dgm:pt modelId="{F58FC2DC-981C-42AB-A4AC-B1C2F04CDAEB}" type="pres">
      <dgm:prSet presAssocID="{65DFE60A-6425-4F44-8243-338549277AFE}" presName="comp" presStyleCnt="0"/>
      <dgm:spPr/>
    </dgm:pt>
    <dgm:pt modelId="{C5D9F88E-A581-452A-BC1E-3E22BBD6F191}" type="pres">
      <dgm:prSet presAssocID="{65DFE60A-6425-4F44-8243-338549277AFE}" presName="box" presStyleLbl="node1" presStyleIdx="2" presStyleCnt="5"/>
      <dgm:spPr/>
      <dgm:t>
        <a:bodyPr/>
        <a:lstStyle/>
        <a:p>
          <a:endParaRPr lang="ru-RU"/>
        </a:p>
      </dgm:t>
    </dgm:pt>
    <dgm:pt modelId="{97C18D50-754E-4A83-8230-2611B7345991}" type="pres">
      <dgm:prSet presAssocID="{65DFE60A-6425-4F44-8243-338549277AFE}" presName="img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577D79C-7C21-4CFC-95A1-A00F6BBEB0EC}" type="pres">
      <dgm:prSet presAssocID="{65DFE60A-6425-4F44-8243-338549277AFE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429A9F-5FC5-48B0-B3CD-01DD8164283E}" type="pres">
      <dgm:prSet presAssocID="{41BBD490-B902-46F1-ACCA-3FA272167B85}" presName="spacer" presStyleCnt="0"/>
      <dgm:spPr/>
    </dgm:pt>
    <dgm:pt modelId="{BCA7249D-0EC7-4194-93C9-2D9234AD2E7C}" type="pres">
      <dgm:prSet presAssocID="{FA39C4C3-3F13-46DE-82B1-CE888A13217F}" presName="comp" presStyleCnt="0"/>
      <dgm:spPr/>
    </dgm:pt>
    <dgm:pt modelId="{EF457374-B367-4EA7-B740-6D66580C0C48}" type="pres">
      <dgm:prSet presAssocID="{FA39C4C3-3F13-46DE-82B1-CE888A13217F}" presName="box" presStyleLbl="node1" presStyleIdx="3" presStyleCnt="5"/>
      <dgm:spPr/>
      <dgm:t>
        <a:bodyPr/>
        <a:lstStyle/>
        <a:p>
          <a:endParaRPr lang="ru-RU"/>
        </a:p>
      </dgm:t>
    </dgm:pt>
    <dgm:pt modelId="{55311805-67E2-4D07-8458-22A733688BEE}" type="pres">
      <dgm:prSet presAssocID="{FA39C4C3-3F13-46DE-82B1-CE888A13217F}" presName="img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F6342F62-D99A-4D32-852F-5406538D52BC}" type="pres">
      <dgm:prSet presAssocID="{FA39C4C3-3F13-46DE-82B1-CE888A13217F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943377-5065-4302-97FA-1D652AA5A894}" type="pres">
      <dgm:prSet presAssocID="{351BCDA8-8B1D-4B1D-BCD4-B58C7A7A5FD9}" presName="spacer" presStyleCnt="0"/>
      <dgm:spPr/>
    </dgm:pt>
    <dgm:pt modelId="{DE5C891D-69F6-4297-8319-BD2E38CF2411}" type="pres">
      <dgm:prSet presAssocID="{D68EA189-9F91-4EA8-91F1-2987357D54E8}" presName="comp" presStyleCnt="0"/>
      <dgm:spPr/>
    </dgm:pt>
    <dgm:pt modelId="{ABEE0620-B25A-4E0D-900E-D92C51716EEB}" type="pres">
      <dgm:prSet presAssocID="{D68EA189-9F91-4EA8-91F1-2987357D54E8}" presName="box" presStyleLbl="node1" presStyleIdx="4" presStyleCnt="5" custLinFactNeighborY="370"/>
      <dgm:spPr/>
      <dgm:t>
        <a:bodyPr/>
        <a:lstStyle/>
        <a:p>
          <a:endParaRPr lang="ru-RU"/>
        </a:p>
      </dgm:t>
    </dgm:pt>
    <dgm:pt modelId="{37D7001A-04B3-4C60-9C22-43F412D0B814}" type="pres">
      <dgm:prSet presAssocID="{D68EA189-9F91-4EA8-91F1-2987357D54E8}" presName="img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2E86F755-B1FA-4007-AA72-E2C069B4AF19}" type="pres">
      <dgm:prSet presAssocID="{D68EA189-9F91-4EA8-91F1-2987357D54E8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6E67CA-D91D-4CD3-A6E5-3E485B45DD4F}" srcId="{199153A1-87AB-47B9-A5E8-670D67F87F15}" destId="{622D800A-567A-4180-8626-B0B61768EE4E}" srcOrd="0" destOrd="0" parTransId="{A0CA0476-D9A9-4829-9E4E-5EC96ED7C262}" sibTransId="{93000904-4B4D-4B6D-BDEA-E53B72DA21FD}"/>
    <dgm:cxn modelId="{377E1414-7EC9-4318-9AAF-58D3CEAF0D8D}" type="presOf" srcId="{FA39C4C3-3F13-46DE-82B1-CE888A13217F}" destId="{EF457374-B367-4EA7-B740-6D66580C0C48}" srcOrd="0" destOrd="0" presId="urn:microsoft.com/office/officeart/2005/8/layout/vList4#6"/>
    <dgm:cxn modelId="{0CDFBD93-3BD5-405C-A640-E7E6AF733248}" srcId="{199153A1-87AB-47B9-A5E8-670D67F87F15}" destId="{D68EA189-9F91-4EA8-91F1-2987357D54E8}" srcOrd="4" destOrd="0" parTransId="{BE3862D8-28B2-4851-94DF-D13BBF7E1593}" sibTransId="{D3B8E88D-8C8F-4C80-91FA-11FDE112D39F}"/>
    <dgm:cxn modelId="{A2BD51C2-FD2A-4E03-AFFC-FB3FB482E209}" type="presOf" srcId="{622D800A-567A-4180-8626-B0B61768EE4E}" destId="{A8D3073F-2863-4567-82FF-50393A2DA301}" srcOrd="1" destOrd="0" presId="urn:microsoft.com/office/officeart/2005/8/layout/vList4#6"/>
    <dgm:cxn modelId="{3CA9253B-05C2-4493-8CDA-6983EF8A8DD2}" type="presOf" srcId="{D68EA189-9F91-4EA8-91F1-2987357D54E8}" destId="{2E86F755-B1FA-4007-AA72-E2C069B4AF19}" srcOrd="1" destOrd="0" presId="urn:microsoft.com/office/officeart/2005/8/layout/vList4#6"/>
    <dgm:cxn modelId="{3BE98D87-3AD2-4C47-A24B-CA7F5139FDD2}" type="presOf" srcId="{FA39C4C3-3F13-46DE-82B1-CE888A13217F}" destId="{F6342F62-D99A-4D32-852F-5406538D52BC}" srcOrd="1" destOrd="0" presId="urn:microsoft.com/office/officeart/2005/8/layout/vList4#6"/>
    <dgm:cxn modelId="{C1414A9B-1623-496D-912D-70A80F3E5E35}" srcId="{199153A1-87AB-47B9-A5E8-670D67F87F15}" destId="{1222669C-917B-49E1-8FCE-8CA60184FB74}" srcOrd="1" destOrd="0" parTransId="{CB4AADE1-B832-4E95-85AF-DD97CF0B3986}" sibTransId="{E4B42AA0-4F59-4E07-B5FE-F47FC890CA00}"/>
    <dgm:cxn modelId="{64021D0B-4279-4FF6-A63B-DDCC9BBC92E2}" type="presOf" srcId="{1222669C-917B-49E1-8FCE-8CA60184FB74}" destId="{325EF856-D093-4398-A096-755259C45D11}" srcOrd="1" destOrd="0" presId="urn:microsoft.com/office/officeart/2005/8/layout/vList4#6"/>
    <dgm:cxn modelId="{3B27A99F-74A0-4442-BCF9-6F664D88EC6E}" type="presOf" srcId="{199153A1-87AB-47B9-A5E8-670D67F87F15}" destId="{C63C364A-6267-4CC5-A325-D6D15A55B132}" srcOrd="0" destOrd="0" presId="urn:microsoft.com/office/officeart/2005/8/layout/vList4#6"/>
    <dgm:cxn modelId="{A887614B-C604-4CDE-97A5-8B9C80F9013E}" srcId="{199153A1-87AB-47B9-A5E8-670D67F87F15}" destId="{65DFE60A-6425-4F44-8243-338549277AFE}" srcOrd="2" destOrd="0" parTransId="{D5AF3AFD-DD93-4C64-A12E-47929361272E}" sibTransId="{41BBD490-B902-46F1-ACCA-3FA272167B85}"/>
    <dgm:cxn modelId="{B94D9DDB-9655-4BD8-9136-71A920A09D8F}" type="presOf" srcId="{D68EA189-9F91-4EA8-91F1-2987357D54E8}" destId="{ABEE0620-B25A-4E0D-900E-D92C51716EEB}" srcOrd="0" destOrd="0" presId="urn:microsoft.com/office/officeart/2005/8/layout/vList4#6"/>
    <dgm:cxn modelId="{9B42E780-7290-45E0-916C-FBE1DDA97206}" type="presOf" srcId="{65DFE60A-6425-4F44-8243-338549277AFE}" destId="{C5D9F88E-A581-452A-BC1E-3E22BBD6F191}" srcOrd="0" destOrd="0" presId="urn:microsoft.com/office/officeart/2005/8/layout/vList4#6"/>
    <dgm:cxn modelId="{1619530A-DC0A-4059-A648-BD9BF2616757}" type="presOf" srcId="{622D800A-567A-4180-8626-B0B61768EE4E}" destId="{CCC55F52-5586-49CD-AE4D-B935031A1182}" srcOrd="0" destOrd="0" presId="urn:microsoft.com/office/officeart/2005/8/layout/vList4#6"/>
    <dgm:cxn modelId="{DBA0900B-AFF9-448F-9A28-4574C78C90BA}" type="presOf" srcId="{1222669C-917B-49E1-8FCE-8CA60184FB74}" destId="{44BB5BD8-62D4-4303-ACF1-FF00293533A4}" srcOrd="0" destOrd="0" presId="urn:microsoft.com/office/officeart/2005/8/layout/vList4#6"/>
    <dgm:cxn modelId="{030C8697-36A3-4DF4-946D-99F46F029E1A}" type="presOf" srcId="{65DFE60A-6425-4F44-8243-338549277AFE}" destId="{5577D79C-7C21-4CFC-95A1-A00F6BBEB0EC}" srcOrd="1" destOrd="0" presId="urn:microsoft.com/office/officeart/2005/8/layout/vList4#6"/>
    <dgm:cxn modelId="{BA251530-5627-49F9-89B3-1735C0ECB0DA}" srcId="{199153A1-87AB-47B9-A5E8-670D67F87F15}" destId="{FA39C4C3-3F13-46DE-82B1-CE888A13217F}" srcOrd="3" destOrd="0" parTransId="{15244149-5994-4985-BF82-5D70D964A7BE}" sibTransId="{351BCDA8-8B1D-4B1D-BCD4-B58C7A7A5FD9}"/>
    <dgm:cxn modelId="{49626071-F8B1-4E2B-9913-7773DCFE07FD}" type="presParOf" srcId="{C63C364A-6267-4CC5-A325-D6D15A55B132}" destId="{14C41CCE-EB9C-4AB2-A222-F96CB5E91473}" srcOrd="0" destOrd="0" presId="urn:microsoft.com/office/officeart/2005/8/layout/vList4#6"/>
    <dgm:cxn modelId="{E74064E2-5D2C-4965-A76B-3F7EDCB13FB3}" type="presParOf" srcId="{14C41CCE-EB9C-4AB2-A222-F96CB5E91473}" destId="{CCC55F52-5586-49CD-AE4D-B935031A1182}" srcOrd="0" destOrd="0" presId="urn:microsoft.com/office/officeart/2005/8/layout/vList4#6"/>
    <dgm:cxn modelId="{A26D739B-13BC-46FD-A8DD-43BDC4698C39}" type="presParOf" srcId="{14C41CCE-EB9C-4AB2-A222-F96CB5E91473}" destId="{29361025-AAEE-473D-A3BF-19126B001930}" srcOrd="1" destOrd="0" presId="urn:microsoft.com/office/officeart/2005/8/layout/vList4#6"/>
    <dgm:cxn modelId="{3759107B-8D03-48E9-99A3-DE0ABF428912}" type="presParOf" srcId="{14C41CCE-EB9C-4AB2-A222-F96CB5E91473}" destId="{A8D3073F-2863-4567-82FF-50393A2DA301}" srcOrd="2" destOrd="0" presId="urn:microsoft.com/office/officeart/2005/8/layout/vList4#6"/>
    <dgm:cxn modelId="{2615134E-B26A-4597-A118-0F6C97F2FC7E}" type="presParOf" srcId="{C63C364A-6267-4CC5-A325-D6D15A55B132}" destId="{EE1A4290-AA17-400F-8C3B-8C15F233ACC4}" srcOrd="1" destOrd="0" presId="urn:microsoft.com/office/officeart/2005/8/layout/vList4#6"/>
    <dgm:cxn modelId="{D4C76EA2-B693-4E4C-857B-90AE68DEC827}" type="presParOf" srcId="{C63C364A-6267-4CC5-A325-D6D15A55B132}" destId="{FFCC56C4-D433-4CF3-8B6B-71F183438C5A}" srcOrd="2" destOrd="0" presId="urn:microsoft.com/office/officeart/2005/8/layout/vList4#6"/>
    <dgm:cxn modelId="{8FF86EDD-F61D-4A5E-8EA6-921D53025F6D}" type="presParOf" srcId="{FFCC56C4-D433-4CF3-8B6B-71F183438C5A}" destId="{44BB5BD8-62D4-4303-ACF1-FF00293533A4}" srcOrd="0" destOrd="0" presId="urn:microsoft.com/office/officeart/2005/8/layout/vList4#6"/>
    <dgm:cxn modelId="{FC3203DA-7A81-42E3-A0DD-4B7EF2E38C5E}" type="presParOf" srcId="{FFCC56C4-D433-4CF3-8B6B-71F183438C5A}" destId="{6679671D-2047-4046-B4A3-66F2B4D76DB9}" srcOrd="1" destOrd="0" presId="urn:microsoft.com/office/officeart/2005/8/layout/vList4#6"/>
    <dgm:cxn modelId="{6F9DBF4A-3D5A-4B86-95C2-3014A1087A20}" type="presParOf" srcId="{FFCC56C4-D433-4CF3-8B6B-71F183438C5A}" destId="{325EF856-D093-4398-A096-755259C45D11}" srcOrd="2" destOrd="0" presId="urn:microsoft.com/office/officeart/2005/8/layout/vList4#6"/>
    <dgm:cxn modelId="{D71C8AF5-5492-4888-A581-3BDD0B588F1F}" type="presParOf" srcId="{C63C364A-6267-4CC5-A325-D6D15A55B132}" destId="{EB51BB2F-8686-4989-BFF0-A94CCD8FE8D4}" srcOrd="3" destOrd="0" presId="urn:microsoft.com/office/officeart/2005/8/layout/vList4#6"/>
    <dgm:cxn modelId="{E0F9382F-AD31-4213-9679-CA7C6E7A9066}" type="presParOf" srcId="{C63C364A-6267-4CC5-A325-D6D15A55B132}" destId="{F58FC2DC-981C-42AB-A4AC-B1C2F04CDAEB}" srcOrd="4" destOrd="0" presId="urn:microsoft.com/office/officeart/2005/8/layout/vList4#6"/>
    <dgm:cxn modelId="{7CE7FB60-7842-412A-AB54-8EB055F74869}" type="presParOf" srcId="{F58FC2DC-981C-42AB-A4AC-B1C2F04CDAEB}" destId="{C5D9F88E-A581-452A-BC1E-3E22BBD6F191}" srcOrd="0" destOrd="0" presId="urn:microsoft.com/office/officeart/2005/8/layout/vList4#6"/>
    <dgm:cxn modelId="{ACD16827-6EF7-422E-AEB1-C877E5115C1F}" type="presParOf" srcId="{F58FC2DC-981C-42AB-A4AC-B1C2F04CDAEB}" destId="{97C18D50-754E-4A83-8230-2611B7345991}" srcOrd="1" destOrd="0" presId="urn:microsoft.com/office/officeart/2005/8/layout/vList4#6"/>
    <dgm:cxn modelId="{3AFF4992-D714-46EA-BA05-F3D215465705}" type="presParOf" srcId="{F58FC2DC-981C-42AB-A4AC-B1C2F04CDAEB}" destId="{5577D79C-7C21-4CFC-95A1-A00F6BBEB0EC}" srcOrd="2" destOrd="0" presId="urn:microsoft.com/office/officeart/2005/8/layout/vList4#6"/>
    <dgm:cxn modelId="{1E4ED937-D3BA-4FFF-9117-928A36CBFBCE}" type="presParOf" srcId="{C63C364A-6267-4CC5-A325-D6D15A55B132}" destId="{1C429A9F-5FC5-48B0-B3CD-01DD8164283E}" srcOrd="5" destOrd="0" presId="urn:microsoft.com/office/officeart/2005/8/layout/vList4#6"/>
    <dgm:cxn modelId="{34F8860C-276F-4218-95E1-D476C514520C}" type="presParOf" srcId="{C63C364A-6267-4CC5-A325-D6D15A55B132}" destId="{BCA7249D-0EC7-4194-93C9-2D9234AD2E7C}" srcOrd="6" destOrd="0" presId="urn:microsoft.com/office/officeart/2005/8/layout/vList4#6"/>
    <dgm:cxn modelId="{A0ABF5F7-584A-4FE6-8718-ECE37C12340E}" type="presParOf" srcId="{BCA7249D-0EC7-4194-93C9-2D9234AD2E7C}" destId="{EF457374-B367-4EA7-B740-6D66580C0C48}" srcOrd="0" destOrd="0" presId="urn:microsoft.com/office/officeart/2005/8/layout/vList4#6"/>
    <dgm:cxn modelId="{F5CC0126-1BD0-4F90-AB8E-2F593A45FC0E}" type="presParOf" srcId="{BCA7249D-0EC7-4194-93C9-2D9234AD2E7C}" destId="{55311805-67E2-4D07-8458-22A733688BEE}" srcOrd="1" destOrd="0" presId="urn:microsoft.com/office/officeart/2005/8/layout/vList4#6"/>
    <dgm:cxn modelId="{51193C1C-81E0-4556-BB1D-6C765D657C43}" type="presParOf" srcId="{BCA7249D-0EC7-4194-93C9-2D9234AD2E7C}" destId="{F6342F62-D99A-4D32-852F-5406538D52BC}" srcOrd="2" destOrd="0" presId="urn:microsoft.com/office/officeart/2005/8/layout/vList4#6"/>
    <dgm:cxn modelId="{12DAE446-352F-4D3F-AB2B-3C0ECDE70B69}" type="presParOf" srcId="{C63C364A-6267-4CC5-A325-D6D15A55B132}" destId="{79943377-5065-4302-97FA-1D652AA5A894}" srcOrd="7" destOrd="0" presId="urn:microsoft.com/office/officeart/2005/8/layout/vList4#6"/>
    <dgm:cxn modelId="{CEC42CD2-D6A5-4A88-9BE6-DFA19C3E5C04}" type="presParOf" srcId="{C63C364A-6267-4CC5-A325-D6D15A55B132}" destId="{DE5C891D-69F6-4297-8319-BD2E38CF2411}" srcOrd="8" destOrd="0" presId="urn:microsoft.com/office/officeart/2005/8/layout/vList4#6"/>
    <dgm:cxn modelId="{D2CED8E9-9681-4D52-86DB-6F8A93C5D9AB}" type="presParOf" srcId="{DE5C891D-69F6-4297-8319-BD2E38CF2411}" destId="{ABEE0620-B25A-4E0D-900E-D92C51716EEB}" srcOrd="0" destOrd="0" presId="urn:microsoft.com/office/officeart/2005/8/layout/vList4#6"/>
    <dgm:cxn modelId="{0904B2E5-1CEA-4CA9-8DC1-F025829911DE}" type="presParOf" srcId="{DE5C891D-69F6-4297-8319-BD2E38CF2411}" destId="{37D7001A-04B3-4C60-9C22-43F412D0B814}" srcOrd="1" destOrd="0" presId="urn:microsoft.com/office/officeart/2005/8/layout/vList4#6"/>
    <dgm:cxn modelId="{05880353-2D06-4FC0-81FB-B1BC204A3776}" type="presParOf" srcId="{DE5C891D-69F6-4297-8319-BD2E38CF2411}" destId="{2E86F755-B1FA-4007-AA72-E2C069B4AF19}" srcOrd="2" destOrd="0" presId="urn:microsoft.com/office/officeart/2005/8/layout/vList4#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9153A1-87AB-47B9-A5E8-670D67F87F15}" type="doc">
      <dgm:prSet loTypeId="urn:microsoft.com/office/officeart/2005/8/layout/vList4#7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22D800A-567A-4180-8626-B0B61768EE4E}">
      <dgm:prSet phldrT="[Текст]"/>
      <dgm:spPr/>
      <dgm:t>
        <a:bodyPr/>
        <a:lstStyle/>
        <a:p>
          <a:pPr eaLnBrk="1" latinLnBrk="0"/>
          <a:r>
            <a:rPr lang="uk-UA" altLang="ru-RU" b="1" dirty="0" smtClean="0">
              <a:solidFill>
                <a:srgbClr val="C00000"/>
              </a:solidFill>
            </a:rPr>
            <a:t>Текстова</a:t>
          </a:r>
          <a:r>
            <a:rPr lang="uk-UA" altLang="ru-RU" dirty="0" smtClean="0"/>
            <a:t>: </a:t>
          </a:r>
          <a:r>
            <a:rPr lang="uk-UA" dirty="0" smtClean="0"/>
            <a:t>статті, реферати, прозові й віршовані твори тощо;</a:t>
          </a:r>
          <a:endParaRPr lang="ru-RU" dirty="0"/>
        </a:p>
      </dgm:t>
    </dgm:pt>
    <dgm:pt modelId="{A0CA0476-D9A9-4829-9E4E-5EC96ED7C262}" type="parTrans" cxnId="{A26E67CA-D91D-4CD3-A6E5-3E485B45DD4F}">
      <dgm:prSet/>
      <dgm:spPr/>
      <dgm:t>
        <a:bodyPr/>
        <a:lstStyle/>
        <a:p>
          <a:endParaRPr lang="ru-RU"/>
        </a:p>
      </dgm:t>
    </dgm:pt>
    <dgm:pt modelId="{93000904-4B4D-4B6D-BDEA-E53B72DA21FD}" type="sibTrans" cxnId="{A26E67CA-D91D-4CD3-A6E5-3E485B45DD4F}">
      <dgm:prSet/>
      <dgm:spPr/>
      <dgm:t>
        <a:bodyPr/>
        <a:lstStyle/>
        <a:p>
          <a:endParaRPr lang="ru-RU"/>
        </a:p>
      </dgm:t>
    </dgm:pt>
    <dgm:pt modelId="{1222669C-917B-49E1-8FCE-8CA60184FB74}">
      <dgm:prSet phldrT="[Текст]"/>
      <dgm:spPr/>
      <dgm:t>
        <a:bodyPr/>
        <a:lstStyle/>
        <a:p>
          <a:pPr eaLnBrk="1" latinLnBrk="0"/>
          <a:r>
            <a:rPr lang="uk-UA" altLang="ru-RU" b="1" dirty="0" smtClean="0">
              <a:solidFill>
                <a:srgbClr val="C00000"/>
              </a:solidFill>
            </a:rPr>
            <a:t>Числова</a:t>
          </a:r>
          <a:r>
            <a:rPr lang="uk-UA" altLang="ru-RU" dirty="0" smtClean="0"/>
            <a:t> : </a:t>
          </a:r>
          <a:r>
            <a:rPr lang="uk-UA" dirty="0" smtClean="0"/>
            <a:t>температура повітря, швидкість вітру, сила землетрусу, висота гори, вік людини тощо;</a:t>
          </a:r>
          <a:endParaRPr lang="ru-RU" dirty="0" smtClean="0"/>
        </a:p>
      </dgm:t>
    </dgm:pt>
    <dgm:pt modelId="{CB4AADE1-B832-4E95-85AF-DD97CF0B3986}" type="parTrans" cxnId="{C1414A9B-1623-496D-912D-70A80F3E5E35}">
      <dgm:prSet/>
      <dgm:spPr/>
      <dgm:t>
        <a:bodyPr/>
        <a:lstStyle/>
        <a:p>
          <a:endParaRPr lang="ru-RU"/>
        </a:p>
      </dgm:t>
    </dgm:pt>
    <dgm:pt modelId="{E4B42AA0-4F59-4E07-B5FE-F47FC890CA00}" type="sibTrans" cxnId="{C1414A9B-1623-496D-912D-70A80F3E5E35}">
      <dgm:prSet/>
      <dgm:spPr/>
      <dgm:t>
        <a:bodyPr/>
        <a:lstStyle/>
        <a:p>
          <a:endParaRPr lang="ru-RU"/>
        </a:p>
      </dgm:t>
    </dgm:pt>
    <dgm:pt modelId="{65DFE60A-6425-4F44-8243-338549277AFE}">
      <dgm:prSet phldrT="[Текст]"/>
      <dgm:spPr/>
      <dgm:t>
        <a:bodyPr/>
        <a:lstStyle/>
        <a:p>
          <a:pPr eaLnBrk="1" latinLnBrk="0"/>
          <a:r>
            <a:rPr lang="uk-UA" altLang="ru-RU" b="1" dirty="0" smtClean="0">
              <a:solidFill>
                <a:srgbClr val="C00000"/>
              </a:solidFill>
            </a:rPr>
            <a:t>Звукова</a:t>
          </a:r>
          <a:r>
            <a:rPr lang="uk-UA" altLang="ru-RU" dirty="0" smtClean="0"/>
            <a:t> :</a:t>
          </a:r>
          <a:r>
            <a:rPr lang="uk-UA" dirty="0" smtClean="0"/>
            <a:t>сигнали автомобіля, дзвінок на перерву, музичні твори,сміх дитини тощо;</a:t>
          </a:r>
          <a:endParaRPr lang="ru-RU" dirty="0"/>
        </a:p>
      </dgm:t>
    </dgm:pt>
    <dgm:pt modelId="{D5AF3AFD-DD93-4C64-A12E-47929361272E}" type="parTrans" cxnId="{A887614B-C604-4CDE-97A5-8B9C80F9013E}">
      <dgm:prSet/>
      <dgm:spPr/>
      <dgm:t>
        <a:bodyPr/>
        <a:lstStyle/>
        <a:p>
          <a:endParaRPr lang="ru-RU"/>
        </a:p>
      </dgm:t>
    </dgm:pt>
    <dgm:pt modelId="{41BBD490-B902-46F1-ACCA-3FA272167B85}" type="sibTrans" cxnId="{A887614B-C604-4CDE-97A5-8B9C80F9013E}">
      <dgm:prSet/>
      <dgm:spPr/>
      <dgm:t>
        <a:bodyPr/>
        <a:lstStyle/>
        <a:p>
          <a:endParaRPr lang="ru-RU"/>
        </a:p>
      </dgm:t>
    </dgm:pt>
    <dgm:pt modelId="{FA39C4C3-3F13-46DE-82B1-CE888A13217F}">
      <dgm:prSet/>
      <dgm:spPr/>
      <dgm:t>
        <a:bodyPr/>
        <a:lstStyle/>
        <a:p>
          <a:r>
            <a:rPr lang="uk-UA" altLang="ru-RU" b="1" dirty="0" smtClean="0">
              <a:solidFill>
                <a:srgbClr val="C00000"/>
              </a:solidFill>
            </a:rPr>
            <a:t>Графічна</a:t>
          </a:r>
          <a:r>
            <a:rPr lang="uk-UA" altLang="ru-RU" dirty="0" smtClean="0"/>
            <a:t> : </a:t>
          </a:r>
          <a:r>
            <a:rPr lang="uk-UA" dirty="0" smtClean="0"/>
            <a:t>графіки, діаграми, дорожні знаки, малюнки, картинки, фотографії тощо ;</a:t>
          </a:r>
          <a:endParaRPr lang="ru-RU" dirty="0"/>
        </a:p>
      </dgm:t>
    </dgm:pt>
    <dgm:pt modelId="{15244149-5994-4985-BF82-5D70D964A7BE}" type="parTrans" cxnId="{BA251530-5627-49F9-89B3-1735C0ECB0DA}">
      <dgm:prSet/>
      <dgm:spPr/>
      <dgm:t>
        <a:bodyPr/>
        <a:lstStyle/>
        <a:p>
          <a:endParaRPr lang="ru-RU"/>
        </a:p>
      </dgm:t>
    </dgm:pt>
    <dgm:pt modelId="{351BCDA8-8B1D-4B1D-BCD4-B58C7A7A5FD9}" type="sibTrans" cxnId="{BA251530-5627-49F9-89B3-1735C0ECB0DA}">
      <dgm:prSet/>
      <dgm:spPr/>
      <dgm:t>
        <a:bodyPr/>
        <a:lstStyle/>
        <a:p>
          <a:endParaRPr lang="ru-RU"/>
        </a:p>
      </dgm:t>
    </dgm:pt>
    <dgm:pt modelId="{D68EA189-9F91-4EA8-91F1-2987357D54E8}">
      <dgm:prSet/>
      <dgm:spPr/>
      <dgm:t>
        <a:bodyPr/>
        <a:lstStyle/>
        <a:p>
          <a:r>
            <a:rPr lang="uk-UA" altLang="ru-RU" b="1" dirty="0" smtClean="0">
              <a:solidFill>
                <a:srgbClr val="C00000"/>
              </a:solidFill>
            </a:rPr>
            <a:t>Комбінована</a:t>
          </a:r>
          <a:r>
            <a:rPr lang="uk-UA" altLang="ru-RU" dirty="0" smtClean="0"/>
            <a:t> : </a:t>
          </a:r>
          <a:r>
            <a:rPr lang="uk-UA" dirty="0" smtClean="0"/>
            <a:t>поєднання кількох із зазначених вище.</a:t>
          </a:r>
          <a:endParaRPr lang="ru-RU" dirty="0"/>
        </a:p>
      </dgm:t>
    </dgm:pt>
    <dgm:pt modelId="{BE3862D8-28B2-4851-94DF-D13BBF7E1593}" type="parTrans" cxnId="{0CDFBD93-3BD5-405C-A640-E7E6AF733248}">
      <dgm:prSet/>
      <dgm:spPr/>
      <dgm:t>
        <a:bodyPr/>
        <a:lstStyle/>
        <a:p>
          <a:endParaRPr lang="ru-RU"/>
        </a:p>
      </dgm:t>
    </dgm:pt>
    <dgm:pt modelId="{D3B8E88D-8C8F-4C80-91FA-11FDE112D39F}" type="sibTrans" cxnId="{0CDFBD93-3BD5-405C-A640-E7E6AF733248}">
      <dgm:prSet/>
      <dgm:spPr/>
      <dgm:t>
        <a:bodyPr/>
        <a:lstStyle/>
        <a:p>
          <a:endParaRPr lang="ru-RU"/>
        </a:p>
      </dgm:t>
    </dgm:pt>
    <dgm:pt modelId="{C63C364A-6267-4CC5-A325-D6D15A55B132}" type="pres">
      <dgm:prSet presAssocID="{199153A1-87AB-47B9-A5E8-670D67F87F1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C41CCE-EB9C-4AB2-A222-F96CB5E91473}" type="pres">
      <dgm:prSet presAssocID="{622D800A-567A-4180-8626-B0B61768EE4E}" presName="comp" presStyleCnt="0"/>
      <dgm:spPr/>
    </dgm:pt>
    <dgm:pt modelId="{CCC55F52-5586-49CD-AE4D-B935031A1182}" type="pres">
      <dgm:prSet presAssocID="{622D800A-567A-4180-8626-B0B61768EE4E}" presName="box" presStyleLbl="node1" presStyleIdx="0" presStyleCnt="5"/>
      <dgm:spPr/>
      <dgm:t>
        <a:bodyPr/>
        <a:lstStyle/>
        <a:p>
          <a:endParaRPr lang="ru-RU"/>
        </a:p>
      </dgm:t>
    </dgm:pt>
    <dgm:pt modelId="{29361025-AAEE-473D-A3BF-19126B001930}" type="pres">
      <dgm:prSet presAssocID="{622D800A-567A-4180-8626-B0B61768EE4E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8D3073F-2863-4567-82FF-50393A2DA301}" type="pres">
      <dgm:prSet presAssocID="{622D800A-567A-4180-8626-B0B61768EE4E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1A4290-AA17-400F-8C3B-8C15F233ACC4}" type="pres">
      <dgm:prSet presAssocID="{93000904-4B4D-4B6D-BDEA-E53B72DA21FD}" presName="spacer" presStyleCnt="0"/>
      <dgm:spPr/>
    </dgm:pt>
    <dgm:pt modelId="{FFCC56C4-D433-4CF3-8B6B-71F183438C5A}" type="pres">
      <dgm:prSet presAssocID="{1222669C-917B-49E1-8FCE-8CA60184FB74}" presName="comp" presStyleCnt="0"/>
      <dgm:spPr/>
    </dgm:pt>
    <dgm:pt modelId="{44BB5BD8-62D4-4303-ACF1-FF00293533A4}" type="pres">
      <dgm:prSet presAssocID="{1222669C-917B-49E1-8FCE-8CA60184FB74}" presName="box" presStyleLbl="node1" presStyleIdx="1" presStyleCnt="5"/>
      <dgm:spPr/>
      <dgm:t>
        <a:bodyPr/>
        <a:lstStyle/>
        <a:p>
          <a:endParaRPr lang="ru-RU"/>
        </a:p>
      </dgm:t>
    </dgm:pt>
    <dgm:pt modelId="{6679671D-2047-4046-B4A3-66F2B4D76DB9}" type="pres">
      <dgm:prSet presAssocID="{1222669C-917B-49E1-8FCE-8CA60184FB74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25EF856-D093-4398-A096-755259C45D11}" type="pres">
      <dgm:prSet presAssocID="{1222669C-917B-49E1-8FCE-8CA60184FB74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51BB2F-8686-4989-BFF0-A94CCD8FE8D4}" type="pres">
      <dgm:prSet presAssocID="{E4B42AA0-4F59-4E07-B5FE-F47FC890CA00}" presName="spacer" presStyleCnt="0"/>
      <dgm:spPr/>
    </dgm:pt>
    <dgm:pt modelId="{F58FC2DC-981C-42AB-A4AC-B1C2F04CDAEB}" type="pres">
      <dgm:prSet presAssocID="{65DFE60A-6425-4F44-8243-338549277AFE}" presName="comp" presStyleCnt="0"/>
      <dgm:spPr/>
    </dgm:pt>
    <dgm:pt modelId="{C5D9F88E-A581-452A-BC1E-3E22BBD6F191}" type="pres">
      <dgm:prSet presAssocID="{65DFE60A-6425-4F44-8243-338549277AFE}" presName="box" presStyleLbl="node1" presStyleIdx="2" presStyleCnt="5"/>
      <dgm:spPr/>
      <dgm:t>
        <a:bodyPr/>
        <a:lstStyle/>
        <a:p>
          <a:endParaRPr lang="ru-RU"/>
        </a:p>
      </dgm:t>
    </dgm:pt>
    <dgm:pt modelId="{97C18D50-754E-4A83-8230-2611B7345991}" type="pres">
      <dgm:prSet presAssocID="{65DFE60A-6425-4F44-8243-338549277AFE}" presName="img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577D79C-7C21-4CFC-95A1-A00F6BBEB0EC}" type="pres">
      <dgm:prSet presAssocID="{65DFE60A-6425-4F44-8243-338549277AFE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429A9F-5FC5-48B0-B3CD-01DD8164283E}" type="pres">
      <dgm:prSet presAssocID="{41BBD490-B902-46F1-ACCA-3FA272167B85}" presName="spacer" presStyleCnt="0"/>
      <dgm:spPr/>
    </dgm:pt>
    <dgm:pt modelId="{BCA7249D-0EC7-4194-93C9-2D9234AD2E7C}" type="pres">
      <dgm:prSet presAssocID="{FA39C4C3-3F13-46DE-82B1-CE888A13217F}" presName="comp" presStyleCnt="0"/>
      <dgm:spPr/>
    </dgm:pt>
    <dgm:pt modelId="{EF457374-B367-4EA7-B740-6D66580C0C48}" type="pres">
      <dgm:prSet presAssocID="{FA39C4C3-3F13-46DE-82B1-CE888A13217F}" presName="box" presStyleLbl="node1" presStyleIdx="3" presStyleCnt="5"/>
      <dgm:spPr/>
      <dgm:t>
        <a:bodyPr/>
        <a:lstStyle/>
        <a:p>
          <a:endParaRPr lang="ru-RU"/>
        </a:p>
      </dgm:t>
    </dgm:pt>
    <dgm:pt modelId="{55311805-67E2-4D07-8458-22A733688BEE}" type="pres">
      <dgm:prSet presAssocID="{FA39C4C3-3F13-46DE-82B1-CE888A13217F}" presName="img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F6342F62-D99A-4D32-852F-5406538D52BC}" type="pres">
      <dgm:prSet presAssocID="{FA39C4C3-3F13-46DE-82B1-CE888A13217F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943377-5065-4302-97FA-1D652AA5A894}" type="pres">
      <dgm:prSet presAssocID="{351BCDA8-8B1D-4B1D-BCD4-B58C7A7A5FD9}" presName="spacer" presStyleCnt="0"/>
      <dgm:spPr/>
    </dgm:pt>
    <dgm:pt modelId="{DE5C891D-69F6-4297-8319-BD2E38CF2411}" type="pres">
      <dgm:prSet presAssocID="{D68EA189-9F91-4EA8-91F1-2987357D54E8}" presName="comp" presStyleCnt="0"/>
      <dgm:spPr/>
    </dgm:pt>
    <dgm:pt modelId="{ABEE0620-B25A-4E0D-900E-D92C51716EEB}" type="pres">
      <dgm:prSet presAssocID="{D68EA189-9F91-4EA8-91F1-2987357D54E8}" presName="box" presStyleLbl="node1" presStyleIdx="4" presStyleCnt="5"/>
      <dgm:spPr/>
      <dgm:t>
        <a:bodyPr/>
        <a:lstStyle/>
        <a:p>
          <a:endParaRPr lang="ru-RU"/>
        </a:p>
      </dgm:t>
    </dgm:pt>
    <dgm:pt modelId="{37D7001A-04B3-4C60-9C22-43F412D0B814}" type="pres">
      <dgm:prSet presAssocID="{D68EA189-9F91-4EA8-91F1-2987357D54E8}" presName="img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2E86F755-B1FA-4007-AA72-E2C069B4AF19}" type="pres">
      <dgm:prSet presAssocID="{D68EA189-9F91-4EA8-91F1-2987357D54E8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6E67CA-D91D-4CD3-A6E5-3E485B45DD4F}" srcId="{199153A1-87AB-47B9-A5E8-670D67F87F15}" destId="{622D800A-567A-4180-8626-B0B61768EE4E}" srcOrd="0" destOrd="0" parTransId="{A0CA0476-D9A9-4829-9E4E-5EC96ED7C262}" sibTransId="{93000904-4B4D-4B6D-BDEA-E53B72DA21FD}"/>
    <dgm:cxn modelId="{F0538E19-EAB6-48D1-A467-0C02F651F383}" type="presOf" srcId="{65DFE60A-6425-4F44-8243-338549277AFE}" destId="{C5D9F88E-A581-452A-BC1E-3E22BBD6F191}" srcOrd="0" destOrd="0" presId="urn:microsoft.com/office/officeart/2005/8/layout/vList4#7"/>
    <dgm:cxn modelId="{0CDFBD93-3BD5-405C-A640-E7E6AF733248}" srcId="{199153A1-87AB-47B9-A5E8-670D67F87F15}" destId="{D68EA189-9F91-4EA8-91F1-2987357D54E8}" srcOrd="4" destOrd="0" parTransId="{BE3862D8-28B2-4851-94DF-D13BBF7E1593}" sibTransId="{D3B8E88D-8C8F-4C80-91FA-11FDE112D39F}"/>
    <dgm:cxn modelId="{C1414A9B-1623-496D-912D-70A80F3E5E35}" srcId="{199153A1-87AB-47B9-A5E8-670D67F87F15}" destId="{1222669C-917B-49E1-8FCE-8CA60184FB74}" srcOrd="1" destOrd="0" parTransId="{CB4AADE1-B832-4E95-85AF-DD97CF0B3986}" sibTransId="{E4B42AA0-4F59-4E07-B5FE-F47FC890CA00}"/>
    <dgm:cxn modelId="{AB9F0F2E-D8D7-42B4-BABC-49D25C447BAD}" type="presOf" srcId="{65DFE60A-6425-4F44-8243-338549277AFE}" destId="{5577D79C-7C21-4CFC-95A1-A00F6BBEB0EC}" srcOrd="1" destOrd="0" presId="urn:microsoft.com/office/officeart/2005/8/layout/vList4#7"/>
    <dgm:cxn modelId="{014FC3B9-3049-4DFB-AA23-E13075872C20}" type="presOf" srcId="{622D800A-567A-4180-8626-B0B61768EE4E}" destId="{A8D3073F-2863-4567-82FF-50393A2DA301}" srcOrd="1" destOrd="0" presId="urn:microsoft.com/office/officeart/2005/8/layout/vList4#7"/>
    <dgm:cxn modelId="{DC49C980-98AC-4C5B-BE07-1B9424AC00FF}" type="presOf" srcId="{D68EA189-9F91-4EA8-91F1-2987357D54E8}" destId="{ABEE0620-B25A-4E0D-900E-D92C51716EEB}" srcOrd="0" destOrd="0" presId="urn:microsoft.com/office/officeart/2005/8/layout/vList4#7"/>
    <dgm:cxn modelId="{A7BEF6BC-820E-41D4-A4D8-FEE32075A0E8}" type="presOf" srcId="{199153A1-87AB-47B9-A5E8-670D67F87F15}" destId="{C63C364A-6267-4CC5-A325-D6D15A55B132}" srcOrd="0" destOrd="0" presId="urn:microsoft.com/office/officeart/2005/8/layout/vList4#7"/>
    <dgm:cxn modelId="{A887614B-C604-4CDE-97A5-8B9C80F9013E}" srcId="{199153A1-87AB-47B9-A5E8-670D67F87F15}" destId="{65DFE60A-6425-4F44-8243-338549277AFE}" srcOrd="2" destOrd="0" parTransId="{D5AF3AFD-DD93-4C64-A12E-47929361272E}" sibTransId="{41BBD490-B902-46F1-ACCA-3FA272167B85}"/>
    <dgm:cxn modelId="{A2496D2E-8859-4913-93FD-B1BC9F720F8B}" type="presOf" srcId="{1222669C-917B-49E1-8FCE-8CA60184FB74}" destId="{325EF856-D093-4398-A096-755259C45D11}" srcOrd="1" destOrd="0" presId="urn:microsoft.com/office/officeart/2005/8/layout/vList4#7"/>
    <dgm:cxn modelId="{C91EB03F-6262-4507-97EC-61C8EE51A054}" type="presOf" srcId="{1222669C-917B-49E1-8FCE-8CA60184FB74}" destId="{44BB5BD8-62D4-4303-ACF1-FF00293533A4}" srcOrd="0" destOrd="0" presId="urn:microsoft.com/office/officeart/2005/8/layout/vList4#7"/>
    <dgm:cxn modelId="{9DEBB1BA-C014-4623-A8A0-B5D1BD9216EE}" type="presOf" srcId="{D68EA189-9F91-4EA8-91F1-2987357D54E8}" destId="{2E86F755-B1FA-4007-AA72-E2C069B4AF19}" srcOrd="1" destOrd="0" presId="urn:microsoft.com/office/officeart/2005/8/layout/vList4#7"/>
    <dgm:cxn modelId="{47CA020D-3918-4468-8318-1336F7217E2F}" type="presOf" srcId="{FA39C4C3-3F13-46DE-82B1-CE888A13217F}" destId="{EF457374-B367-4EA7-B740-6D66580C0C48}" srcOrd="0" destOrd="0" presId="urn:microsoft.com/office/officeart/2005/8/layout/vList4#7"/>
    <dgm:cxn modelId="{1FA9FFCC-24A2-463A-8911-002FEC00B8D4}" type="presOf" srcId="{FA39C4C3-3F13-46DE-82B1-CE888A13217F}" destId="{F6342F62-D99A-4D32-852F-5406538D52BC}" srcOrd="1" destOrd="0" presId="urn:microsoft.com/office/officeart/2005/8/layout/vList4#7"/>
    <dgm:cxn modelId="{B9BDEE78-D1B2-477D-A964-734C86EC82E1}" type="presOf" srcId="{622D800A-567A-4180-8626-B0B61768EE4E}" destId="{CCC55F52-5586-49CD-AE4D-B935031A1182}" srcOrd="0" destOrd="0" presId="urn:microsoft.com/office/officeart/2005/8/layout/vList4#7"/>
    <dgm:cxn modelId="{BA251530-5627-49F9-89B3-1735C0ECB0DA}" srcId="{199153A1-87AB-47B9-A5E8-670D67F87F15}" destId="{FA39C4C3-3F13-46DE-82B1-CE888A13217F}" srcOrd="3" destOrd="0" parTransId="{15244149-5994-4985-BF82-5D70D964A7BE}" sibTransId="{351BCDA8-8B1D-4B1D-BCD4-B58C7A7A5FD9}"/>
    <dgm:cxn modelId="{D1C4E95D-0A51-4AA5-8C15-5255042311C0}" type="presParOf" srcId="{C63C364A-6267-4CC5-A325-D6D15A55B132}" destId="{14C41CCE-EB9C-4AB2-A222-F96CB5E91473}" srcOrd="0" destOrd="0" presId="urn:microsoft.com/office/officeart/2005/8/layout/vList4#7"/>
    <dgm:cxn modelId="{4D56A10B-26AA-42E9-8E9E-C60C63808AA0}" type="presParOf" srcId="{14C41CCE-EB9C-4AB2-A222-F96CB5E91473}" destId="{CCC55F52-5586-49CD-AE4D-B935031A1182}" srcOrd="0" destOrd="0" presId="urn:microsoft.com/office/officeart/2005/8/layout/vList4#7"/>
    <dgm:cxn modelId="{4F6C370C-D797-45C3-AC49-4D4AD8F39AC7}" type="presParOf" srcId="{14C41CCE-EB9C-4AB2-A222-F96CB5E91473}" destId="{29361025-AAEE-473D-A3BF-19126B001930}" srcOrd="1" destOrd="0" presId="urn:microsoft.com/office/officeart/2005/8/layout/vList4#7"/>
    <dgm:cxn modelId="{B5C61180-5171-4800-A58A-FBEFB0F27702}" type="presParOf" srcId="{14C41CCE-EB9C-4AB2-A222-F96CB5E91473}" destId="{A8D3073F-2863-4567-82FF-50393A2DA301}" srcOrd="2" destOrd="0" presId="urn:microsoft.com/office/officeart/2005/8/layout/vList4#7"/>
    <dgm:cxn modelId="{F23602DF-5B8D-4E7E-9D7A-4B0885A6B254}" type="presParOf" srcId="{C63C364A-6267-4CC5-A325-D6D15A55B132}" destId="{EE1A4290-AA17-400F-8C3B-8C15F233ACC4}" srcOrd="1" destOrd="0" presId="urn:microsoft.com/office/officeart/2005/8/layout/vList4#7"/>
    <dgm:cxn modelId="{22B98AFE-F30F-4944-933D-726EAD159B27}" type="presParOf" srcId="{C63C364A-6267-4CC5-A325-D6D15A55B132}" destId="{FFCC56C4-D433-4CF3-8B6B-71F183438C5A}" srcOrd="2" destOrd="0" presId="urn:microsoft.com/office/officeart/2005/8/layout/vList4#7"/>
    <dgm:cxn modelId="{C545DEFB-40AE-42C8-8735-108DF9C3ED93}" type="presParOf" srcId="{FFCC56C4-D433-4CF3-8B6B-71F183438C5A}" destId="{44BB5BD8-62D4-4303-ACF1-FF00293533A4}" srcOrd="0" destOrd="0" presId="urn:microsoft.com/office/officeart/2005/8/layout/vList4#7"/>
    <dgm:cxn modelId="{737CE5CE-85A5-4B29-9964-51E6580CBD8F}" type="presParOf" srcId="{FFCC56C4-D433-4CF3-8B6B-71F183438C5A}" destId="{6679671D-2047-4046-B4A3-66F2B4D76DB9}" srcOrd="1" destOrd="0" presId="urn:microsoft.com/office/officeart/2005/8/layout/vList4#7"/>
    <dgm:cxn modelId="{5750C5E5-FBDD-4253-A00D-57538290D545}" type="presParOf" srcId="{FFCC56C4-D433-4CF3-8B6B-71F183438C5A}" destId="{325EF856-D093-4398-A096-755259C45D11}" srcOrd="2" destOrd="0" presId="urn:microsoft.com/office/officeart/2005/8/layout/vList4#7"/>
    <dgm:cxn modelId="{4609D1D1-85DC-4B80-8FB3-5C1AE51F5B6A}" type="presParOf" srcId="{C63C364A-6267-4CC5-A325-D6D15A55B132}" destId="{EB51BB2F-8686-4989-BFF0-A94CCD8FE8D4}" srcOrd="3" destOrd="0" presId="urn:microsoft.com/office/officeart/2005/8/layout/vList4#7"/>
    <dgm:cxn modelId="{E2229860-8581-4A21-9EB7-56E261F817F6}" type="presParOf" srcId="{C63C364A-6267-4CC5-A325-D6D15A55B132}" destId="{F58FC2DC-981C-42AB-A4AC-B1C2F04CDAEB}" srcOrd="4" destOrd="0" presId="urn:microsoft.com/office/officeart/2005/8/layout/vList4#7"/>
    <dgm:cxn modelId="{1C56F46D-ADDE-4E7C-AB00-2B68CE1C40A0}" type="presParOf" srcId="{F58FC2DC-981C-42AB-A4AC-B1C2F04CDAEB}" destId="{C5D9F88E-A581-452A-BC1E-3E22BBD6F191}" srcOrd="0" destOrd="0" presId="urn:microsoft.com/office/officeart/2005/8/layout/vList4#7"/>
    <dgm:cxn modelId="{94997BFD-B5AC-45C8-A419-EEE88A5AB248}" type="presParOf" srcId="{F58FC2DC-981C-42AB-A4AC-B1C2F04CDAEB}" destId="{97C18D50-754E-4A83-8230-2611B7345991}" srcOrd="1" destOrd="0" presId="urn:microsoft.com/office/officeart/2005/8/layout/vList4#7"/>
    <dgm:cxn modelId="{BD27BCA6-AA01-41D0-8811-C9C0251CC44C}" type="presParOf" srcId="{F58FC2DC-981C-42AB-A4AC-B1C2F04CDAEB}" destId="{5577D79C-7C21-4CFC-95A1-A00F6BBEB0EC}" srcOrd="2" destOrd="0" presId="urn:microsoft.com/office/officeart/2005/8/layout/vList4#7"/>
    <dgm:cxn modelId="{E2CD0E29-70D7-4E07-8806-9CE5A302D5BC}" type="presParOf" srcId="{C63C364A-6267-4CC5-A325-D6D15A55B132}" destId="{1C429A9F-5FC5-48B0-B3CD-01DD8164283E}" srcOrd="5" destOrd="0" presId="urn:microsoft.com/office/officeart/2005/8/layout/vList4#7"/>
    <dgm:cxn modelId="{6E076699-9C1C-437A-A6A1-81CDCF4753C7}" type="presParOf" srcId="{C63C364A-6267-4CC5-A325-D6D15A55B132}" destId="{BCA7249D-0EC7-4194-93C9-2D9234AD2E7C}" srcOrd="6" destOrd="0" presId="urn:microsoft.com/office/officeart/2005/8/layout/vList4#7"/>
    <dgm:cxn modelId="{19220019-3E94-4EE6-93DC-B886CE4AFBAD}" type="presParOf" srcId="{BCA7249D-0EC7-4194-93C9-2D9234AD2E7C}" destId="{EF457374-B367-4EA7-B740-6D66580C0C48}" srcOrd="0" destOrd="0" presId="urn:microsoft.com/office/officeart/2005/8/layout/vList4#7"/>
    <dgm:cxn modelId="{8D85A3E5-0CE7-45F5-8F24-67C481DD5152}" type="presParOf" srcId="{BCA7249D-0EC7-4194-93C9-2D9234AD2E7C}" destId="{55311805-67E2-4D07-8458-22A733688BEE}" srcOrd="1" destOrd="0" presId="urn:microsoft.com/office/officeart/2005/8/layout/vList4#7"/>
    <dgm:cxn modelId="{4B33B5B9-708E-44E6-90A1-7C0620C5F90E}" type="presParOf" srcId="{BCA7249D-0EC7-4194-93C9-2D9234AD2E7C}" destId="{F6342F62-D99A-4D32-852F-5406538D52BC}" srcOrd="2" destOrd="0" presId="urn:microsoft.com/office/officeart/2005/8/layout/vList4#7"/>
    <dgm:cxn modelId="{6DD3C75F-B2BA-45BF-989E-87B055581DDE}" type="presParOf" srcId="{C63C364A-6267-4CC5-A325-D6D15A55B132}" destId="{79943377-5065-4302-97FA-1D652AA5A894}" srcOrd="7" destOrd="0" presId="urn:microsoft.com/office/officeart/2005/8/layout/vList4#7"/>
    <dgm:cxn modelId="{E1B13E81-D359-46BA-984F-F3F782B25B35}" type="presParOf" srcId="{C63C364A-6267-4CC5-A325-D6D15A55B132}" destId="{DE5C891D-69F6-4297-8319-BD2E38CF2411}" srcOrd="8" destOrd="0" presId="urn:microsoft.com/office/officeart/2005/8/layout/vList4#7"/>
    <dgm:cxn modelId="{BD7D77C3-0751-4977-94E0-7DC8B0074DBC}" type="presParOf" srcId="{DE5C891D-69F6-4297-8319-BD2E38CF2411}" destId="{ABEE0620-B25A-4E0D-900E-D92C51716EEB}" srcOrd="0" destOrd="0" presId="urn:microsoft.com/office/officeart/2005/8/layout/vList4#7"/>
    <dgm:cxn modelId="{F8E8AB80-11E5-4500-B436-5851F1CA14B5}" type="presParOf" srcId="{DE5C891D-69F6-4297-8319-BD2E38CF2411}" destId="{37D7001A-04B3-4C60-9C22-43F412D0B814}" srcOrd="1" destOrd="0" presId="urn:microsoft.com/office/officeart/2005/8/layout/vList4#7"/>
    <dgm:cxn modelId="{4A699C10-A324-4869-8503-380E0670EE55}" type="presParOf" srcId="{DE5C891D-69F6-4297-8319-BD2E38CF2411}" destId="{2E86F755-B1FA-4007-AA72-E2C069B4AF19}" srcOrd="2" destOrd="0" presId="urn:microsoft.com/office/officeart/2005/8/layout/vList4#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029DC9-A45A-43E4-91BE-D87E5575B973}" type="doc">
      <dgm:prSet loTypeId="urn:microsoft.com/office/officeart/2005/8/layout/cycle6" loCatId="cycle" qsTypeId="urn:microsoft.com/office/officeart/2005/8/quickstyle/3d1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3F0567F0-1DF3-4C27-8B75-11DD3EE9B425}">
      <dgm:prSet phldrT="[Текст]"/>
      <dgm:spPr/>
      <dgm:t>
        <a:bodyPr/>
        <a:lstStyle/>
        <a:p>
          <a:r>
            <a:rPr lang="uk-UA" b="1" dirty="0" smtClean="0"/>
            <a:t>Достовірність</a:t>
          </a:r>
          <a:endParaRPr lang="ru-RU" b="1" dirty="0"/>
        </a:p>
      </dgm:t>
    </dgm:pt>
    <dgm:pt modelId="{8E901620-F03B-4FBD-8592-A05EDEDC9BA4}" type="parTrans" cxnId="{D489652B-A67E-4AC9-8808-ABD1776A4654}">
      <dgm:prSet/>
      <dgm:spPr/>
      <dgm:t>
        <a:bodyPr/>
        <a:lstStyle/>
        <a:p>
          <a:endParaRPr lang="ru-RU"/>
        </a:p>
      </dgm:t>
    </dgm:pt>
    <dgm:pt modelId="{5257DD58-AD2F-411F-B8CD-8588241934E2}" type="sibTrans" cxnId="{D489652B-A67E-4AC9-8808-ABD1776A4654}">
      <dgm:prSet/>
      <dgm:spPr/>
      <dgm:t>
        <a:bodyPr/>
        <a:lstStyle/>
        <a:p>
          <a:endParaRPr lang="ru-RU"/>
        </a:p>
      </dgm:t>
    </dgm:pt>
    <dgm:pt modelId="{B56C589F-DA59-496B-B4F8-2D1D1FF5F1BC}">
      <dgm:prSet phldrT="[Текст]"/>
      <dgm:spPr/>
      <dgm:t>
        <a:bodyPr/>
        <a:lstStyle/>
        <a:p>
          <a:r>
            <a:rPr lang="uk-UA" b="1" dirty="0" smtClean="0"/>
            <a:t>Повнота</a:t>
          </a:r>
          <a:endParaRPr lang="ru-RU" b="1" dirty="0"/>
        </a:p>
      </dgm:t>
    </dgm:pt>
    <dgm:pt modelId="{368E8422-F3D0-428E-A66A-46C4D9FE8E7C}" type="parTrans" cxnId="{AE9A8082-1CEE-416E-8140-FF4E0C9F1714}">
      <dgm:prSet/>
      <dgm:spPr/>
      <dgm:t>
        <a:bodyPr/>
        <a:lstStyle/>
        <a:p>
          <a:endParaRPr lang="ru-RU"/>
        </a:p>
      </dgm:t>
    </dgm:pt>
    <dgm:pt modelId="{B3FAA135-1BDA-4E10-A3CF-9CFEFDEEC515}" type="sibTrans" cxnId="{AE9A8082-1CEE-416E-8140-FF4E0C9F1714}">
      <dgm:prSet/>
      <dgm:spPr/>
      <dgm:t>
        <a:bodyPr/>
        <a:lstStyle/>
        <a:p>
          <a:endParaRPr lang="ru-RU"/>
        </a:p>
      </dgm:t>
    </dgm:pt>
    <dgm:pt modelId="{F308C942-762E-4A2A-91A2-18549E35AD73}">
      <dgm:prSet phldrT="[Текст]"/>
      <dgm:spPr/>
      <dgm:t>
        <a:bodyPr/>
        <a:lstStyle/>
        <a:p>
          <a:r>
            <a:rPr lang="uk-UA" b="1" dirty="0" smtClean="0"/>
            <a:t>Актуальність</a:t>
          </a:r>
          <a:endParaRPr lang="ru-RU" b="1" dirty="0"/>
        </a:p>
      </dgm:t>
    </dgm:pt>
    <dgm:pt modelId="{7BC9AC17-26EC-4DA1-9B9C-90990BDCD2C4}" type="parTrans" cxnId="{442F94D3-3E64-44EA-99A7-2F275A057B8F}">
      <dgm:prSet/>
      <dgm:spPr/>
      <dgm:t>
        <a:bodyPr/>
        <a:lstStyle/>
        <a:p>
          <a:endParaRPr lang="ru-RU"/>
        </a:p>
      </dgm:t>
    </dgm:pt>
    <dgm:pt modelId="{51E5CEF4-9D9D-4D04-A77F-6BF9C8C6B793}" type="sibTrans" cxnId="{442F94D3-3E64-44EA-99A7-2F275A057B8F}">
      <dgm:prSet/>
      <dgm:spPr/>
      <dgm:t>
        <a:bodyPr/>
        <a:lstStyle/>
        <a:p>
          <a:endParaRPr lang="ru-RU"/>
        </a:p>
      </dgm:t>
    </dgm:pt>
    <dgm:pt modelId="{E21C876C-6EF6-4218-9881-A19F39457526}">
      <dgm:prSet phldrT="[Текст]"/>
      <dgm:spPr/>
      <dgm:t>
        <a:bodyPr/>
        <a:lstStyle/>
        <a:p>
          <a:r>
            <a:rPr lang="uk-UA" b="1" dirty="0" smtClean="0"/>
            <a:t>Корисність</a:t>
          </a:r>
          <a:endParaRPr lang="ru-RU" b="1" dirty="0"/>
        </a:p>
      </dgm:t>
    </dgm:pt>
    <dgm:pt modelId="{2799355F-809E-4FE1-AE03-4AE1288C849F}" type="parTrans" cxnId="{5C842EE5-D0B8-444F-987F-F806D3914011}">
      <dgm:prSet/>
      <dgm:spPr/>
      <dgm:t>
        <a:bodyPr/>
        <a:lstStyle/>
        <a:p>
          <a:endParaRPr lang="ru-RU"/>
        </a:p>
      </dgm:t>
    </dgm:pt>
    <dgm:pt modelId="{EDFACA91-6F4E-4806-AAF1-733402710EBE}" type="sibTrans" cxnId="{5C842EE5-D0B8-444F-987F-F806D3914011}">
      <dgm:prSet/>
      <dgm:spPr/>
      <dgm:t>
        <a:bodyPr/>
        <a:lstStyle/>
        <a:p>
          <a:endParaRPr lang="ru-RU"/>
        </a:p>
      </dgm:t>
    </dgm:pt>
    <dgm:pt modelId="{8E113E20-9841-4FC2-AF82-921D5CFF4A69}">
      <dgm:prSet phldrT="[Текст]"/>
      <dgm:spPr/>
      <dgm:t>
        <a:bodyPr/>
        <a:lstStyle/>
        <a:p>
          <a:r>
            <a:rPr lang="uk-UA" b="1" dirty="0" smtClean="0"/>
            <a:t>Зрозумілість</a:t>
          </a:r>
          <a:endParaRPr lang="ru-RU" b="1" dirty="0"/>
        </a:p>
      </dgm:t>
    </dgm:pt>
    <dgm:pt modelId="{613654C2-77B8-415C-9600-9E5EA1018153}" type="parTrans" cxnId="{D49FF4DF-1EC1-413B-81B3-8D4134DF0409}">
      <dgm:prSet/>
      <dgm:spPr/>
      <dgm:t>
        <a:bodyPr/>
        <a:lstStyle/>
        <a:p>
          <a:endParaRPr lang="ru-RU"/>
        </a:p>
      </dgm:t>
    </dgm:pt>
    <dgm:pt modelId="{9B750244-F823-470A-9F2C-56EE08774106}" type="sibTrans" cxnId="{D49FF4DF-1EC1-413B-81B3-8D4134DF0409}">
      <dgm:prSet/>
      <dgm:spPr/>
      <dgm:t>
        <a:bodyPr/>
        <a:lstStyle/>
        <a:p>
          <a:endParaRPr lang="ru-RU"/>
        </a:p>
      </dgm:t>
    </dgm:pt>
    <dgm:pt modelId="{B972FCF6-0A19-4559-B6EB-54B5C9DC4E83}" type="pres">
      <dgm:prSet presAssocID="{4A029DC9-A45A-43E4-91BE-D87E5575B97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6D5542-88C8-4A20-BCBE-E83742CD586D}" type="pres">
      <dgm:prSet presAssocID="{3F0567F0-1DF3-4C27-8B75-11DD3EE9B425}" presName="node" presStyleLbl="node1" presStyleIdx="0" presStyleCnt="5" custRadScaleRad="100019" custRadScaleInc="46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298970-0CA7-4DEF-8B48-492483B9989A}" type="pres">
      <dgm:prSet presAssocID="{3F0567F0-1DF3-4C27-8B75-11DD3EE9B425}" presName="spNode" presStyleCnt="0"/>
      <dgm:spPr/>
      <dgm:t>
        <a:bodyPr/>
        <a:lstStyle/>
        <a:p>
          <a:endParaRPr lang="ru-RU"/>
        </a:p>
      </dgm:t>
    </dgm:pt>
    <dgm:pt modelId="{FA2851CC-F194-4FAB-B8ED-5A5CDA4F6CE9}" type="pres">
      <dgm:prSet presAssocID="{5257DD58-AD2F-411F-B8CD-8588241934E2}" presName="sibTrans" presStyleLbl="sibTrans1D1" presStyleIdx="0" presStyleCnt="5"/>
      <dgm:spPr/>
      <dgm:t>
        <a:bodyPr/>
        <a:lstStyle/>
        <a:p>
          <a:endParaRPr lang="ru-RU"/>
        </a:p>
      </dgm:t>
    </dgm:pt>
    <dgm:pt modelId="{40852333-EBCA-489F-B1FA-F903FEFEE6AC}" type="pres">
      <dgm:prSet presAssocID="{B56C589F-DA59-496B-B4F8-2D1D1FF5F1B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47F996-02C3-4978-B650-4345BA6534A4}" type="pres">
      <dgm:prSet presAssocID="{B56C589F-DA59-496B-B4F8-2D1D1FF5F1BC}" presName="spNode" presStyleCnt="0"/>
      <dgm:spPr/>
      <dgm:t>
        <a:bodyPr/>
        <a:lstStyle/>
        <a:p>
          <a:endParaRPr lang="ru-RU"/>
        </a:p>
      </dgm:t>
    </dgm:pt>
    <dgm:pt modelId="{26DD50EB-FADF-4652-803F-5A161548456C}" type="pres">
      <dgm:prSet presAssocID="{B3FAA135-1BDA-4E10-A3CF-9CFEFDEEC515}" presName="sibTrans" presStyleLbl="sibTrans1D1" presStyleIdx="1" presStyleCnt="5"/>
      <dgm:spPr/>
      <dgm:t>
        <a:bodyPr/>
        <a:lstStyle/>
        <a:p>
          <a:endParaRPr lang="ru-RU"/>
        </a:p>
      </dgm:t>
    </dgm:pt>
    <dgm:pt modelId="{6A0902F3-62CC-4D3A-A3F9-ACE1F841E62F}" type="pres">
      <dgm:prSet presAssocID="{F308C942-762E-4A2A-91A2-18549E35AD7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8170DE-82E2-4635-9ABD-CCCF40F7CD00}" type="pres">
      <dgm:prSet presAssocID="{F308C942-762E-4A2A-91A2-18549E35AD73}" presName="spNode" presStyleCnt="0"/>
      <dgm:spPr/>
      <dgm:t>
        <a:bodyPr/>
        <a:lstStyle/>
        <a:p>
          <a:endParaRPr lang="ru-RU"/>
        </a:p>
      </dgm:t>
    </dgm:pt>
    <dgm:pt modelId="{83869CB7-C5A6-46D5-865D-83A6F12E1BB4}" type="pres">
      <dgm:prSet presAssocID="{51E5CEF4-9D9D-4D04-A77F-6BF9C8C6B793}" presName="sibTrans" presStyleLbl="sibTrans1D1" presStyleIdx="2" presStyleCnt="5"/>
      <dgm:spPr/>
      <dgm:t>
        <a:bodyPr/>
        <a:lstStyle/>
        <a:p>
          <a:endParaRPr lang="ru-RU"/>
        </a:p>
      </dgm:t>
    </dgm:pt>
    <dgm:pt modelId="{6076E521-5049-4A78-9417-75B51EFE77B6}" type="pres">
      <dgm:prSet presAssocID="{E21C876C-6EF6-4218-9881-A19F3945752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03907C-4669-47E9-AF89-8BE4EBBD6EEA}" type="pres">
      <dgm:prSet presAssocID="{E21C876C-6EF6-4218-9881-A19F39457526}" presName="spNode" presStyleCnt="0"/>
      <dgm:spPr/>
      <dgm:t>
        <a:bodyPr/>
        <a:lstStyle/>
        <a:p>
          <a:endParaRPr lang="ru-RU"/>
        </a:p>
      </dgm:t>
    </dgm:pt>
    <dgm:pt modelId="{D8AAF472-CB04-4438-9B96-70F3FE835131}" type="pres">
      <dgm:prSet presAssocID="{EDFACA91-6F4E-4806-AAF1-733402710EBE}" presName="sibTrans" presStyleLbl="sibTrans1D1" presStyleIdx="3" presStyleCnt="5"/>
      <dgm:spPr/>
      <dgm:t>
        <a:bodyPr/>
        <a:lstStyle/>
        <a:p>
          <a:endParaRPr lang="ru-RU"/>
        </a:p>
      </dgm:t>
    </dgm:pt>
    <dgm:pt modelId="{BA2AC665-8E84-4FB8-8389-095E4173FC17}" type="pres">
      <dgm:prSet presAssocID="{8E113E20-9841-4FC2-AF82-921D5CFF4A6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296F0-4426-44F9-B1BD-92029BAD16B2}" type="pres">
      <dgm:prSet presAssocID="{8E113E20-9841-4FC2-AF82-921D5CFF4A69}" presName="spNode" presStyleCnt="0"/>
      <dgm:spPr/>
      <dgm:t>
        <a:bodyPr/>
        <a:lstStyle/>
        <a:p>
          <a:endParaRPr lang="ru-RU"/>
        </a:p>
      </dgm:t>
    </dgm:pt>
    <dgm:pt modelId="{105C4114-9EDC-436A-8B6E-D4EA6CB8075F}" type="pres">
      <dgm:prSet presAssocID="{9B750244-F823-470A-9F2C-56EE08774106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AE9A8082-1CEE-416E-8140-FF4E0C9F1714}" srcId="{4A029DC9-A45A-43E4-91BE-D87E5575B973}" destId="{B56C589F-DA59-496B-B4F8-2D1D1FF5F1BC}" srcOrd="1" destOrd="0" parTransId="{368E8422-F3D0-428E-A66A-46C4D9FE8E7C}" sibTransId="{B3FAA135-1BDA-4E10-A3CF-9CFEFDEEC515}"/>
    <dgm:cxn modelId="{A8162ADF-A17D-470C-B3BC-2E93A8440CBC}" type="presOf" srcId="{B3FAA135-1BDA-4E10-A3CF-9CFEFDEEC515}" destId="{26DD50EB-FADF-4652-803F-5A161548456C}" srcOrd="0" destOrd="0" presId="urn:microsoft.com/office/officeart/2005/8/layout/cycle6"/>
    <dgm:cxn modelId="{0CE1DB6F-CA6C-4D12-BB92-FC7778A45A2E}" type="presOf" srcId="{3F0567F0-1DF3-4C27-8B75-11DD3EE9B425}" destId="{796D5542-88C8-4A20-BCBE-E83742CD586D}" srcOrd="0" destOrd="0" presId="urn:microsoft.com/office/officeart/2005/8/layout/cycle6"/>
    <dgm:cxn modelId="{D49FF4DF-1EC1-413B-81B3-8D4134DF0409}" srcId="{4A029DC9-A45A-43E4-91BE-D87E5575B973}" destId="{8E113E20-9841-4FC2-AF82-921D5CFF4A69}" srcOrd="4" destOrd="0" parTransId="{613654C2-77B8-415C-9600-9E5EA1018153}" sibTransId="{9B750244-F823-470A-9F2C-56EE08774106}"/>
    <dgm:cxn modelId="{C2A2227C-7F60-4AA7-B440-FACA508757AD}" type="presOf" srcId="{9B750244-F823-470A-9F2C-56EE08774106}" destId="{105C4114-9EDC-436A-8B6E-D4EA6CB8075F}" srcOrd="0" destOrd="0" presId="urn:microsoft.com/office/officeart/2005/8/layout/cycle6"/>
    <dgm:cxn modelId="{E2685114-1167-4E2A-8F1E-A50BD1C09287}" type="presOf" srcId="{4A029DC9-A45A-43E4-91BE-D87E5575B973}" destId="{B972FCF6-0A19-4559-B6EB-54B5C9DC4E83}" srcOrd="0" destOrd="0" presId="urn:microsoft.com/office/officeart/2005/8/layout/cycle6"/>
    <dgm:cxn modelId="{5C842EE5-D0B8-444F-987F-F806D3914011}" srcId="{4A029DC9-A45A-43E4-91BE-D87E5575B973}" destId="{E21C876C-6EF6-4218-9881-A19F39457526}" srcOrd="3" destOrd="0" parTransId="{2799355F-809E-4FE1-AE03-4AE1288C849F}" sibTransId="{EDFACA91-6F4E-4806-AAF1-733402710EBE}"/>
    <dgm:cxn modelId="{212CCD80-B3D8-40A1-B4AA-17172728B417}" type="presOf" srcId="{5257DD58-AD2F-411F-B8CD-8588241934E2}" destId="{FA2851CC-F194-4FAB-B8ED-5A5CDA4F6CE9}" srcOrd="0" destOrd="0" presId="urn:microsoft.com/office/officeart/2005/8/layout/cycle6"/>
    <dgm:cxn modelId="{6E9FA34A-98BF-4631-BB54-FC4F66200BD2}" type="presOf" srcId="{8E113E20-9841-4FC2-AF82-921D5CFF4A69}" destId="{BA2AC665-8E84-4FB8-8389-095E4173FC17}" srcOrd="0" destOrd="0" presId="urn:microsoft.com/office/officeart/2005/8/layout/cycle6"/>
    <dgm:cxn modelId="{D489652B-A67E-4AC9-8808-ABD1776A4654}" srcId="{4A029DC9-A45A-43E4-91BE-D87E5575B973}" destId="{3F0567F0-1DF3-4C27-8B75-11DD3EE9B425}" srcOrd="0" destOrd="0" parTransId="{8E901620-F03B-4FBD-8592-A05EDEDC9BA4}" sibTransId="{5257DD58-AD2F-411F-B8CD-8588241934E2}"/>
    <dgm:cxn modelId="{DC3CF1B5-26B8-40BF-AE09-6225A54D2F8E}" type="presOf" srcId="{B56C589F-DA59-496B-B4F8-2D1D1FF5F1BC}" destId="{40852333-EBCA-489F-B1FA-F903FEFEE6AC}" srcOrd="0" destOrd="0" presId="urn:microsoft.com/office/officeart/2005/8/layout/cycle6"/>
    <dgm:cxn modelId="{442F94D3-3E64-44EA-99A7-2F275A057B8F}" srcId="{4A029DC9-A45A-43E4-91BE-D87E5575B973}" destId="{F308C942-762E-4A2A-91A2-18549E35AD73}" srcOrd="2" destOrd="0" parTransId="{7BC9AC17-26EC-4DA1-9B9C-90990BDCD2C4}" sibTransId="{51E5CEF4-9D9D-4D04-A77F-6BF9C8C6B793}"/>
    <dgm:cxn modelId="{888E0357-86E5-4EDE-9009-58E2FA359D75}" type="presOf" srcId="{F308C942-762E-4A2A-91A2-18549E35AD73}" destId="{6A0902F3-62CC-4D3A-A3F9-ACE1F841E62F}" srcOrd="0" destOrd="0" presId="urn:microsoft.com/office/officeart/2005/8/layout/cycle6"/>
    <dgm:cxn modelId="{34341B54-55D9-42C2-AF5C-820F08487657}" type="presOf" srcId="{E21C876C-6EF6-4218-9881-A19F39457526}" destId="{6076E521-5049-4A78-9417-75B51EFE77B6}" srcOrd="0" destOrd="0" presId="urn:microsoft.com/office/officeart/2005/8/layout/cycle6"/>
    <dgm:cxn modelId="{388E998A-15D1-4074-88F3-4EFA98BC3965}" type="presOf" srcId="{51E5CEF4-9D9D-4D04-A77F-6BF9C8C6B793}" destId="{83869CB7-C5A6-46D5-865D-83A6F12E1BB4}" srcOrd="0" destOrd="0" presId="urn:microsoft.com/office/officeart/2005/8/layout/cycle6"/>
    <dgm:cxn modelId="{D15B767C-E6D4-4A35-B82B-BABA89704720}" type="presOf" srcId="{EDFACA91-6F4E-4806-AAF1-733402710EBE}" destId="{D8AAF472-CB04-4438-9B96-70F3FE835131}" srcOrd="0" destOrd="0" presId="urn:microsoft.com/office/officeart/2005/8/layout/cycle6"/>
    <dgm:cxn modelId="{60BFABD3-1BB9-466F-9EC3-911D877AC6DB}" type="presParOf" srcId="{B972FCF6-0A19-4559-B6EB-54B5C9DC4E83}" destId="{796D5542-88C8-4A20-BCBE-E83742CD586D}" srcOrd="0" destOrd="0" presId="urn:microsoft.com/office/officeart/2005/8/layout/cycle6"/>
    <dgm:cxn modelId="{7B142BEE-4D11-4CAE-98F7-E86D9952CBDE}" type="presParOf" srcId="{B972FCF6-0A19-4559-B6EB-54B5C9DC4E83}" destId="{3F298970-0CA7-4DEF-8B48-492483B9989A}" srcOrd="1" destOrd="0" presId="urn:microsoft.com/office/officeart/2005/8/layout/cycle6"/>
    <dgm:cxn modelId="{A3289F85-41CB-487D-A102-CF064E4651DC}" type="presParOf" srcId="{B972FCF6-0A19-4559-B6EB-54B5C9DC4E83}" destId="{FA2851CC-F194-4FAB-B8ED-5A5CDA4F6CE9}" srcOrd="2" destOrd="0" presId="urn:microsoft.com/office/officeart/2005/8/layout/cycle6"/>
    <dgm:cxn modelId="{B47EABBC-8979-48BC-9A26-4AC0C7626DC8}" type="presParOf" srcId="{B972FCF6-0A19-4559-B6EB-54B5C9DC4E83}" destId="{40852333-EBCA-489F-B1FA-F903FEFEE6AC}" srcOrd="3" destOrd="0" presId="urn:microsoft.com/office/officeart/2005/8/layout/cycle6"/>
    <dgm:cxn modelId="{8A604DFD-40EB-42D9-A54B-A57189F307C3}" type="presParOf" srcId="{B972FCF6-0A19-4559-B6EB-54B5C9DC4E83}" destId="{CC47F996-02C3-4978-B650-4345BA6534A4}" srcOrd="4" destOrd="0" presId="urn:microsoft.com/office/officeart/2005/8/layout/cycle6"/>
    <dgm:cxn modelId="{58394EAC-C1EC-4879-BF27-B5E30D33DB56}" type="presParOf" srcId="{B972FCF6-0A19-4559-B6EB-54B5C9DC4E83}" destId="{26DD50EB-FADF-4652-803F-5A161548456C}" srcOrd="5" destOrd="0" presId="urn:microsoft.com/office/officeart/2005/8/layout/cycle6"/>
    <dgm:cxn modelId="{7FAB5C81-2C03-4932-B158-C129FD8F119C}" type="presParOf" srcId="{B972FCF6-0A19-4559-B6EB-54B5C9DC4E83}" destId="{6A0902F3-62CC-4D3A-A3F9-ACE1F841E62F}" srcOrd="6" destOrd="0" presId="urn:microsoft.com/office/officeart/2005/8/layout/cycle6"/>
    <dgm:cxn modelId="{527626BE-27D9-4647-994F-F22F31D298AC}" type="presParOf" srcId="{B972FCF6-0A19-4559-B6EB-54B5C9DC4E83}" destId="{0F8170DE-82E2-4635-9ABD-CCCF40F7CD00}" srcOrd="7" destOrd="0" presId="urn:microsoft.com/office/officeart/2005/8/layout/cycle6"/>
    <dgm:cxn modelId="{70F6462E-F7F9-48E0-93B6-608C0C75A0C2}" type="presParOf" srcId="{B972FCF6-0A19-4559-B6EB-54B5C9DC4E83}" destId="{83869CB7-C5A6-46D5-865D-83A6F12E1BB4}" srcOrd="8" destOrd="0" presId="urn:microsoft.com/office/officeart/2005/8/layout/cycle6"/>
    <dgm:cxn modelId="{485DE8C6-F7DA-46B3-96B9-073A374E7BE2}" type="presParOf" srcId="{B972FCF6-0A19-4559-B6EB-54B5C9DC4E83}" destId="{6076E521-5049-4A78-9417-75B51EFE77B6}" srcOrd="9" destOrd="0" presId="urn:microsoft.com/office/officeart/2005/8/layout/cycle6"/>
    <dgm:cxn modelId="{C628440F-CE86-4E17-A980-1BB000EDC891}" type="presParOf" srcId="{B972FCF6-0A19-4559-B6EB-54B5C9DC4E83}" destId="{FE03907C-4669-47E9-AF89-8BE4EBBD6EEA}" srcOrd="10" destOrd="0" presId="urn:microsoft.com/office/officeart/2005/8/layout/cycle6"/>
    <dgm:cxn modelId="{74AB9CD3-7432-4383-B1A5-AC0E14FE3FD7}" type="presParOf" srcId="{B972FCF6-0A19-4559-B6EB-54B5C9DC4E83}" destId="{D8AAF472-CB04-4438-9B96-70F3FE835131}" srcOrd="11" destOrd="0" presId="urn:microsoft.com/office/officeart/2005/8/layout/cycle6"/>
    <dgm:cxn modelId="{4EB5F584-BC86-4C71-B159-2ECBBC5E9D64}" type="presParOf" srcId="{B972FCF6-0A19-4559-B6EB-54B5C9DC4E83}" destId="{BA2AC665-8E84-4FB8-8389-095E4173FC17}" srcOrd="12" destOrd="0" presId="urn:microsoft.com/office/officeart/2005/8/layout/cycle6"/>
    <dgm:cxn modelId="{6CD3020C-6ED8-4E4D-8156-4A4A06F08EDF}" type="presParOf" srcId="{B972FCF6-0A19-4559-B6EB-54B5C9DC4E83}" destId="{904296F0-4426-44F9-B1BD-92029BAD16B2}" srcOrd="13" destOrd="0" presId="urn:microsoft.com/office/officeart/2005/8/layout/cycle6"/>
    <dgm:cxn modelId="{EC001EB2-184C-45A9-9B0E-C0965AC6A7E7}" type="presParOf" srcId="{B972FCF6-0A19-4559-B6EB-54B5C9DC4E83}" destId="{105C4114-9EDC-436A-8B6E-D4EA6CB8075F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1591020-D476-4DBC-A9B2-1019595D2951}" type="doc">
      <dgm:prSet loTypeId="urn:microsoft.com/office/officeart/2005/8/layout/vList5" loCatId="list" qsTypeId="urn:microsoft.com/office/officeart/2005/8/quickstyle/3d3" qsCatId="3D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FCA00928-16F7-4630-AB97-FAF780D50CFA}">
      <dgm:prSet phldrT="[Текст]"/>
      <dgm:spPr/>
      <dgm:t>
        <a:bodyPr/>
        <a:lstStyle/>
        <a:p>
          <a:r>
            <a:rPr lang="uk-UA" altLang="ru-RU" b="1" smtClean="0"/>
            <a:t>Пошук</a:t>
          </a:r>
          <a:endParaRPr lang="ru-RU" altLang="ru-RU" b="1" dirty="0" smtClean="0"/>
        </a:p>
      </dgm:t>
    </dgm:pt>
    <dgm:pt modelId="{0692C183-795F-4D3D-8737-4CF09F92E016}" type="parTrans" cxnId="{12D47384-D7F8-472B-AAB8-1628531631A0}">
      <dgm:prSet/>
      <dgm:spPr/>
      <dgm:t>
        <a:bodyPr/>
        <a:lstStyle/>
        <a:p>
          <a:endParaRPr lang="ru-RU"/>
        </a:p>
      </dgm:t>
    </dgm:pt>
    <dgm:pt modelId="{B813F2F5-9B4D-4A0A-9BE7-86826F2557D9}" type="sibTrans" cxnId="{12D47384-D7F8-472B-AAB8-1628531631A0}">
      <dgm:prSet/>
      <dgm:spPr/>
      <dgm:t>
        <a:bodyPr/>
        <a:lstStyle/>
        <a:p>
          <a:endParaRPr lang="ru-RU"/>
        </a:p>
      </dgm:t>
    </dgm:pt>
    <dgm:pt modelId="{83675A5C-FC52-463C-AA81-B779076775F7}">
      <dgm:prSet phldrT="[Текст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b="0" dirty="0" smtClean="0">
              <a:latin typeface="+mn-lt"/>
            </a:rPr>
            <a:t> Робота із спеціальною літературою, енциклопедіями, довідниками, газетами, журналами</a:t>
          </a:r>
          <a:endParaRPr lang="ru-RU" sz="1600" b="0" dirty="0">
            <a:latin typeface="+mn-lt"/>
          </a:endParaRPr>
        </a:p>
      </dgm:t>
    </dgm:pt>
    <dgm:pt modelId="{D78D9BE7-160A-40CB-87A9-6EB8250639DE}" type="parTrans" cxnId="{00A516CD-0899-45C0-B0FB-040DF46E0BB0}">
      <dgm:prSet/>
      <dgm:spPr/>
      <dgm:t>
        <a:bodyPr/>
        <a:lstStyle/>
        <a:p>
          <a:endParaRPr lang="ru-RU"/>
        </a:p>
      </dgm:t>
    </dgm:pt>
    <dgm:pt modelId="{FAC73029-67F6-48D4-BD19-4989FF269FE3}" type="sibTrans" cxnId="{00A516CD-0899-45C0-B0FB-040DF46E0BB0}">
      <dgm:prSet/>
      <dgm:spPr/>
      <dgm:t>
        <a:bodyPr/>
        <a:lstStyle/>
        <a:p>
          <a:endParaRPr lang="ru-RU"/>
        </a:p>
      </dgm:t>
    </dgm:pt>
    <dgm:pt modelId="{831EC39F-F528-48C9-98C9-E7434363E991}">
      <dgm:prSet phldrT="[Текст]"/>
      <dgm:spPr/>
      <dgm:t>
        <a:bodyPr/>
        <a:lstStyle/>
        <a:p>
          <a:r>
            <a:rPr lang="uk-UA" altLang="ru-RU" b="1" smtClean="0"/>
            <a:t>Збирання</a:t>
          </a:r>
          <a:endParaRPr lang="ru-RU" altLang="ru-RU" b="1" dirty="0" smtClean="0"/>
        </a:p>
      </dgm:t>
    </dgm:pt>
    <dgm:pt modelId="{AC3C78C8-8108-4A10-9974-3A49C50AA865}" type="parTrans" cxnId="{F17831FB-61D1-43AD-A6EB-2D23A9187CFA}">
      <dgm:prSet/>
      <dgm:spPr/>
      <dgm:t>
        <a:bodyPr/>
        <a:lstStyle/>
        <a:p>
          <a:endParaRPr lang="ru-RU"/>
        </a:p>
      </dgm:t>
    </dgm:pt>
    <dgm:pt modelId="{475C131E-3CC4-487E-AC16-EFA1E2420226}" type="sibTrans" cxnId="{F17831FB-61D1-43AD-A6EB-2D23A9187CFA}">
      <dgm:prSet/>
      <dgm:spPr/>
      <dgm:t>
        <a:bodyPr/>
        <a:lstStyle/>
        <a:p>
          <a:endParaRPr lang="ru-RU"/>
        </a:p>
      </dgm:t>
    </dgm:pt>
    <dgm:pt modelId="{F7885C24-F872-4900-8F96-60E62915982E}">
      <dgm:prSet phldrT="[Текст]" custT="1"/>
      <dgm:spPr/>
      <dgm:t>
        <a:bodyPr/>
        <a:lstStyle/>
        <a:p>
          <a:pPr marL="0" indent="0">
            <a:spcAft>
              <a:spcPts val="0"/>
            </a:spcAft>
          </a:pPr>
          <a:r>
            <a:rPr lang="uk-UA" sz="1700" dirty="0" smtClean="0"/>
            <a:t>Спостереження, опитування, анкетування, проведення дослідів;</a:t>
          </a:r>
          <a:endParaRPr lang="ru-RU" sz="1700" dirty="0"/>
        </a:p>
      </dgm:t>
    </dgm:pt>
    <dgm:pt modelId="{2CBE59C5-F813-4F75-ADA0-814C31B68588}" type="parTrans" cxnId="{21C7CECF-FCCB-48ED-A5BE-90728AF57233}">
      <dgm:prSet/>
      <dgm:spPr/>
      <dgm:t>
        <a:bodyPr/>
        <a:lstStyle/>
        <a:p>
          <a:endParaRPr lang="ru-RU"/>
        </a:p>
      </dgm:t>
    </dgm:pt>
    <dgm:pt modelId="{A442454F-CA6A-406F-A758-7D46E2CFF55B}" type="sibTrans" cxnId="{21C7CECF-FCCB-48ED-A5BE-90728AF57233}">
      <dgm:prSet/>
      <dgm:spPr/>
      <dgm:t>
        <a:bodyPr/>
        <a:lstStyle/>
        <a:p>
          <a:endParaRPr lang="ru-RU"/>
        </a:p>
      </dgm:t>
    </dgm:pt>
    <dgm:pt modelId="{DD95BA02-1C7A-4775-A94C-829419A5469A}">
      <dgm:prSet phldrT="[Текст]"/>
      <dgm:spPr/>
      <dgm:t>
        <a:bodyPr/>
        <a:lstStyle/>
        <a:p>
          <a:r>
            <a:rPr lang="uk-UA" b="1" dirty="0" smtClean="0"/>
            <a:t>Зберігання</a:t>
          </a:r>
          <a:endParaRPr lang="ru-RU" b="1" dirty="0"/>
        </a:p>
      </dgm:t>
    </dgm:pt>
    <dgm:pt modelId="{A3971C5A-34B8-4A55-8282-E83863B43DC3}" type="parTrans" cxnId="{5571F24A-4AA9-42F9-B6DB-A9C6098596D9}">
      <dgm:prSet/>
      <dgm:spPr/>
      <dgm:t>
        <a:bodyPr/>
        <a:lstStyle/>
        <a:p>
          <a:endParaRPr lang="ru-RU"/>
        </a:p>
      </dgm:t>
    </dgm:pt>
    <dgm:pt modelId="{E4A39F0D-4C2D-4C9F-9CFB-C8F74958E828}" type="sibTrans" cxnId="{5571F24A-4AA9-42F9-B6DB-A9C6098596D9}">
      <dgm:prSet/>
      <dgm:spPr/>
      <dgm:t>
        <a:bodyPr/>
        <a:lstStyle/>
        <a:p>
          <a:endParaRPr lang="ru-RU"/>
        </a:p>
      </dgm:t>
    </dgm:pt>
    <dgm:pt modelId="{10EE763E-AF11-4EF9-B0D7-03C1A6B3D889}">
      <dgm:prSet phldrT="[Текст]" custT="1"/>
      <dgm:spPr/>
      <dgm:t>
        <a:bodyPr/>
        <a:lstStyle/>
        <a:p>
          <a:pPr marL="0" indent="0" algn="just"/>
          <a:r>
            <a:rPr lang="uk-UA" sz="1700" dirty="0" smtClean="0"/>
            <a:t> Процес фіксування повідомлень на матеріальному носії: книжки, газети, журнали, магнітні стрічки, лазерні диски, </a:t>
          </a:r>
          <a:r>
            <a:rPr lang="uk-UA" sz="1700" dirty="0" err="1" smtClean="0"/>
            <a:t>флешки</a:t>
          </a:r>
          <a:r>
            <a:rPr lang="uk-UA" sz="1700" dirty="0" smtClean="0"/>
            <a:t>, фото, картини тощо.</a:t>
          </a:r>
          <a:endParaRPr lang="ru-RU" sz="1700" dirty="0"/>
        </a:p>
      </dgm:t>
    </dgm:pt>
    <dgm:pt modelId="{7276391D-449B-4157-A127-94E7A2AEE4C0}" type="parTrans" cxnId="{1C8EA98A-1FF3-4432-97FC-03E18248F814}">
      <dgm:prSet/>
      <dgm:spPr/>
      <dgm:t>
        <a:bodyPr/>
        <a:lstStyle/>
        <a:p>
          <a:endParaRPr lang="ru-RU"/>
        </a:p>
      </dgm:t>
    </dgm:pt>
    <dgm:pt modelId="{B50EBFAF-D03B-4F41-98B7-6B6C0CEB4C9F}" type="sibTrans" cxnId="{1C8EA98A-1FF3-4432-97FC-03E18248F814}">
      <dgm:prSet/>
      <dgm:spPr/>
      <dgm:t>
        <a:bodyPr/>
        <a:lstStyle/>
        <a:p>
          <a:endParaRPr lang="ru-RU"/>
        </a:p>
      </dgm:t>
    </dgm:pt>
    <dgm:pt modelId="{247261C0-2B27-4F7F-B500-0131D64A8E9B}">
      <dgm:prSet/>
      <dgm:spPr/>
      <dgm:t>
        <a:bodyPr/>
        <a:lstStyle/>
        <a:p>
          <a:r>
            <a:rPr lang="uk-UA" b="1" dirty="0" smtClean="0"/>
            <a:t>Захист</a:t>
          </a:r>
          <a:endParaRPr lang="ru-RU" b="1" dirty="0"/>
        </a:p>
      </dgm:t>
    </dgm:pt>
    <dgm:pt modelId="{9B99DEDE-507E-4D79-BBDD-D3CB04BC0E7A}" type="sibTrans" cxnId="{D5D1E7EB-DA9D-451F-B64C-34BC6289ADDA}">
      <dgm:prSet/>
      <dgm:spPr/>
      <dgm:t>
        <a:bodyPr/>
        <a:lstStyle/>
        <a:p>
          <a:endParaRPr lang="ru-RU"/>
        </a:p>
      </dgm:t>
    </dgm:pt>
    <dgm:pt modelId="{642B3A60-09B9-4107-956B-0928C32F22C0}" type="parTrans" cxnId="{D5D1E7EB-DA9D-451F-B64C-34BC6289ADDA}">
      <dgm:prSet/>
      <dgm:spPr/>
      <dgm:t>
        <a:bodyPr/>
        <a:lstStyle/>
        <a:p>
          <a:endParaRPr lang="ru-RU"/>
        </a:p>
      </dgm:t>
    </dgm:pt>
    <dgm:pt modelId="{348253E1-1DAC-4DBE-890C-9475562DBCE5}">
      <dgm:prSet/>
      <dgm:spPr/>
      <dgm:t>
        <a:bodyPr/>
        <a:lstStyle/>
        <a:p>
          <a:r>
            <a:rPr lang="uk-UA" b="1" dirty="0" smtClean="0"/>
            <a:t>Передавання</a:t>
          </a:r>
          <a:endParaRPr lang="ru-RU" b="1" dirty="0"/>
        </a:p>
      </dgm:t>
    </dgm:pt>
    <dgm:pt modelId="{1F5358E1-DC8B-4A62-BD1E-FFF2475F4037}" type="sibTrans" cxnId="{DAA99979-49DA-4126-85BE-80EED19B70E6}">
      <dgm:prSet/>
      <dgm:spPr/>
      <dgm:t>
        <a:bodyPr/>
        <a:lstStyle/>
        <a:p>
          <a:endParaRPr lang="ru-RU"/>
        </a:p>
      </dgm:t>
    </dgm:pt>
    <dgm:pt modelId="{ACA31E53-DBB1-4725-9BCC-4182524858E3}" type="parTrans" cxnId="{DAA99979-49DA-4126-85BE-80EED19B70E6}">
      <dgm:prSet/>
      <dgm:spPr/>
      <dgm:t>
        <a:bodyPr/>
        <a:lstStyle/>
        <a:p>
          <a:endParaRPr lang="ru-RU"/>
        </a:p>
      </dgm:t>
    </dgm:pt>
    <dgm:pt modelId="{51DA25C6-4974-47FF-9491-6B9D2F2C4175}">
      <dgm:prSet/>
      <dgm:spPr/>
      <dgm:t>
        <a:bodyPr/>
        <a:lstStyle/>
        <a:p>
          <a:r>
            <a:rPr lang="uk-UA" b="1" dirty="0" smtClean="0"/>
            <a:t>Опрацювання</a:t>
          </a:r>
          <a:endParaRPr lang="ru-RU" b="1" dirty="0"/>
        </a:p>
      </dgm:t>
    </dgm:pt>
    <dgm:pt modelId="{22903F88-2070-4AF2-9F50-59A59D5922AC}" type="sibTrans" cxnId="{5967BE8C-4F7C-46C0-AEEC-2D27788258FE}">
      <dgm:prSet/>
      <dgm:spPr/>
      <dgm:t>
        <a:bodyPr/>
        <a:lstStyle/>
        <a:p>
          <a:endParaRPr lang="ru-RU"/>
        </a:p>
      </dgm:t>
    </dgm:pt>
    <dgm:pt modelId="{B3B33930-35D8-4ED4-BD63-992292839D04}" type="parTrans" cxnId="{5967BE8C-4F7C-46C0-AEEC-2D27788258FE}">
      <dgm:prSet/>
      <dgm:spPr/>
      <dgm:t>
        <a:bodyPr/>
        <a:lstStyle/>
        <a:p>
          <a:endParaRPr lang="ru-RU"/>
        </a:p>
      </dgm:t>
    </dgm:pt>
    <dgm:pt modelId="{34028C35-3859-451D-9EC3-1759CC8A7622}">
      <dgm:prSet custT="1"/>
      <dgm:spPr/>
      <dgm:t>
        <a:bodyPr/>
        <a:lstStyle/>
        <a:p>
          <a:pPr marL="0" indent="0" algn="just">
            <a:lnSpc>
              <a:spcPct val="100000"/>
            </a:lnSpc>
            <a:spcAft>
              <a:spcPts val="0"/>
            </a:spcAft>
          </a:pPr>
          <a:r>
            <a:rPr lang="uk-UA" sz="1700" dirty="0" smtClean="0"/>
            <a:t> Докладне ознайомлення з чимось, створення чогось на підставі ретельного вивчення, добирання та систематизації матеріалів.</a:t>
          </a:r>
          <a:endParaRPr lang="ru-RU" sz="1700" dirty="0"/>
        </a:p>
      </dgm:t>
    </dgm:pt>
    <dgm:pt modelId="{306CCC26-1B90-4CF1-A305-B24DA2FE3B23}" type="parTrans" cxnId="{2D1C93A1-18BB-4C46-B757-047085D8A628}">
      <dgm:prSet/>
      <dgm:spPr/>
      <dgm:t>
        <a:bodyPr/>
        <a:lstStyle/>
        <a:p>
          <a:endParaRPr lang="ru-RU"/>
        </a:p>
      </dgm:t>
    </dgm:pt>
    <dgm:pt modelId="{735FD3C9-6231-44DC-9F84-11944F6F905C}" type="sibTrans" cxnId="{2D1C93A1-18BB-4C46-B757-047085D8A628}">
      <dgm:prSet/>
      <dgm:spPr/>
      <dgm:t>
        <a:bodyPr/>
        <a:lstStyle/>
        <a:p>
          <a:endParaRPr lang="ru-RU"/>
        </a:p>
      </dgm:t>
    </dgm:pt>
    <dgm:pt modelId="{B5608F36-60E2-4E99-8472-D4D0AEE0C32E}">
      <dgm:prSet custT="1"/>
      <dgm:spPr/>
      <dgm:t>
        <a:bodyPr/>
        <a:lstStyle/>
        <a:p>
          <a:pPr>
            <a:lnSpc>
              <a:spcPct val="90000"/>
            </a:lnSpc>
            <a:spcAft>
              <a:spcPct val="15000"/>
            </a:spcAft>
          </a:pPr>
          <a:r>
            <a:rPr lang="uk-UA" sz="1700" dirty="0" smtClean="0"/>
            <a:t>Процес переміщення повідомлень від джерела до приймача.</a:t>
          </a:r>
          <a:endParaRPr lang="ru-RU" sz="1700" dirty="0"/>
        </a:p>
      </dgm:t>
    </dgm:pt>
    <dgm:pt modelId="{E98F4D21-8305-421B-9990-5D44220F32C9}" type="parTrans" cxnId="{5DE4D505-8673-4464-87A7-A949497ECA5F}">
      <dgm:prSet/>
      <dgm:spPr/>
      <dgm:t>
        <a:bodyPr/>
        <a:lstStyle/>
        <a:p>
          <a:endParaRPr lang="ru-RU"/>
        </a:p>
      </dgm:t>
    </dgm:pt>
    <dgm:pt modelId="{2FDBA22C-384A-41A1-A176-6FE1342A35F1}" type="sibTrans" cxnId="{5DE4D505-8673-4464-87A7-A949497ECA5F}">
      <dgm:prSet/>
      <dgm:spPr/>
      <dgm:t>
        <a:bodyPr/>
        <a:lstStyle/>
        <a:p>
          <a:endParaRPr lang="ru-RU"/>
        </a:p>
      </dgm:t>
    </dgm:pt>
    <dgm:pt modelId="{9B7FDE0B-AA42-4E77-ABEE-25BC761365C6}">
      <dgm:prSet custT="1"/>
      <dgm:spPr/>
      <dgm:t>
        <a:bodyPr/>
        <a:lstStyle/>
        <a:p>
          <a:pPr marL="0" indent="0">
            <a:lnSpc>
              <a:spcPct val="90000"/>
            </a:lnSpc>
            <a:spcAft>
              <a:spcPct val="15000"/>
            </a:spcAft>
          </a:pPr>
          <a:r>
            <a:rPr lang="uk-UA" sz="1600" b="0" dirty="0" smtClean="0">
              <a:latin typeface="+mn-lt"/>
            </a:rPr>
            <a:t> Від випадкових чинників: неправильних дій користувача, виходу з ладу апаратури;</a:t>
          </a:r>
          <a:endParaRPr lang="ru-RU" sz="1600" b="0" dirty="0" smtClean="0">
            <a:latin typeface="+mn-lt"/>
          </a:endParaRPr>
        </a:p>
      </dgm:t>
    </dgm:pt>
    <dgm:pt modelId="{659FA622-C621-4108-9D46-952DB4494B32}" type="parTrans" cxnId="{E257B485-6121-4663-B3F3-3C6697D6E91D}">
      <dgm:prSet/>
      <dgm:spPr/>
      <dgm:t>
        <a:bodyPr/>
        <a:lstStyle/>
        <a:p>
          <a:endParaRPr lang="ru-RU"/>
        </a:p>
      </dgm:t>
    </dgm:pt>
    <dgm:pt modelId="{622EC092-6147-4F50-9571-12675B3E69B8}" type="sibTrans" cxnId="{E257B485-6121-4663-B3F3-3C6697D6E91D}">
      <dgm:prSet/>
      <dgm:spPr/>
      <dgm:t>
        <a:bodyPr/>
        <a:lstStyle/>
        <a:p>
          <a:endParaRPr lang="ru-RU"/>
        </a:p>
      </dgm:t>
    </dgm:pt>
    <dgm:pt modelId="{9DADA77A-BC37-4EFA-AD6D-D829DA0BCB3B}">
      <dgm:prSet phldrT="[Текст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dirty="0" smtClean="0"/>
            <a:t>Пошук інформації в Інтернеті та в інших інформаційно-довідникових системах.</a:t>
          </a:r>
          <a:endParaRPr lang="ru-RU" sz="1600" b="0" dirty="0">
            <a:latin typeface="+mn-lt"/>
          </a:endParaRPr>
        </a:p>
      </dgm:t>
    </dgm:pt>
    <dgm:pt modelId="{55CCF5E0-F0F6-4FA7-824B-216EDA4C0205}" type="parTrans" cxnId="{A46E89A4-3830-47DD-B90E-44847EC6A9AE}">
      <dgm:prSet/>
      <dgm:spPr/>
      <dgm:t>
        <a:bodyPr/>
        <a:lstStyle/>
        <a:p>
          <a:endParaRPr lang="ru-RU"/>
        </a:p>
      </dgm:t>
    </dgm:pt>
    <dgm:pt modelId="{16F636C4-6207-493E-824D-485A4AE709B1}" type="sibTrans" cxnId="{A46E89A4-3830-47DD-B90E-44847EC6A9AE}">
      <dgm:prSet/>
      <dgm:spPr/>
      <dgm:t>
        <a:bodyPr/>
        <a:lstStyle/>
        <a:p>
          <a:endParaRPr lang="ru-RU"/>
        </a:p>
      </dgm:t>
    </dgm:pt>
    <dgm:pt modelId="{DDE72ED0-C67A-4DDA-8D8A-17E88F049592}">
      <dgm:prSet phldrT="[Текст]" custScaleX="133100" custScaleY="133100" custT="1"/>
      <dgm:spPr/>
      <dgm:t>
        <a:bodyPr/>
        <a:lstStyle/>
        <a:p>
          <a:pPr marL="0" indent="0">
            <a:spcAft>
              <a:spcPts val="0"/>
            </a:spcAft>
          </a:pPr>
          <a:r>
            <a:rPr lang="uk-UA" sz="1700" b="0" dirty="0" smtClean="0">
              <a:latin typeface="+mn-lt"/>
            </a:rPr>
            <a:t>Перегляд відеоматеріалів, прослуховування </a:t>
          </a:r>
          <a:r>
            <a:rPr lang="uk-UA" sz="1700" dirty="0" smtClean="0">
              <a:latin typeface="+mn-lt"/>
            </a:rPr>
            <a:t>звукозаписів.</a:t>
          </a:r>
          <a:endParaRPr lang="ru-RU" sz="1700" dirty="0"/>
        </a:p>
      </dgm:t>
    </dgm:pt>
    <dgm:pt modelId="{E5B8564D-19A6-45DB-8B21-B5D268851869}" type="parTrans" cxnId="{0D62E691-33BA-40D9-AED0-FC2680B5B242}">
      <dgm:prSet/>
      <dgm:spPr/>
      <dgm:t>
        <a:bodyPr/>
        <a:lstStyle/>
        <a:p>
          <a:endParaRPr lang="ru-RU"/>
        </a:p>
      </dgm:t>
    </dgm:pt>
    <dgm:pt modelId="{BC18259C-9FD1-411E-8581-AF24840542AB}" type="sibTrans" cxnId="{0D62E691-33BA-40D9-AED0-FC2680B5B242}">
      <dgm:prSet/>
      <dgm:spPr/>
      <dgm:t>
        <a:bodyPr/>
        <a:lstStyle/>
        <a:p>
          <a:endParaRPr lang="ru-RU"/>
        </a:p>
      </dgm:t>
    </dgm:pt>
    <dgm:pt modelId="{A2316912-345A-4295-983E-61F593C1FB78}">
      <dgm:prSet custT="1"/>
      <dgm:spPr/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</a:pPr>
          <a:r>
            <a:rPr lang="uk-UA" sz="1600" b="0" dirty="0" smtClean="0">
              <a:latin typeface="+mn-lt"/>
            </a:rPr>
            <a:t> Від злочинних дій, що полягають у несанкціонованому доступі до інформаційних ресурсів.  </a:t>
          </a:r>
          <a:endParaRPr lang="ru-RU" sz="1600" b="0" dirty="0" smtClean="0">
            <a:latin typeface="+mn-lt"/>
          </a:endParaRPr>
        </a:p>
      </dgm:t>
    </dgm:pt>
    <dgm:pt modelId="{24EB182D-331A-4CAC-BF5F-1D35FED9AF6C}" type="parTrans" cxnId="{54317499-2525-4E59-8474-7C0246536348}">
      <dgm:prSet/>
      <dgm:spPr/>
      <dgm:t>
        <a:bodyPr/>
        <a:lstStyle/>
        <a:p>
          <a:endParaRPr lang="ru-RU"/>
        </a:p>
      </dgm:t>
    </dgm:pt>
    <dgm:pt modelId="{9A2EA0C4-28B3-47D1-B46C-BAB93C3E2675}" type="sibTrans" cxnId="{54317499-2525-4E59-8474-7C0246536348}">
      <dgm:prSet/>
      <dgm:spPr/>
      <dgm:t>
        <a:bodyPr/>
        <a:lstStyle/>
        <a:p>
          <a:endParaRPr lang="ru-RU"/>
        </a:p>
      </dgm:t>
    </dgm:pt>
    <dgm:pt modelId="{B24271D1-CC16-4CDE-B3CE-363A81E69EFF}" type="pres">
      <dgm:prSet presAssocID="{11591020-D476-4DBC-A9B2-1019595D295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DD3247-C5E6-4E3F-9F88-18BEB5F6B280}" type="pres">
      <dgm:prSet presAssocID="{FCA00928-16F7-4630-AB97-FAF780D50CFA}" presName="linNode" presStyleCnt="0"/>
      <dgm:spPr/>
    </dgm:pt>
    <dgm:pt modelId="{D47FB9F2-CA4B-4C5A-94BA-A2E6C8E1A858}" type="pres">
      <dgm:prSet presAssocID="{FCA00928-16F7-4630-AB97-FAF780D50CFA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3589AB-2BE3-4785-B2C1-F879550C34A2}" type="pres">
      <dgm:prSet presAssocID="{FCA00928-16F7-4630-AB97-FAF780D50CFA}" presName="descendantText" presStyleLbl="alignAccFollowNode1" presStyleIdx="0" presStyleCnt="6" custScaleX="146410" custScaleY="146410" custLinFactNeighborY="12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BB12BC-C40E-48E9-BC9B-50D2AAC42FE1}" type="pres">
      <dgm:prSet presAssocID="{B813F2F5-9B4D-4A0A-9BE7-86826F2557D9}" presName="sp" presStyleCnt="0"/>
      <dgm:spPr/>
    </dgm:pt>
    <dgm:pt modelId="{D046E651-E397-4BB1-A16C-57F0482C46AF}" type="pres">
      <dgm:prSet presAssocID="{831EC39F-F528-48C9-98C9-E7434363E991}" presName="linNode" presStyleCnt="0"/>
      <dgm:spPr/>
    </dgm:pt>
    <dgm:pt modelId="{90C17998-0F9F-4DD6-9AF9-202ED38F9FEF}" type="pres">
      <dgm:prSet presAssocID="{831EC39F-F528-48C9-98C9-E7434363E991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2EF22-1DA0-4A69-9C0D-3300642ED0CA}" type="pres">
      <dgm:prSet presAssocID="{831EC39F-F528-48C9-98C9-E7434363E991}" presName="descendantText" presStyleLbl="alignAccFollowNode1" presStyleIdx="1" presStyleCnt="6" custScaleX="146410" custScaleY="146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8227C6-437B-4212-B44E-2DB0D2DE1BC8}" type="pres">
      <dgm:prSet presAssocID="{475C131E-3CC4-487E-AC16-EFA1E2420226}" presName="sp" presStyleCnt="0"/>
      <dgm:spPr/>
    </dgm:pt>
    <dgm:pt modelId="{A422AAFB-D1DA-4BD8-B56B-6ED2D54457F4}" type="pres">
      <dgm:prSet presAssocID="{DD95BA02-1C7A-4775-A94C-829419A5469A}" presName="linNode" presStyleCnt="0"/>
      <dgm:spPr/>
    </dgm:pt>
    <dgm:pt modelId="{F6C760E8-89BE-48FF-A65D-DC91692DAFBB}" type="pres">
      <dgm:prSet presAssocID="{DD95BA02-1C7A-4775-A94C-829419A5469A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064F7-068F-45F7-8303-954E135449A6}" type="pres">
      <dgm:prSet presAssocID="{DD95BA02-1C7A-4775-A94C-829419A5469A}" presName="descendantText" presStyleLbl="alignAccFollowNode1" presStyleIdx="2" presStyleCnt="6" custScaleX="146410" custScaleY="146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C5B118-5126-441F-B9E0-7A3A66711E4B}" type="pres">
      <dgm:prSet presAssocID="{E4A39F0D-4C2D-4C9F-9CFB-C8F74958E828}" presName="sp" presStyleCnt="0"/>
      <dgm:spPr/>
    </dgm:pt>
    <dgm:pt modelId="{97EA77DF-E8DB-4C07-BEB2-68B9D90C98DA}" type="pres">
      <dgm:prSet presAssocID="{51DA25C6-4974-47FF-9491-6B9D2F2C4175}" presName="linNode" presStyleCnt="0"/>
      <dgm:spPr/>
    </dgm:pt>
    <dgm:pt modelId="{8D70EE2F-D7F4-4208-B462-779F5B09A24F}" type="pres">
      <dgm:prSet presAssocID="{51DA25C6-4974-47FF-9491-6B9D2F2C4175}" presName="parentText" presStyleLbl="node1" presStyleIdx="3" presStyleCnt="6" custScaleX="90909" custScaleY="909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DC7AEC-06F0-4863-90E3-33796E292FED}" type="pres">
      <dgm:prSet presAssocID="{51DA25C6-4974-47FF-9491-6B9D2F2C4175}" presName="descendantText" presStyleLbl="alignAccFollowNode1" presStyleIdx="3" presStyleCnt="6" custScaleX="133100" custScaleY="133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4A1707-60DD-486B-A73C-25D7F0FBA1C9}" type="pres">
      <dgm:prSet presAssocID="{22903F88-2070-4AF2-9F50-59A59D5922AC}" presName="sp" presStyleCnt="0"/>
      <dgm:spPr/>
    </dgm:pt>
    <dgm:pt modelId="{45A366A7-4DF9-463A-9B2A-E9B3CAA55DF0}" type="pres">
      <dgm:prSet presAssocID="{348253E1-1DAC-4DBE-890C-9475562DBCE5}" presName="linNode" presStyleCnt="0"/>
      <dgm:spPr/>
    </dgm:pt>
    <dgm:pt modelId="{028C6651-E7B9-450C-8A10-5FFA60BA1339}" type="pres">
      <dgm:prSet presAssocID="{348253E1-1DAC-4DBE-890C-9475562DBCE5}" presName="parentText" presStyleLbl="node1" presStyleIdx="4" presStyleCnt="6" custScaleX="90909" custScaleY="909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B22A50-8B09-4123-9648-8115B1B651D1}" type="pres">
      <dgm:prSet presAssocID="{348253E1-1DAC-4DBE-890C-9475562DBCE5}" presName="descendantText" presStyleLbl="alignAccFollowNode1" presStyleIdx="4" presStyleCnt="6" custScaleX="133100" custScaleY="133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822327-45AB-474A-897D-D3D3E8D332A2}" type="pres">
      <dgm:prSet presAssocID="{1F5358E1-DC8B-4A62-BD1E-FFF2475F4037}" presName="sp" presStyleCnt="0"/>
      <dgm:spPr/>
    </dgm:pt>
    <dgm:pt modelId="{63FCC231-AE77-4A03-9A27-90824A3B3225}" type="pres">
      <dgm:prSet presAssocID="{247261C0-2B27-4F7F-B500-0131D64A8E9B}" presName="linNode" presStyleCnt="0"/>
      <dgm:spPr/>
    </dgm:pt>
    <dgm:pt modelId="{F8565439-6E28-4E55-840C-8A9147473971}" type="pres">
      <dgm:prSet presAssocID="{247261C0-2B27-4F7F-B500-0131D64A8E9B}" presName="parentText" presStyleLbl="node1" presStyleIdx="5" presStyleCnt="6" custScaleX="90909" custScaleY="909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820CAF-3565-4AE7-A3E0-68B806C417F0}" type="pres">
      <dgm:prSet presAssocID="{247261C0-2B27-4F7F-B500-0131D64A8E9B}" presName="descendantText" presStyleLbl="alignAccFollowNode1" presStyleIdx="5" presStyleCnt="6" custScaleX="133100" custScaleY="133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A03B93-F82F-481A-9E89-0B3A3BA09B92}" type="presOf" srcId="{DDE72ED0-C67A-4DDA-8D8A-17E88F049592}" destId="{2B62EF22-1DA0-4A69-9C0D-3300642ED0CA}" srcOrd="0" destOrd="1" presId="urn:microsoft.com/office/officeart/2005/8/layout/vList5"/>
    <dgm:cxn modelId="{21C7CECF-FCCB-48ED-A5BE-90728AF57233}" srcId="{831EC39F-F528-48C9-98C9-E7434363E991}" destId="{F7885C24-F872-4900-8F96-60E62915982E}" srcOrd="0" destOrd="0" parTransId="{2CBE59C5-F813-4F75-ADA0-814C31B68588}" sibTransId="{A442454F-CA6A-406F-A758-7D46E2CFF55B}"/>
    <dgm:cxn modelId="{D5D1E7EB-DA9D-451F-B64C-34BC6289ADDA}" srcId="{11591020-D476-4DBC-A9B2-1019595D2951}" destId="{247261C0-2B27-4F7F-B500-0131D64A8E9B}" srcOrd="5" destOrd="0" parTransId="{642B3A60-09B9-4107-956B-0928C32F22C0}" sibTransId="{9B99DEDE-507E-4D79-BBDD-D3CB04BC0E7A}"/>
    <dgm:cxn modelId="{54317499-2525-4E59-8474-7C0246536348}" srcId="{247261C0-2B27-4F7F-B500-0131D64A8E9B}" destId="{A2316912-345A-4295-983E-61F593C1FB78}" srcOrd="1" destOrd="0" parTransId="{24EB182D-331A-4CAC-BF5F-1D35FED9AF6C}" sibTransId="{9A2EA0C4-28B3-47D1-B46C-BAB93C3E2675}"/>
    <dgm:cxn modelId="{5967BE8C-4F7C-46C0-AEEC-2D27788258FE}" srcId="{11591020-D476-4DBC-A9B2-1019595D2951}" destId="{51DA25C6-4974-47FF-9491-6B9D2F2C4175}" srcOrd="3" destOrd="0" parTransId="{B3B33930-35D8-4ED4-BD63-992292839D04}" sibTransId="{22903F88-2070-4AF2-9F50-59A59D5922AC}"/>
    <dgm:cxn modelId="{0D62E691-33BA-40D9-AED0-FC2680B5B242}" srcId="{831EC39F-F528-48C9-98C9-E7434363E991}" destId="{DDE72ED0-C67A-4DDA-8D8A-17E88F049592}" srcOrd="1" destOrd="0" parTransId="{E5B8564D-19A6-45DB-8B21-B5D268851869}" sibTransId="{BC18259C-9FD1-411E-8581-AF24840542AB}"/>
    <dgm:cxn modelId="{F17831FB-61D1-43AD-A6EB-2D23A9187CFA}" srcId="{11591020-D476-4DBC-A9B2-1019595D2951}" destId="{831EC39F-F528-48C9-98C9-E7434363E991}" srcOrd="1" destOrd="0" parTransId="{AC3C78C8-8108-4A10-9974-3A49C50AA865}" sibTransId="{475C131E-3CC4-487E-AC16-EFA1E2420226}"/>
    <dgm:cxn modelId="{12D47384-D7F8-472B-AAB8-1628531631A0}" srcId="{11591020-D476-4DBC-A9B2-1019595D2951}" destId="{FCA00928-16F7-4630-AB97-FAF780D50CFA}" srcOrd="0" destOrd="0" parTransId="{0692C183-795F-4D3D-8737-4CF09F92E016}" sibTransId="{B813F2F5-9B4D-4A0A-9BE7-86826F2557D9}"/>
    <dgm:cxn modelId="{1C8EA98A-1FF3-4432-97FC-03E18248F814}" srcId="{DD95BA02-1C7A-4775-A94C-829419A5469A}" destId="{10EE763E-AF11-4EF9-B0D7-03C1A6B3D889}" srcOrd="0" destOrd="0" parTransId="{7276391D-449B-4157-A127-94E7A2AEE4C0}" sibTransId="{B50EBFAF-D03B-4F41-98B7-6B6C0CEB4C9F}"/>
    <dgm:cxn modelId="{00A516CD-0899-45C0-B0FB-040DF46E0BB0}" srcId="{FCA00928-16F7-4630-AB97-FAF780D50CFA}" destId="{83675A5C-FC52-463C-AA81-B779076775F7}" srcOrd="0" destOrd="0" parTransId="{D78D9BE7-160A-40CB-87A9-6EB8250639DE}" sibTransId="{FAC73029-67F6-48D4-BD19-4989FF269FE3}"/>
    <dgm:cxn modelId="{E257B485-6121-4663-B3F3-3C6697D6E91D}" srcId="{247261C0-2B27-4F7F-B500-0131D64A8E9B}" destId="{9B7FDE0B-AA42-4E77-ABEE-25BC761365C6}" srcOrd="0" destOrd="0" parTransId="{659FA622-C621-4108-9D46-952DB4494B32}" sibTransId="{622EC092-6147-4F50-9571-12675B3E69B8}"/>
    <dgm:cxn modelId="{2D1C93A1-18BB-4C46-B757-047085D8A628}" srcId="{51DA25C6-4974-47FF-9491-6B9D2F2C4175}" destId="{34028C35-3859-451D-9EC3-1759CC8A7622}" srcOrd="0" destOrd="0" parTransId="{306CCC26-1B90-4CF1-A305-B24DA2FE3B23}" sibTransId="{735FD3C9-6231-44DC-9F84-11944F6F905C}"/>
    <dgm:cxn modelId="{3FE29094-BEC8-4B30-8E2B-B5C91A93E868}" type="presOf" srcId="{F7885C24-F872-4900-8F96-60E62915982E}" destId="{2B62EF22-1DA0-4A69-9C0D-3300642ED0CA}" srcOrd="0" destOrd="0" presId="urn:microsoft.com/office/officeart/2005/8/layout/vList5"/>
    <dgm:cxn modelId="{BEB3E6A0-C2FE-45AE-BAB7-4372B5E1187A}" type="presOf" srcId="{DD95BA02-1C7A-4775-A94C-829419A5469A}" destId="{F6C760E8-89BE-48FF-A65D-DC91692DAFBB}" srcOrd="0" destOrd="0" presId="urn:microsoft.com/office/officeart/2005/8/layout/vList5"/>
    <dgm:cxn modelId="{0EECC9A5-8C6B-480C-9EE6-78C7689886F2}" type="presOf" srcId="{9DADA77A-BC37-4EFA-AD6D-D829DA0BCB3B}" destId="{9B3589AB-2BE3-4785-B2C1-F879550C34A2}" srcOrd="0" destOrd="1" presId="urn:microsoft.com/office/officeart/2005/8/layout/vList5"/>
    <dgm:cxn modelId="{989B9A6C-0226-4345-99B2-5329D5EBD61A}" type="presOf" srcId="{51DA25C6-4974-47FF-9491-6B9D2F2C4175}" destId="{8D70EE2F-D7F4-4208-B462-779F5B09A24F}" srcOrd="0" destOrd="0" presId="urn:microsoft.com/office/officeart/2005/8/layout/vList5"/>
    <dgm:cxn modelId="{11FA6425-9BBC-40D8-99C2-6E33C65D8082}" type="presOf" srcId="{247261C0-2B27-4F7F-B500-0131D64A8E9B}" destId="{F8565439-6E28-4E55-840C-8A9147473971}" srcOrd="0" destOrd="0" presId="urn:microsoft.com/office/officeart/2005/8/layout/vList5"/>
    <dgm:cxn modelId="{E769CA92-DCE7-4AF6-8A21-85CF7D549EA9}" type="presOf" srcId="{348253E1-1DAC-4DBE-890C-9475562DBCE5}" destId="{028C6651-E7B9-450C-8A10-5FFA60BA1339}" srcOrd="0" destOrd="0" presId="urn:microsoft.com/office/officeart/2005/8/layout/vList5"/>
    <dgm:cxn modelId="{060AD3F5-4E78-4276-8FAB-33709FF5F003}" type="presOf" srcId="{B5608F36-60E2-4E99-8472-D4D0AEE0C32E}" destId="{5FB22A50-8B09-4123-9648-8115B1B651D1}" srcOrd="0" destOrd="0" presId="urn:microsoft.com/office/officeart/2005/8/layout/vList5"/>
    <dgm:cxn modelId="{1BD3FF9A-4C5E-4765-92A5-BB97CBFA8806}" type="presOf" srcId="{83675A5C-FC52-463C-AA81-B779076775F7}" destId="{9B3589AB-2BE3-4785-B2C1-F879550C34A2}" srcOrd="0" destOrd="0" presId="urn:microsoft.com/office/officeart/2005/8/layout/vList5"/>
    <dgm:cxn modelId="{DAA99979-49DA-4126-85BE-80EED19B70E6}" srcId="{11591020-D476-4DBC-A9B2-1019595D2951}" destId="{348253E1-1DAC-4DBE-890C-9475562DBCE5}" srcOrd="4" destOrd="0" parTransId="{ACA31E53-DBB1-4725-9BCC-4182524858E3}" sibTransId="{1F5358E1-DC8B-4A62-BD1E-FFF2475F4037}"/>
    <dgm:cxn modelId="{30F02B10-5BE2-42BE-826E-5F2E2E5DB63A}" type="presOf" srcId="{10EE763E-AF11-4EF9-B0D7-03C1A6B3D889}" destId="{A2C064F7-068F-45F7-8303-954E135449A6}" srcOrd="0" destOrd="0" presId="urn:microsoft.com/office/officeart/2005/8/layout/vList5"/>
    <dgm:cxn modelId="{5DE4D505-8673-4464-87A7-A949497ECA5F}" srcId="{348253E1-1DAC-4DBE-890C-9475562DBCE5}" destId="{B5608F36-60E2-4E99-8472-D4D0AEE0C32E}" srcOrd="0" destOrd="0" parTransId="{E98F4D21-8305-421B-9990-5D44220F32C9}" sibTransId="{2FDBA22C-384A-41A1-A176-6FE1342A35F1}"/>
    <dgm:cxn modelId="{1CEC9646-438D-4F76-B0BB-CF6E13F36622}" type="presOf" srcId="{FCA00928-16F7-4630-AB97-FAF780D50CFA}" destId="{D47FB9F2-CA4B-4C5A-94BA-A2E6C8E1A858}" srcOrd="0" destOrd="0" presId="urn:microsoft.com/office/officeart/2005/8/layout/vList5"/>
    <dgm:cxn modelId="{BD1D72D7-1CEF-4EC4-8845-5C561DC71C21}" type="presOf" srcId="{34028C35-3859-451D-9EC3-1759CC8A7622}" destId="{DFDC7AEC-06F0-4863-90E3-33796E292FED}" srcOrd="0" destOrd="0" presId="urn:microsoft.com/office/officeart/2005/8/layout/vList5"/>
    <dgm:cxn modelId="{301579ED-E2C8-43B7-9AA8-D9456A880D7C}" type="presOf" srcId="{9B7FDE0B-AA42-4E77-ABEE-25BC761365C6}" destId="{A1820CAF-3565-4AE7-A3E0-68B806C417F0}" srcOrd="0" destOrd="0" presId="urn:microsoft.com/office/officeart/2005/8/layout/vList5"/>
    <dgm:cxn modelId="{5571F24A-4AA9-42F9-B6DB-A9C6098596D9}" srcId="{11591020-D476-4DBC-A9B2-1019595D2951}" destId="{DD95BA02-1C7A-4775-A94C-829419A5469A}" srcOrd="2" destOrd="0" parTransId="{A3971C5A-34B8-4A55-8282-E83863B43DC3}" sibTransId="{E4A39F0D-4C2D-4C9F-9CFB-C8F74958E828}"/>
    <dgm:cxn modelId="{6C841AEB-5B39-41E4-A32F-A67DF093F4F2}" type="presOf" srcId="{11591020-D476-4DBC-A9B2-1019595D2951}" destId="{B24271D1-CC16-4CDE-B3CE-363A81E69EFF}" srcOrd="0" destOrd="0" presId="urn:microsoft.com/office/officeart/2005/8/layout/vList5"/>
    <dgm:cxn modelId="{A46E89A4-3830-47DD-B90E-44847EC6A9AE}" srcId="{FCA00928-16F7-4630-AB97-FAF780D50CFA}" destId="{9DADA77A-BC37-4EFA-AD6D-D829DA0BCB3B}" srcOrd="1" destOrd="0" parTransId="{55CCF5E0-F0F6-4FA7-824B-216EDA4C0205}" sibTransId="{16F636C4-6207-493E-824D-485A4AE709B1}"/>
    <dgm:cxn modelId="{975E0AB5-FF71-4119-9EE1-C157BA4A92AF}" type="presOf" srcId="{A2316912-345A-4295-983E-61F593C1FB78}" destId="{A1820CAF-3565-4AE7-A3E0-68B806C417F0}" srcOrd="0" destOrd="1" presId="urn:microsoft.com/office/officeart/2005/8/layout/vList5"/>
    <dgm:cxn modelId="{3C0E631E-5DC3-4445-8876-F72CBA4B381D}" type="presOf" srcId="{831EC39F-F528-48C9-98C9-E7434363E991}" destId="{90C17998-0F9F-4DD6-9AF9-202ED38F9FEF}" srcOrd="0" destOrd="0" presId="urn:microsoft.com/office/officeart/2005/8/layout/vList5"/>
    <dgm:cxn modelId="{5D54B1EC-E4E2-4E9D-9DB5-22A1D416A9CC}" type="presParOf" srcId="{B24271D1-CC16-4CDE-B3CE-363A81E69EFF}" destId="{DEDD3247-C5E6-4E3F-9F88-18BEB5F6B280}" srcOrd="0" destOrd="0" presId="urn:microsoft.com/office/officeart/2005/8/layout/vList5"/>
    <dgm:cxn modelId="{02FC1BBA-F790-4740-9034-89FE53C9FD52}" type="presParOf" srcId="{DEDD3247-C5E6-4E3F-9F88-18BEB5F6B280}" destId="{D47FB9F2-CA4B-4C5A-94BA-A2E6C8E1A858}" srcOrd="0" destOrd="0" presId="urn:microsoft.com/office/officeart/2005/8/layout/vList5"/>
    <dgm:cxn modelId="{CFF8A93B-3814-4A6D-A214-BDF5B9AD5FFC}" type="presParOf" srcId="{DEDD3247-C5E6-4E3F-9F88-18BEB5F6B280}" destId="{9B3589AB-2BE3-4785-B2C1-F879550C34A2}" srcOrd="1" destOrd="0" presId="urn:microsoft.com/office/officeart/2005/8/layout/vList5"/>
    <dgm:cxn modelId="{0F0118B7-937F-4D29-8302-93EA45ECEDF7}" type="presParOf" srcId="{B24271D1-CC16-4CDE-B3CE-363A81E69EFF}" destId="{ADBB12BC-C40E-48E9-BC9B-50D2AAC42FE1}" srcOrd="1" destOrd="0" presId="urn:microsoft.com/office/officeart/2005/8/layout/vList5"/>
    <dgm:cxn modelId="{4F1F05F8-B6CA-4E08-BDD6-0A45943D2514}" type="presParOf" srcId="{B24271D1-CC16-4CDE-B3CE-363A81E69EFF}" destId="{D046E651-E397-4BB1-A16C-57F0482C46AF}" srcOrd="2" destOrd="0" presId="urn:microsoft.com/office/officeart/2005/8/layout/vList5"/>
    <dgm:cxn modelId="{970919A9-09F7-42B4-BBBF-06A626891895}" type="presParOf" srcId="{D046E651-E397-4BB1-A16C-57F0482C46AF}" destId="{90C17998-0F9F-4DD6-9AF9-202ED38F9FEF}" srcOrd="0" destOrd="0" presId="urn:microsoft.com/office/officeart/2005/8/layout/vList5"/>
    <dgm:cxn modelId="{FB9BED1D-8FE5-4136-A0DD-E3B1E3B63BE4}" type="presParOf" srcId="{D046E651-E397-4BB1-A16C-57F0482C46AF}" destId="{2B62EF22-1DA0-4A69-9C0D-3300642ED0CA}" srcOrd="1" destOrd="0" presId="urn:microsoft.com/office/officeart/2005/8/layout/vList5"/>
    <dgm:cxn modelId="{CEA94B01-5CC1-4B44-AC16-575B81F79998}" type="presParOf" srcId="{B24271D1-CC16-4CDE-B3CE-363A81E69EFF}" destId="{468227C6-437B-4212-B44E-2DB0D2DE1BC8}" srcOrd="3" destOrd="0" presId="urn:microsoft.com/office/officeart/2005/8/layout/vList5"/>
    <dgm:cxn modelId="{E8FB06AC-DE3B-43B7-8655-BCB68A1D9E02}" type="presParOf" srcId="{B24271D1-CC16-4CDE-B3CE-363A81E69EFF}" destId="{A422AAFB-D1DA-4BD8-B56B-6ED2D54457F4}" srcOrd="4" destOrd="0" presId="urn:microsoft.com/office/officeart/2005/8/layout/vList5"/>
    <dgm:cxn modelId="{46AEBF8C-C2E5-45A8-BCC5-5C960C81EA2B}" type="presParOf" srcId="{A422AAFB-D1DA-4BD8-B56B-6ED2D54457F4}" destId="{F6C760E8-89BE-48FF-A65D-DC91692DAFBB}" srcOrd="0" destOrd="0" presId="urn:microsoft.com/office/officeart/2005/8/layout/vList5"/>
    <dgm:cxn modelId="{F8BE668A-DDEB-4732-8064-9C3E38A4DE1F}" type="presParOf" srcId="{A422AAFB-D1DA-4BD8-B56B-6ED2D54457F4}" destId="{A2C064F7-068F-45F7-8303-954E135449A6}" srcOrd="1" destOrd="0" presId="urn:microsoft.com/office/officeart/2005/8/layout/vList5"/>
    <dgm:cxn modelId="{E6A8DFC8-A75F-4B18-999E-0803E6F9ABBF}" type="presParOf" srcId="{B24271D1-CC16-4CDE-B3CE-363A81E69EFF}" destId="{5DC5B118-5126-441F-B9E0-7A3A66711E4B}" srcOrd="5" destOrd="0" presId="urn:microsoft.com/office/officeart/2005/8/layout/vList5"/>
    <dgm:cxn modelId="{9DA07220-7260-4B0C-801B-3182AD037D9D}" type="presParOf" srcId="{B24271D1-CC16-4CDE-B3CE-363A81E69EFF}" destId="{97EA77DF-E8DB-4C07-BEB2-68B9D90C98DA}" srcOrd="6" destOrd="0" presId="urn:microsoft.com/office/officeart/2005/8/layout/vList5"/>
    <dgm:cxn modelId="{A0CE8004-1863-4D34-B4C6-6D8BE94FF1F3}" type="presParOf" srcId="{97EA77DF-E8DB-4C07-BEB2-68B9D90C98DA}" destId="{8D70EE2F-D7F4-4208-B462-779F5B09A24F}" srcOrd="0" destOrd="0" presId="urn:microsoft.com/office/officeart/2005/8/layout/vList5"/>
    <dgm:cxn modelId="{EE2F00F9-0F5A-4623-ABFB-4A596C5270DB}" type="presParOf" srcId="{97EA77DF-E8DB-4C07-BEB2-68B9D90C98DA}" destId="{DFDC7AEC-06F0-4863-90E3-33796E292FED}" srcOrd="1" destOrd="0" presId="urn:microsoft.com/office/officeart/2005/8/layout/vList5"/>
    <dgm:cxn modelId="{171D8679-0923-47D3-95AC-476FC548958B}" type="presParOf" srcId="{B24271D1-CC16-4CDE-B3CE-363A81E69EFF}" destId="{5A4A1707-60DD-486B-A73C-25D7F0FBA1C9}" srcOrd="7" destOrd="0" presId="urn:microsoft.com/office/officeart/2005/8/layout/vList5"/>
    <dgm:cxn modelId="{408F6D2F-17DD-4757-9AE3-8A838B988812}" type="presParOf" srcId="{B24271D1-CC16-4CDE-B3CE-363A81E69EFF}" destId="{45A366A7-4DF9-463A-9B2A-E9B3CAA55DF0}" srcOrd="8" destOrd="0" presId="urn:microsoft.com/office/officeart/2005/8/layout/vList5"/>
    <dgm:cxn modelId="{48E2DE4E-89B4-4C0A-A8C3-1C59BDD97428}" type="presParOf" srcId="{45A366A7-4DF9-463A-9B2A-E9B3CAA55DF0}" destId="{028C6651-E7B9-450C-8A10-5FFA60BA1339}" srcOrd="0" destOrd="0" presId="urn:microsoft.com/office/officeart/2005/8/layout/vList5"/>
    <dgm:cxn modelId="{1952BC24-BB5E-4F72-82E0-376A44E89CD0}" type="presParOf" srcId="{45A366A7-4DF9-463A-9B2A-E9B3CAA55DF0}" destId="{5FB22A50-8B09-4123-9648-8115B1B651D1}" srcOrd="1" destOrd="0" presId="urn:microsoft.com/office/officeart/2005/8/layout/vList5"/>
    <dgm:cxn modelId="{64711861-627B-4D21-B6CB-E74026C69DF1}" type="presParOf" srcId="{B24271D1-CC16-4CDE-B3CE-363A81E69EFF}" destId="{90822327-45AB-474A-897D-D3D3E8D332A2}" srcOrd="9" destOrd="0" presId="urn:microsoft.com/office/officeart/2005/8/layout/vList5"/>
    <dgm:cxn modelId="{B5436714-E69B-44FE-A696-F8D3C366BD0B}" type="presParOf" srcId="{B24271D1-CC16-4CDE-B3CE-363A81E69EFF}" destId="{63FCC231-AE77-4A03-9A27-90824A3B3225}" srcOrd="10" destOrd="0" presId="urn:microsoft.com/office/officeart/2005/8/layout/vList5"/>
    <dgm:cxn modelId="{1ECDB2FB-AEB3-4AE4-B6CA-DF09856C9269}" type="presParOf" srcId="{63FCC231-AE77-4A03-9A27-90824A3B3225}" destId="{F8565439-6E28-4E55-840C-8A9147473971}" srcOrd="0" destOrd="0" presId="urn:microsoft.com/office/officeart/2005/8/layout/vList5"/>
    <dgm:cxn modelId="{35B565F9-D86A-4FA7-8376-3734DFA11C83}" type="presParOf" srcId="{63FCC231-AE77-4A03-9A27-90824A3B3225}" destId="{A1820CAF-3565-4AE7-A3E0-68B806C417F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2039FC5-2622-4761-98C3-F2A45EBF470F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</dgm:pt>
    <dgm:pt modelId="{B44547C6-DB39-4AFE-9A3D-65E8CE30C4F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uk-UA" sz="2400" b="1" i="0" u="none" strike="noStrike" cap="none" normalizeH="0" baseline="0" dirty="0" smtClean="0">
              <a:ln/>
              <a:effectLst/>
              <a:latin typeface="Times New Roman" pitchFamily="18" charset="0"/>
            </a:rPr>
            <a:t>Системи числення</a:t>
          </a:r>
          <a:endParaRPr kumimoji="1" lang="ru-RU" sz="2400" b="1" i="0" u="none" strike="noStrike" cap="none" normalizeH="0" baseline="0" dirty="0" smtClean="0">
            <a:ln/>
            <a:effectLst/>
            <a:latin typeface="Times New Roman" pitchFamily="18" charset="0"/>
          </a:endParaRPr>
        </a:p>
      </dgm:t>
    </dgm:pt>
    <dgm:pt modelId="{FC6AE386-9A26-4E5A-93B8-31C2163D728A}" type="parTrans" cxnId="{52D67CF8-257E-48AE-9BFA-0A5127AB4051}">
      <dgm:prSet/>
      <dgm:spPr/>
      <dgm:t>
        <a:bodyPr/>
        <a:lstStyle/>
        <a:p>
          <a:endParaRPr lang="ru-RU"/>
        </a:p>
      </dgm:t>
    </dgm:pt>
    <dgm:pt modelId="{48A4E8E7-0A9A-4223-A7C4-DA2061913C00}" type="sibTrans" cxnId="{52D67CF8-257E-48AE-9BFA-0A5127AB4051}">
      <dgm:prSet/>
      <dgm:spPr/>
      <dgm:t>
        <a:bodyPr/>
        <a:lstStyle/>
        <a:p>
          <a:endParaRPr lang="ru-RU"/>
        </a:p>
      </dgm:t>
    </dgm:pt>
    <dgm:pt modelId="{F7C8B0F2-61EA-4AE5-B439-D7D4F453020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uk-UA" b="1" i="0" u="none" strike="noStrike" cap="none" normalizeH="0" baseline="0" dirty="0" smtClean="0">
              <a:ln/>
              <a:effectLst/>
              <a:latin typeface="Times New Roman" pitchFamily="18" charset="0"/>
            </a:rPr>
            <a:t>Непозиційні</a:t>
          </a:r>
          <a:r>
            <a:rPr kumimoji="1" lang="uk-UA" b="0" i="0" u="none" strike="noStrike" cap="none" normalizeH="0" baseline="0" dirty="0" smtClean="0">
              <a:ln/>
              <a:effectLst/>
              <a:latin typeface="Times New Roman" pitchFamily="18" charset="0"/>
            </a:rPr>
            <a:t> – значення цифри </a:t>
          </a:r>
          <a:r>
            <a:rPr kumimoji="1" lang="uk-UA" b="1" i="0" u="none" strike="noStrike" cap="none" normalizeH="0" baseline="0" dirty="0" smtClean="0">
              <a:ln/>
              <a:effectLst/>
              <a:latin typeface="Times New Roman" pitchFamily="18" charset="0"/>
            </a:rPr>
            <a:t>не залежить</a:t>
          </a:r>
          <a:r>
            <a:rPr kumimoji="1" lang="uk-UA" b="0" i="0" u="none" strike="noStrike" cap="none" normalizeH="0" baseline="0" dirty="0" smtClean="0">
              <a:ln/>
              <a:effectLst/>
              <a:latin typeface="Times New Roman" pitchFamily="18" charset="0"/>
            </a:rPr>
            <a:t> від місця в записі числа.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uk-UA" b="0" i="0" u="none" strike="noStrike" cap="none" normalizeH="0" baseline="0" dirty="0" smtClean="0">
              <a:ln/>
              <a:effectLst/>
              <a:latin typeface="Times New Roman" pitchFamily="18" charset="0"/>
            </a:rPr>
            <a:t>Прикладом є римська система числення. </a:t>
          </a:r>
          <a:endParaRPr kumimoji="1" lang="en-US" b="0" i="0" u="none" strike="noStrike" cap="none" normalizeH="0" baseline="0" dirty="0" smtClean="0">
            <a:ln/>
            <a:effectLst/>
            <a:latin typeface="Times New Roman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b="1" i="0" u="none" strike="noStrike" cap="none" normalizeH="0" baseline="0" dirty="0" smtClean="0">
              <a:ln/>
              <a:effectLst/>
              <a:latin typeface="Arial" charset="0"/>
            </a:rPr>
            <a:t>XXXV</a:t>
          </a:r>
          <a:endParaRPr kumimoji="1" lang="ru-RU" b="1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34ECC56A-0C48-4337-AFCD-045DC6FB0550}" type="parTrans" cxnId="{8CEF86EA-3AA8-4A89-8291-FB705F0965DD}">
      <dgm:prSet/>
      <dgm:spPr/>
      <dgm:t>
        <a:bodyPr/>
        <a:lstStyle/>
        <a:p>
          <a:endParaRPr lang="ru-RU"/>
        </a:p>
      </dgm:t>
    </dgm:pt>
    <dgm:pt modelId="{65FE8C8F-0044-4FF2-B5EE-A6870476DAD6}" type="sibTrans" cxnId="{8CEF86EA-3AA8-4A89-8291-FB705F0965DD}">
      <dgm:prSet/>
      <dgm:spPr/>
      <dgm:t>
        <a:bodyPr/>
        <a:lstStyle/>
        <a:p>
          <a:endParaRPr lang="ru-RU"/>
        </a:p>
      </dgm:t>
    </dgm:pt>
    <dgm:pt modelId="{8C0A5641-C43E-4A4D-9110-6E9D073614E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uk-UA" b="1" i="0" u="none" strike="noStrike" cap="none" normalizeH="0" baseline="0" dirty="0" smtClean="0">
              <a:ln/>
              <a:effectLst/>
              <a:latin typeface="Times New Roman" pitchFamily="18" charset="0"/>
            </a:rPr>
            <a:t>Позиційні – </a:t>
          </a:r>
          <a:r>
            <a:rPr kumimoji="1" lang="uk-UA" b="0" i="0" u="none" strike="noStrike" cap="none" normalizeH="0" baseline="0" dirty="0" smtClean="0">
              <a:ln/>
              <a:effectLst/>
              <a:latin typeface="Times New Roman" pitchFamily="18" charset="0"/>
            </a:rPr>
            <a:t>значення цифри </a:t>
          </a:r>
          <a:r>
            <a:rPr kumimoji="1" lang="uk-UA" b="1" i="0" u="none" strike="noStrike" cap="none" normalizeH="0" baseline="0" dirty="0" smtClean="0">
              <a:ln/>
              <a:effectLst/>
              <a:latin typeface="Times New Roman" pitchFamily="18" charset="0"/>
            </a:rPr>
            <a:t>залежить</a:t>
          </a:r>
          <a:r>
            <a:rPr kumimoji="1" lang="uk-UA" b="0" i="0" u="none" strike="noStrike" cap="none" normalizeH="0" baseline="0" dirty="0" smtClean="0">
              <a:ln/>
              <a:effectLst/>
              <a:latin typeface="Times New Roman" pitchFamily="18" charset="0"/>
            </a:rPr>
            <a:t> від позиції в записі числа.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uk-UA" b="0" i="0" u="none" strike="noStrike" cap="none" normalizeH="0" baseline="0" dirty="0" smtClean="0">
              <a:ln/>
              <a:effectLst/>
              <a:latin typeface="Times New Roman" pitchFamily="18" charset="0"/>
            </a:rPr>
            <a:t>Прикладом позиційної системи числення є десяткова.</a:t>
          </a:r>
          <a:endParaRPr kumimoji="1" lang="en-US" b="0" i="0" u="none" strike="noStrike" cap="none" normalizeH="0" baseline="0" dirty="0" smtClean="0">
            <a:ln/>
            <a:effectLst/>
            <a:latin typeface="Times New Roman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b="1" i="0" u="none" strike="noStrike" cap="none" normalizeH="0" baseline="0" dirty="0" smtClean="0">
              <a:ln/>
              <a:effectLst/>
              <a:latin typeface="Arial" charset="0"/>
            </a:rPr>
            <a:t>1234 = 1000 + 200 + 30 + 4</a:t>
          </a:r>
          <a:endParaRPr kumimoji="1" lang="ru-RU" b="1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10183E0D-FC90-4336-BE41-D83D82F6388C}" type="parTrans" cxnId="{8E15EC02-4392-4C77-9313-E683FB852430}">
      <dgm:prSet/>
      <dgm:spPr/>
      <dgm:t>
        <a:bodyPr/>
        <a:lstStyle/>
        <a:p>
          <a:endParaRPr lang="ru-RU"/>
        </a:p>
      </dgm:t>
    </dgm:pt>
    <dgm:pt modelId="{2DA221D5-70EF-4C66-A564-E21EF5F46303}" type="sibTrans" cxnId="{8E15EC02-4392-4C77-9313-E683FB852430}">
      <dgm:prSet/>
      <dgm:spPr/>
      <dgm:t>
        <a:bodyPr/>
        <a:lstStyle/>
        <a:p>
          <a:endParaRPr lang="ru-RU"/>
        </a:p>
      </dgm:t>
    </dgm:pt>
    <dgm:pt modelId="{ABBC26A1-B6CF-48AF-B675-E564576E5CD1}" type="pres">
      <dgm:prSet presAssocID="{72039FC5-2622-4761-98C3-F2A45EBF470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ED408D0-397A-4961-AF70-12DAC10077D0}" type="pres">
      <dgm:prSet presAssocID="{B44547C6-DB39-4AFE-9A3D-65E8CE30C4FA}" presName="hierRoot1" presStyleCnt="0">
        <dgm:presLayoutVars>
          <dgm:hierBranch/>
        </dgm:presLayoutVars>
      </dgm:prSet>
      <dgm:spPr/>
    </dgm:pt>
    <dgm:pt modelId="{10071398-7925-4E49-B96C-E77269DD7ACB}" type="pres">
      <dgm:prSet presAssocID="{B44547C6-DB39-4AFE-9A3D-65E8CE30C4FA}" presName="rootComposite1" presStyleCnt="0"/>
      <dgm:spPr/>
    </dgm:pt>
    <dgm:pt modelId="{386434A8-D0D6-442A-B5D1-0D7C7C2B84B4}" type="pres">
      <dgm:prSet presAssocID="{B44547C6-DB39-4AFE-9A3D-65E8CE30C4FA}" presName="rootText1" presStyleLbl="node0" presStyleIdx="0" presStyleCnt="1" custScaleX="51316" custScaleY="513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545E02-6DB3-406B-B578-2139D19B6BDC}" type="pres">
      <dgm:prSet presAssocID="{B44547C6-DB39-4AFE-9A3D-65E8CE30C4F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8988BBB-E7DF-4A83-A6AB-DDDA43B58D3A}" type="pres">
      <dgm:prSet presAssocID="{B44547C6-DB39-4AFE-9A3D-65E8CE30C4FA}" presName="hierChild2" presStyleCnt="0"/>
      <dgm:spPr/>
    </dgm:pt>
    <dgm:pt modelId="{5AD01F90-AC62-4E59-9FBE-EAD2245A74BC}" type="pres">
      <dgm:prSet presAssocID="{34ECC56A-0C48-4337-AFCD-045DC6FB0550}" presName="Name35" presStyleLbl="parChTrans1D2" presStyleIdx="0" presStyleCnt="2"/>
      <dgm:spPr/>
      <dgm:t>
        <a:bodyPr/>
        <a:lstStyle/>
        <a:p>
          <a:endParaRPr lang="ru-RU"/>
        </a:p>
      </dgm:t>
    </dgm:pt>
    <dgm:pt modelId="{83449247-A6F9-4675-8A37-839BC06C85CF}" type="pres">
      <dgm:prSet presAssocID="{F7C8B0F2-61EA-4AE5-B439-D7D4F453020B}" presName="hierRoot2" presStyleCnt="0">
        <dgm:presLayoutVars>
          <dgm:hierBranch/>
        </dgm:presLayoutVars>
      </dgm:prSet>
      <dgm:spPr/>
    </dgm:pt>
    <dgm:pt modelId="{74390554-FBB1-45A4-9EBE-5BF2F0A43CDE}" type="pres">
      <dgm:prSet presAssocID="{F7C8B0F2-61EA-4AE5-B439-D7D4F453020B}" presName="rootComposite" presStyleCnt="0"/>
      <dgm:spPr/>
    </dgm:pt>
    <dgm:pt modelId="{C549FDC9-B6B4-49D2-A4EE-7EDF06A52822}" type="pres">
      <dgm:prSet presAssocID="{F7C8B0F2-61EA-4AE5-B439-D7D4F453020B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F3075C-017E-4397-882D-024FA209AC42}" type="pres">
      <dgm:prSet presAssocID="{F7C8B0F2-61EA-4AE5-B439-D7D4F453020B}" presName="rootConnector" presStyleLbl="node2" presStyleIdx="0" presStyleCnt="2"/>
      <dgm:spPr/>
      <dgm:t>
        <a:bodyPr/>
        <a:lstStyle/>
        <a:p>
          <a:endParaRPr lang="ru-RU"/>
        </a:p>
      </dgm:t>
    </dgm:pt>
    <dgm:pt modelId="{F457BCE0-EBAA-42AE-ABC7-B0D91B895618}" type="pres">
      <dgm:prSet presAssocID="{F7C8B0F2-61EA-4AE5-B439-D7D4F453020B}" presName="hierChild4" presStyleCnt="0"/>
      <dgm:spPr/>
    </dgm:pt>
    <dgm:pt modelId="{AEED83F2-966C-46FB-837C-6B027CCB20D6}" type="pres">
      <dgm:prSet presAssocID="{F7C8B0F2-61EA-4AE5-B439-D7D4F453020B}" presName="hierChild5" presStyleCnt="0"/>
      <dgm:spPr/>
    </dgm:pt>
    <dgm:pt modelId="{B95B8A86-CBD2-46C8-8F6B-7DB5E52B48F3}" type="pres">
      <dgm:prSet presAssocID="{10183E0D-FC90-4336-BE41-D83D82F6388C}" presName="Name35" presStyleLbl="parChTrans1D2" presStyleIdx="1" presStyleCnt="2"/>
      <dgm:spPr/>
      <dgm:t>
        <a:bodyPr/>
        <a:lstStyle/>
        <a:p>
          <a:endParaRPr lang="ru-RU"/>
        </a:p>
      </dgm:t>
    </dgm:pt>
    <dgm:pt modelId="{88DB185A-C064-4CAB-ABAC-55B69C8E4BCC}" type="pres">
      <dgm:prSet presAssocID="{8C0A5641-C43E-4A4D-9110-6E9D073614EB}" presName="hierRoot2" presStyleCnt="0">
        <dgm:presLayoutVars>
          <dgm:hierBranch/>
        </dgm:presLayoutVars>
      </dgm:prSet>
      <dgm:spPr/>
    </dgm:pt>
    <dgm:pt modelId="{3DF3CE30-9983-458F-96E7-F76D29F9F5EF}" type="pres">
      <dgm:prSet presAssocID="{8C0A5641-C43E-4A4D-9110-6E9D073614EB}" presName="rootComposite" presStyleCnt="0"/>
      <dgm:spPr/>
    </dgm:pt>
    <dgm:pt modelId="{B5D3D42B-54F6-40B7-8129-2ABAC2E85466}" type="pres">
      <dgm:prSet presAssocID="{8C0A5641-C43E-4A4D-9110-6E9D073614EB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FF0692-11E6-4A98-996B-DEDE1AF5D009}" type="pres">
      <dgm:prSet presAssocID="{8C0A5641-C43E-4A4D-9110-6E9D073614EB}" presName="rootConnector" presStyleLbl="node2" presStyleIdx="1" presStyleCnt="2"/>
      <dgm:spPr/>
      <dgm:t>
        <a:bodyPr/>
        <a:lstStyle/>
        <a:p>
          <a:endParaRPr lang="ru-RU"/>
        </a:p>
      </dgm:t>
    </dgm:pt>
    <dgm:pt modelId="{25EA9A5B-5519-4CDB-AAC2-FC86A8E944AD}" type="pres">
      <dgm:prSet presAssocID="{8C0A5641-C43E-4A4D-9110-6E9D073614EB}" presName="hierChild4" presStyleCnt="0"/>
      <dgm:spPr/>
    </dgm:pt>
    <dgm:pt modelId="{92FED953-A024-43AC-A9A1-7BCFE16E598C}" type="pres">
      <dgm:prSet presAssocID="{8C0A5641-C43E-4A4D-9110-6E9D073614EB}" presName="hierChild5" presStyleCnt="0"/>
      <dgm:spPr/>
    </dgm:pt>
    <dgm:pt modelId="{44A6113D-5B94-4DAE-AD6E-B75673982702}" type="pres">
      <dgm:prSet presAssocID="{B44547C6-DB39-4AFE-9A3D-65E8CE30C4FA}" presName="hierChild3" presStyleCnt="0"/>
      <dgm:spPr/>
    </dgm:pt>
  </dgm:ptLst>
  <dgm:cxnLst>
    <dgm:cxn modelId="{F8F67831-CA8F-4690-9A9F-738EB1882F09}" type="presOf" srcId="{34ECC56A-0C48-4337-AFCD-045DC6FB0550}" destId="{5AD01F90-AC62-4E59-9FBE-EAD2245A74BC}" srcOrd="0" destOrd="0" presId="urn:microsoft.com/office/officeart/2005/8/layout/orgChart1"/>
    <dgm:cxn modelId="{A195540D-32D4-46DC-BE19-D0072FFC1E62}" type="presOf" srcId="{8C0A5641-C43E-4A4D-9110-6E9D073614EB}" destId="{B5D3D42B-54F6-40B7-8129-2ABAC2E85466}" srcOrd="0" destOrd="0" presId="urn:microsoft.com/office/officeart/2005/8/layout/orgChart1"/>
    <dgm:cxn modelId="{0B1F53BE-82FF-4F39-9576-43038D2FC582}" type="presOf" srcId="{10183E0D-FC90-4336-BE41-D83D82F6388C}" destId="{B95B8A86-CBD2-46C8-8F6B-7DB5E52B48F3}" srcOrd="0" destOrd="0" presId="urn:microsoft.com/office/officeart/2005/8/layout/orgChart1"/>
    <dgm:cxn modelId="{8CEF86EA-3AA8-4A89-8291-FB705F0965DD}" srcId="{B44547C6-DB39-4AFE-9A3D-65E8CE30C4FA}" destId="{F7C8B0F2-61EA-4AE5-B439-D7D4F453020B}" srcOrd="0" destOrd="0" parTransId="{34ECC56A-0C48-4337-AFCD-045DC6FB0550}" sibTransId="{65FE8C8F-0044-4FF2-B5EE-A6870476DAD6}"/>
    <dgm:cxn modelId="{13C353CA-6965-446D-821F-8E3164F7DD31}" type="presOf" srcId="{F7C8B0F2-61EA-4AE5-B439-D7D4F453020B}" destId="{67F3075C-017E-4397-882D-024FA209AC42}" srcOrd="1" destOrd="0" presId="urn:microsoft.com/office/officeart/2005/8/layout/orgChart1"/>
    <dgm:cxn modelId="{E665B40C-7EA2-442E-82BE-BD0B9A6CF362}" type="presOf" srcId="{B44547C6-DB39-4AFE-9A3D-65E8CE30C4FA}" destId="{386434A8-D0D6-442A-B5D1-0D7C7C2B84B4}" srcOrd="0" destOrd="0" presId="urn:microsoft.com/office/officeart/2005/8/layout/orgChart1"/>
    <dgm:cxn modelId="{60F61ED3-DE2F-40A4-B5A3-7175CF97445C}" type="presOf" srcId="{72039FC5-2622-4761-98C3-F2A45EBF470F}" destId="{ABBC26A1-B6CF-48AF-B675-E564576E5CD1}" srcOrd="0" destOrd="0" presId="urn:microsoft.com/office/officeart/2005/8/layout/orgChart1"/>
    <dgm:cxn modelId="{8E15EC02-4392-4C77-9313-E683FB852430}" srcId="{B44547C6-DB39-4AFE-9A3D-65E8CE30C4FA}" destId="{8C0A5641-C43E-4A4D-9110-6E9D073614EB}" srcOrd="1" destOrd="0" parTransId="{10183E0D-FC90-4336-BE41-D83D82F6388C}" sibTransId="{2DA221D5-70EF-4C66-A564-E21EF5F46303}"/>
    <dgm:cxn modelId="{E251EB03-B309-4E4A-B251-AFF0A975DA5A}" type="presOf" srcId="{F7C8B0F2-61EA-4AE5-B439-D7D4F453020B}" destId="{C549FDC9-B6B4-49D2-A4EE-7EDF06A52822}" srcOrd="0" destOrd="0" presId="urn:microsoft.com/office/officeart/2005/8/layout/orgChart1"/>
    <dgm:cxn modelId="{52D67CF8-257E-48AE-9BFA-0A5127AB4051}" srcId="{72039FC5-2622-4761-98C3-F2A45EBF470F}" destId="{B44547C6-DB39-4AFE-9A3D-65E8CE30C4FA}" srcOrd="0" destOrd="0" parTransId="{FC6AE386-9A26-4E5A-93B8-31C2163D728A}" sibTransId="{48A4E8E7-0A9A-4223-A7C4-DA2061913C00}"/>
    <dgm:cxn modelId="{93057AB9-8B02-43F4-91F7-E352C901A25A}" type="presOf" srcId="{B44547C6-DB39-4AFE-9A3D-65E8CE30C4FA}" destId="{CE545E02-6DB3-406B-B578-2139D19B6BDC}" srcOrd="1" destOrd="0" presId="urn:microsoft.com/office/officeart/2005/8/layout/orgChart1"/>
    <dgm:cxn modelId="{6651EF6B-5D77-438B-B484-DB12B340C2BC}" type="presOf" srcId="{8C0A5641-C43E-4A4D-9110-6E9D073614EB}" destId="{61FF0692-11E6-4A98-996B-DEDE1AF5D009}" srcOrd="1" destOrd="0" presId="urn:microsoft.com/office/officeart/2005/8/layout/orgChart1"/>
    <dgm:cxn modelId="{674E13D2-06D5-4895-AF1F-1CD2C5D7C0E4}" type="presParOf" srcId="{ABBC26A1-B6CF-48AF-B675-E564576E5CD1}" destId="{6ED408D0-397A-4961-AF70-12DAC10077D0}" srcOrd="0" destOrd="0" presId="urn:microsoft.com/office/officeart/2005/8/layout/orgChart1"/>
    <dgm:cxn modelId="{9BCDAC0C-4689-4DC9-9EBE-CF875F75F5A4}" type="presParOf" srcId="{6ED408D0-397A-4961-AF70-12DAC10077D0}" destId="{10071398-7925-4E49-B96C-E77269DD7ACB}" srcOrd="0" destOrd="0" presId="urn:microsoft.com/office/officeart/2005/8/layout/orgChart1"/>
    <dgm:cxn modelId="{571412FD-825B-403B-8BA0-2731900B7827}" type="presParOf" srcId="{10071398-7925-4E49-B96C-E77269DD7ACB}" destId="{386434A8-D0D6-442A-B5D1-0D7C7C2B84B4}" srcOrd="0" destOrd="0" presId="urn:microsoft.com/office/officeart/2005/8/layout/orgChart1"/>
    <dgm:cxn modelId="{2A922CA3-A5B3-4609-9E1E-67744A02221E}" type="presParOf" srcId="{10071398-7925-4E49-B96C-E77269DD7ACB}" destId="{CE545E02-6DB3-406B-B578-2139D19B6BDC}" srcOrd="1" destOrd="0" presId="urn:microsoft.com/office/officeart/2005/8/layout/orgChart1"/>
    <dgm:cxn modelId="{93D96FF7-9CC6-457D-B29F-9408F0ADC22C}" type="presParOf" srcId="{6ED408D0-397A-4961-AF70-12DAC10077D0}" destId="{08988BBB-E7DF-4A83-A6AB-DDDA43B58D3A}" srcOrd="1" destOrd="0" presId="urn:microsoft.com/office/officeart/2005/8/layout/orgChart1"/>
    <dgm:cxn modelId="{8CC48052-BB16-4ED3-802D-2A09629279FB}" type="presParOf" srcId="{08988BBB-E7DF-4A83-A6AB-DDDA43B58D3A}" destId="{5AD01F90-AC62-4E59-9FBE-EAD2245A74BC}" srcOrd="0" destOrd="0" presId="urn:microsoft.com/office/officeart/2005/8/layout/orgChart1"/>
    <dgm:cxn modelId="{BEFB52E2-9980-414C-B5FC-05A1AC9D3FB1}" type="presParOf" srcId="{08988BBB-E7DF-4A83-A6AB-DDDA43B58D3A}" destId="{83449247-A6F9-4675-8A37-839BC06C85CF}" srcOrd="1" destOrd="0" presId="urn:microsoft.com/office/officeart/2005/8/layout/orgChart1"/>
    <dgm:cxn modelId="{D7892EDF-85AA-4896-B697-8FA9A2ECB9DA}" type="presParOf" srcId="{83449247-A6F9-4675-8A37-839BC06C85CF}" destId="{74390554-FBB1-45A4-9EBE-5BF2F0A43CDE}" srcOrd="0" destOrd="0" presId="urn:microsoft.com/office/officeart/2005/8/layout/orgChart1"/>
    <dgm:cxn modelId="{AE740204-494E-4FA1-A489-4A13E576E76C}" type="presParOf" srcId="{74390554-FBB1-45A4-9EBE-5BF2F0A43CDE}" destId="{C549FDC9-B6B4-49D2-A4EE-7EDF06A52822}" srcOrd="0" destOrd="0" presId="urn:microsoft.com/office/officeart/2005/8/layout/orgChart1"/>
    <dgm:cxn modelId="{DA8AC4F0-7E41-40DB-8786-9E7AB7BCC7C8}" type="presParOf" srcId="{74390554-FBB1-45A4-9EBE-5BF2F0A43CDE}" destId="{67F3075C-017E-4397-882D-024FA209AC42}" srcOrd="1" destOrd="0" presId="urn:microsoft.com/office/officeart/2005/8/layout/orgChart1"/>
    <dgm:cxn modelId="{AB4514AF-2ED4-4B54-BFA5-65FB86794F71}" type="presParOf" srcId="{83449247-A6F9-4675-8A37-839BC06C85CF}" destId="{F457BCE0-EBAA-42AE-ABC7-B0D91B895618}" srcOrd="1" destOrd="0" presId="urn:microsoft.com/office/officeart/2005/8/layout/orgChart1"/>
    <dgm:cxn modelId="{0ABFAB10-4563-4245-99A5-11F974FF66A4}" type="presParOf" srcId="{83449247-A6F9-4675-8A37-839BC06C85CF}" destId="{AEED83F2-966C-46FB-837C-6B027CCB20D6}" srcOrd="2" destOrd="0" presId="urn:microsoft.com/office/officeart/2005/8/layout/orgChart1"/>
    <dgm:cxn modelId="{7FE5BE07-126F-455E-8D63-0CF21165E9E1}" type="presParOf" srcId="{08988BBB-E7DF-4A83-A6AB-DDDA43B58D3A}" destId="{B95B8A86-CBD2-46C8-8F6B-7DB5E52B48F3}" srcOrd="2" destOrd="0" presId="urn:microsoft.com/office/officeart/2005/8/layout/orgChart1"/>
    <dgm:cxn modelId="{9FDD14F8-2D58-4DFC-9688-20ED6C659667}" type="presParOf" srcId="{08988BBB-E7DF-4A83-A6AB-DDDA43B58D3A}" destId="{88DB185A-C064-4CAB-ABAC-55B69C8E4BCC}" srcOrd="3" destOrd="0" presId="urn:microsoft.com/office/officeart/2005/8/layout/orgChart1"/>
    <dgm:cxn modelId="{E1255BEC-A9D2-4367-9BCF-14EC11A02311}" type="presParOf" srcId="{88DB185A-C064-4CAB-ABAC-55B69C8E4BCC}" destId="{3DF3CE30-9983-458F-96E7-F76D29F9F5EF}" srcOrd="0" destOrd="0" presId="urn:microsoft.com/office/officeart/2005/8/layout/orgChart1"/>
    <dgm:cxn modelId="{BB65AE71-49F8-4A1E-979E-DD54F83FE554}" type="presParOf" srcId="{3DF3CE30-9983-458F-96E7-F76D29F9F5EF}" destId="{B5D3D42B-54F6-40B7-8129-2ABAC2E85466}" srcOrd="0" destOrd="0" presId="urn:microsoft.com/office/officeart/2005/8/layout/orgChart1"/>
    <dgm:cxn modelId="{AD2DA7EE-5ED7-49C3-9EBC-7150C9807A25}" type="presParOf" srcId="{3DF3CE30-9983-458F-96E7-F76D29F9F5EF}" destId="{61FF0692-11E6-4A98-996B-DEDE1AF5D009}" srcOrd="1" destOrd="0" presId="urn:microsoft.com/office/officeart/2005/8/layout/orgChart1"/>
    <dgm:cxn modelId="{9A08628B-0393-4B94-AED4-AA318A86053D}" type="presParOf" srcId="{88DB185A-C064-4CAB-ABAC-55B69C8E4BCC}" destId="{25EA9A5B-5519-4CDB-AAC2-FC86A8E944AD}" srcOrd="1" destOrd="0" presId="urn:microsoft.com/office/officeart/2005/8/layout/orgChart1"/>
    <dgm:cxn modelId="{EE7512B5-82AE-4A36-9EA4-2F863A6DFDD5}" type="presParOf" srcId="{88DB185A-C064-4CAB-ABAC-55B69C8E4BCC}" destId="{92FED953-A024-43AC-A9A1-7BCFE16E598C}" srcOrd="2" destOrd="0" presId="urn:microsoft.com/office/officeart/2005/8/layout/orgChart1"/>
    <dgm:cxn modelId="{B0AA0123-E07E-49C4-AA08-7BB04CF02BC1}" type="presParOf" srcId="{6ED408D0-397A-4961-AF70-12DAC10077D0}" destId="{44A6113D-5B94-4DAE-AD6E-B756739827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DD27DA-090D-41AC-B295-79381C9FAEA8}">
      <dsp:nvSpPr>
        <dsp:cNvPr id="0" name=""/>
        <dsp:cNvSpPr/>
      </dsp:nvSpPr>
      <dsp:spPr>
        <a:xfrm>
          <a:off x="2487806" y="0"/>
          <a:ext cx="2369203" cy="1127671"/>
        </a:xfrm>
        <a:prstGeom prst="trapezoid">
          <a:avLst>
            <a:gd name="adj" fmla="val 10504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Знання</a:t>
          </a:r>
          <a:endParaRPr lang="ru-RU" sz="2500" kern="1200" dirty="0"/>
        </a:p>
      </dsp:txBody>
      <dsp:txXfrm>
        <a:off x="2487806" y="0"/>
        <a:ext cx="2369203" cy="1127671"/>
      </dsp:txXfrm>
    </dsp:sp>
    <dsp:sp modelId="{7EF794D9-F58B-4EBE-A571-5386F655E26D}">
      <dsp:nvSpPr>
        <dsp:cNvPr id="0" name=""/>
        <dsp:cNvSpPr/>
      </dsp:nvSpPr>
      <dsp:spPr>
        <a:xfrm>
          <a:off x="1658537" y="1127671"/>
          <a:ext cx="4027741" cy="789414"/>
        </a:xfrm>
        <a:prstGeom prst="trapezoid">
          <a:avLst>
            <a:gd name="adj" fmla="val 105049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Уявлення, поняття, судження</a:t>
          </a:r>
          <a:endParaRPr lang="ru-RU" sz="2500" kern="1200" dirty="0"/>
        </a:p>
      </dsp:txBody>
      <dsp:txXfrm>
        <a:off x="2363392" y="1127671"/>
        <a:ext cx="2618031" cy="789414"/>
      </dsp:txXfrm>
    </dsp:sp>
    <dsp:sp modelId="{A3ED41A3-3900-4425-B3EC-D6B7016E1C21}">
      <dsp:nvSpPr>
        <dsp:cNvPr id="0" name=""/>
        <dsp:cNvSpPr/>
      </dsp:nvSpPr>
      <dsp:spPr>
        <a:xfrm>
          <a:off x="829268" y="1917086"/>
          <a:ext cx="5686278" cy="789414"/>
        </a:xfrm>
        <a:prstGeom prst="trapezoid">
          <a:avLst>
            <a:gd name="adj" fmla="val 105049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Дані</a:t>
          </a:r>
          <a:endParaRPr lang="ru-RU" sz="2500" kern="1200" dirty="0"/>
        </a:p>
      </dsp:txBody>
      <dsp:txXfrm>
        <a:off x="1824367" y="1917086"/>
        <a:ext cx="3696081" cy="789414"/>
      </dsp:txXfrm>
    </dsp:sp>
    <dsp:sp modelId="{62465D2C-C81E-4627-B00E-27A6DE0B3644}">
      <dsp:nvSpPr>
        <dsp:cNvPr id="0" name=""/>
        <dsp:cNvSpPr/>
      </dsp:nvSpPr>
      <dsp:spPr>
        <a:xfrm>
          <a:off x="0" y="2706501"/>
          <a:ext cx="7344816" cy="789414"/>
        </a:xfrm>
        <a:prstGeom prst="trapezoid">
          <a:avLst>
            <a:gd name="adj" fmla="val 105049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Повідомлення</a:t>
          </a:r>
          <a:endParaRPr lang="ru-RU" sz="2500" kern="1200" dirty="0"/>
        </a:p>
      </dsp:txBody>
      <dsp:txXfrm>
        <a:off x="1285342" y="2706501"/>
        <a:ext cx="4774130" cy="7894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C55F52-5586-49CD-AE4D-B935031A1182}">
      <dsp:nvSpPr>
        <dsp:cNvPr id="0" name=""/>
        <dsp:cNvSpPr/>
      </dsp:nvSpPr>
      <dsp:spPr>
        <a:xfrm>
          <a:off x="0" y="0"/>
          <a:ext cx="8281035" cy="9994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ru-RU" sz="2500" b="1" kern="1200" dirty="0" smtClean="0">
              <a:solidFill>
                <a:srgbClr val="C00000"/>
              </a:solidFill>
            </a:rPr>
            <a:t>Візуальна</a:t>
          </a:r>
          <a:r>
            <a:rPr lang="uk-UA" altLang="ru-RU" sz="2500" kern="1200" dirty="0" smtClean="0"/>
            <a:t> : ф</a:t>
          </a:r>
          <a:r>
            <a:rPr lang="uk-UA" sz="2500" kern="1200" dirty="0" smtClean="0"/>
            <a:t>орма предметів, колір, тексти, малюнки, скульптури, візуальні сигнали, дії;</a:t>
          </a:r>
          <a:endParaRPr lang="ru-RU" sz="2500" kern="1200" dirty="0"/>
        </a:p>
      </dsp:txBody>
      <dsp:txXfrm>
        <a:off x="1756151" y="0"/>
        <a:ext cx="6524883" cy="999441"/>
      </dsp:txXfrm>
    </dsp:sp>
    <dsp:sp modelId="{29361025-AAEE-473D-A3BF-19126B001930}">
      <dsp:nvSpPr>
        <dsp:cNvPr id="0" name=""/>
        <dsp:cNvSpPr/>
      </dsp:nvSpPr>
      <dsp:spPr>
        <a:xfrm>
          <a:off x="99944" y="99944"/>
          <a:ext cx="1656207" cy="79955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BB5BD8-62D4-4303-ACF1-FF00293533A4}">
      <dsp:nvSpPr>
        <dsp:cNvPr id="0" name=""/>
        <dsp:cNvSpPr/>
      </dsp:nvSpPr>
      <dsp:spPr>
        <a:xfrm>
          <a:off x="0" y="1099385"/>
          <a:ext cx="8281035" cy="9994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altLang="ru-RU" sz="2500" b="1" kern="1200" dirty="0" err="1" smtClean="0">
              <a:solidFill>
                <a:srgbClr val="C00000"/>
              </a:solidFill>
            </a:rPr>
            <a:t>Аудіальна</a:t>
          </a:r>
          <a:r>
            <a:rPr lang="uk-UA" altLang="ru-RU" sz="2500" kern="1200" dirty="0" smtClean="0"/>
            <a:t> : </a:t>
          </a:r>
          <a:r>
            <a:rPr lang="uk-UA" sz="2500" kern="1200" dirty="0" smtClean="0"/>
            <a:t>музика, спів птахів, крики тварин, доповідь, усне спілкування;</a:t>
          </a:r>
          <a:endParaRPr lang="ru-RU" sz="2500" kern="1200" dirty="0" smtClean="0"/>
        </a:p>
      </dsp:txBody>
      <dsp:txXfrm>
        <a:off x="1756151" y="1099385"/>
        <a:ext cx="6524883" cy="999441"/>
      </dsp:txXfrm>
    </dsp:sp>
    <dsp:sp modelId="{6679671D-2047-4046-B4A3-66F2B4D76DB9}">
      <dsp:nvSpPr>
        <dsp:cNvPr id="0" name=""/>
        <dsp:cNvSpPr/>
      </dsp:nvSpPr>
      <dsp:spPr>
        <a:xfrm>
          <a:off x="99944" y="1199329"/>
          <a:ext cx="1656207" cy="79955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D9F88E-A581-452A-BC1E-3E22BBD6F191}">
      <dsp:nvSpPr>
        <dsp:cNvPr id="0" name=""/>
        <dsp:cNvSpPr/>
      </dsp:nvSpPr>
      <dsp:spPr>
        <a:xfrm>
          <a:off x="0" y="2198770"/>
          <a:ext cx="8281035" cy="9994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altLang="ru-RU" sz="2500" b="1" kern="1200" dirty="0" smtClean="0">
              <a:solidFill>
                <a:srgbClr val="C00000"/>
              </a:solidFill>
            </a:rPr>
            <a:t>Нюхова</a:t>
          </a:r>
          <a:r>
            <a:rPr lang="uk-UA" altLang="ru-RU" sz="2500" kern="1200" dirty="0" smtClean="0"/>
            <a:t> : </a:t>
          </a:r>
          <a:r>
            <a:rPr lang="uk-UA" sz="2500" kern="1200" dirty="0" smtClean="0"/>
            <a:t>рідкий, їдкий, запах диму, запах парфумів тощо;</a:t>
          </a:r>
          <a:endParaRPr lang="ru-RU" sz="2500" kern="1200" dirty="0"/>
        </a:p>
      </dsp:txBody>
      <dsp:txXfrm>
        <a:off x="1756151" y="2198770"/>
        <a:ext cx="6524883" cy="999441"/>
      </dsp:txXfrm>
    </dsp:sp>
    <dsp:sp modelId="{97C18D50-754E-4A83-8230-2611B7345991}">
      <dsp:nvSpPr>
        <dsp:cNvPr id="0" name=""/>
        <dsp:cNvSpPr/>
      </dsp:nvSpPr>
      <dsp:spPr>
        <a:xfrm>
          <a:off x="99944" y="2298715"/>
          <a:ext cx="1656207" cy="79955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457374-B367-4EA7-B740-6D66580C0C48}">
      <dsp:nvSpPr>
        <dsp:cNvPr id="0" name=""/>
        <dsp:cNvSpPr/>
      </dsp:nvSpPr>
      <dsp:spPr>
        <a:xfrm>
          <a:off x="0" y="3298156"/>
          <a:ext cx="8281035" cy="9994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ru-RU" sz="2500" b="1" kern="1200" dirty="0" smtClean="0">
              <a:solidFill>
                <a:srgbClr val="C00000"/>
              </a:solidFill>
            </a:rPr>
            <a:t>Тактильна</a:t>
          </a:r>
          <a:r>
            <a:rPr lang="uk-UA" altLang="ru-RU" sz="2500" b="1" kern="1200" dirty="0" smtClean="0"/>
            <a:t> </a:t>
          </a:r>
          <a:r>
            <a:rPr lang="uk-UA" altLang="ru-RU" sz="2500" kern="1200" dirty="0" smtClean="0"/>
            <a:t>: </a:t>
          </a:r>
          <a:r>
            <a:rPr lang="uk-UA" sz="2500" kern="1200" dirty="0" smtClean="0"/>
            <a:t>твердий – м'який, гладкий – шорсткуватий, холодний – гарячий;</a:t>
          </a:r>
          <a:endParaRPr lang="ru-RU" sz="2500" kern="1200" dirty="0"/>
        </a:p>
      </dsp:txBody>
      <dsp:txXfrm>
        <a:off x="1756151" y="3298156"/>
        <a:ext cx="6524883" cy="999441"/>
      </dsp:txXfrm>
    </dsp:sp>
    <dsp:sp modelId="{55311805-67E2-4D07-8458-22A733688BEE}">
      <dsp:nvSpPr>
        <dsp:cNvPr id="0" name=""/>
        <dsp:cNvSpPr/>
      </dsp:nvSpPr>
      <dsp:spPr>
        <a:xfrm>
          <a:off x="99944" y="3398100"/>
          <a:ext cx="1656207" cy="79955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EE0620-B25A-4E0D-900E-D92C51716EEB}">
      <dsp:nvSpPr>
        <dsp:cNvPr id="0" name=""/>
        <dsp:cNvSpPr/>
      </dsp:nvSpPr>
      <dsp:spPr>
        <a:xfrm>
          <a:off x="0" y="4401233"/>
          <a:ext cx="8281035" cy="9994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ru-RU" sz="2500" b="1" kern="1200" dirty="0" smtClean="0">
              <a:solidFill>
                <a:srgbClr val="C00000"/>
              </a:solidFill>
            </a:rPr>
            <a:t>Смакова</a:t>
          </a:r>
          <a:r>
            <a:rPr lang="uk-UA" altLang="ru-RU" sz="2500" kern="1200" dirty="0" smtClean="0"/>
            <a:t> : </a:t>
          </a:r>
          <a:r>
            <a:rPr lang="uk-UA" sz="2500" kern="1200" dirty="0" smtClean="0"/>
            <a:t>солоний, солодкий, гіркий, кислий.</a:t>
          </a:r>
          <a:endParaRPr lang="ru-RU" sz="2500" kern="1200" dirty="0"/>
        </a:p>
      </dsp:txBody>
      <dsp:txXfrm>
        <a:off x="1756151" y="4401233"/>
        <a:ext cx="6524883" cy="999441"/>
      </dsp:txXfrm>
    </dsp:sp>
    <dsp:sp modelId="{37D7001A-04B3-4C60-9C22-43F412D0B814}">
      <dsp:nvSpPr>
        <dsp:cNvPr id="0" name=""/>
        <dsp:cNvSpPr/>
      </dsp:nvSpPr>
      <dsp:spPr>
        <a:xfrm>
          <a:off x="99944" y="4497485"/>
          <a:ext cx="1656207" cy="79955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C55F52-5586-49CD-AE4D-B935031A1182}">
      <dsp:nvSpPr>
        <dsp:cNvPr id="0" name=""/>
        <dsp:cNvSpPr/>
      </dsp:nvSpPr>
      <dsp:spPr>
        <a:xfrm>
          <a:off x="0" y="0"/>
          <a:ext cx="8281035" cy="9994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ru-RU" sz="2400" b="1" kern="1200" dirty="0" smtClean="0">
              <a:solidFill>
                <a:srgbClr val="C00000"/>
              </a:solidFill>
            </a:rPr>
            <a:t>Текстова</a:t>
          </a:r>
          <a:r>
            <a:rPr lang="uk-UA" altLang="ru-RU" sz="2400" kern="1200" dirty="0" smtClean="0"/>
            <a:t>: </a:t>
          </a:r>
          <a:r>
            <a:rPr lang="uk-UA" sz="2400" kern="1200" dirty="0" smtClean="0"/>
            <a:t>статті, реферати, прозові й віршовані твори тощо;</a:t>
          </a:r>
          <a:endParaRPr lang="ru-RU" sz="2400" kern="1200" dirty="0"/>
        </a:p>
      </dsp:txBody>
      <dsp:txXfrm>
        <a:off x="1756151" y="0"/>
        <a:ext cx="6524883" cy="999441"/>
      </dsp:txXfrm>
    </dsp:sp>
    <dsp:sp modelId="{29361025-AAEE-473D-A3BF-19126B001930}">
      <dsp:nvSpPr>
        <dsp:cNvPr id="0" name=""/>
        <dsp:cNvSpPr/>
      </dsp:nvSpPr>
      <dsp:spPr>
        <a:xfrm>
          <a:off x="99944" y="99944"/>
          <a:ext cx="1656207" cy="79955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BB5BD8-62D4-4303-ACF1-FF00293533A4}">
      <dsp:nvSpPr>
        <dsp:cNvPr id="0" name=""/>
        <dsp:cNvSpPr/>
      </dsp:nvSpPr>
      <dsp:spPr>
        <a:xfrm>
          <a:off x="0" y="1099385"/>
          <a:ext cx="8281035" cy="9994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ru-RU" sz="2400" b="1" kern="1200" dirty="0" smtClean="0">
              <a:solidFill>
                <a:srgbClr val="C00000"/>
              </a:solidFill>
            </a:rPr>
            <a:t>Числова</a:t>
          </a:r>
          <a:r>
            <a:rPr lang="uk-UA" altLang="ru-RU" sz="2400" kern="1200" dirty="0" smtClean="0"/>
            <a:t> : </a:t>
          </a:r>
          <a:r>
            <a:rPr lang="uk-UA" sz="2400" kern="1200" dirty="0" smtClean="0"/>
            <a:t>температура повітря, швидкість вітру, сила землетрусу, висота гори, вік людини тощо;</a:t>
          </a:r>
          <a:endParaRPr lang="ru-RU" sz="2400" kern="1200" dirty="0" smtClean="0"/>
        </a:p>
      </dsp:txBody>
      <dsp:txXfrm>
        <a:off x="1756151" y="1099385"/>
        <a:ext cx="6524883" cy="999441"/>
      </dsp:txXfrm>
    </dsp:sp>
    <dsp:sp modelId="{6679671D-2047-4046-B4A3-66F2B4D76DB9}">
      <dsp:nvSpPr>
        <dsp:cNvPr id="0" name=""/>
        <dsp:cNvSpPr/>
      </dsp:nvSpPr>
      <dsp:spPr>
        <a:xfrm>
          <a:off x="99944" y="1199329"/>
          <a:ext cx="1656207" cy="79955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D9F88E-A581-452A-BC1E-3E22BBD6F191}">
      <dsp:nvSpPr>
        <dsp:cNvPr id="0" name=""/>
        <dsp:cNvSpPr/>
      </dsp:nvSpPr>
      <dsp:spPr>
        <a:xfrm>
          <a:off x="0" y="2198770"/>
          <a:ext cx="8281035" cy="9994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ru-RU" sz="2400" b="1" kern="1200" dirty="0" smtClean="0">
              <a:solidFill>
                <a:srgbClr val="C00000"/>
              </a:solidFill>
            </a:rPr>
            <a:t>Звукова</a:t>
          </a:r>
          <a:r>
            <a:rPr lang="uk-UA" altLang="ru-RU" sz="2400" kern="1200" dirty="0" smtClean="0"/>
            <a:t> :</a:t>
          </a:r>
          <a:r>
            <a:rPr lang="uk-UA" sz="2400" kern="1200" dirty="0" smtClean="0"/>
            <a:t>сигнали автомобіля, дзвінок на перерву, музичні твори,сміх дитини тощо;</a:t>
          </a:r>
          <a:endParaRPr lang="ru-RU" sz="2400" kern="1200" dirty="0"/>
        </a:p>
      </dsp:txBody>
      <dsp:txXfrm>
        <a:off x="1756151" y="2198770"/>
        <a:ext cx="6524883" cy="999441"/>
      </dsp:txXfrm>
    </dsp:sp>
    <dsp:sp modelId="{97C18D50-754E-4A83-8230-2611B7345991}">
      <dsp:nvSpPr>
        <dsp:cNvPr id="0" name=""/>
        <dsp:cNvSpPr/>
      </dsp:nvSpPr>
      <dsp:spPr>
        <a:xfrm>
          <a:off x="99944" y="2298715"/>
          <a:ext cx="1656207" cy="79955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457374-B367-4EA7-B740-6D66580C0C48}">
      <dsp:nvSpPr>
        <dsp:cNvPr id="0" name=""/>
        <dsp:cNvSpPr/>
      </dsp:nvSpPr>
      <dsp:spPr>
        <a:xfrm>
          <a:off x="0" y="3298156"/>
          <a:ext cx="8281035" cy="9994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ru-RU" sz="2400" b="1" kern="1200" dirty="0" smtClean="0">
              <a:solidFill>
                <a:srgbClr val="C00000"/>
              </a:solidFill>
            </a:rPr>
            <a:t>Графічна</a:t>
          </a:r>
          <a:r>
            <a:rPr lang="uk-UA" altLang="ru-RU" sz="2400" kern="1200" dirty="0" smtClean="0"/>
            <a:t> : </a:t>
          </a:r>
          <a:r>
            <a:rPr lang="uk-UA" sz="2400" kern="1200" dirty="0" smtClean="0"/>
            <a:t>графіки, діаграми, дорожні знаки, малюнки, картинки, фотографії тощо ;</a:t>
          </a:r>
          <a:endParaRPr lang="ru-RU" sz="2400" kern="1200" dirty="0"/>
        </a:p>
      </dsp:txBody>
      <dsp:txXfrm>
        <a:off x="1756151" y="3298156"/>
        <a:ext cx="6524883" cy="999441"/>
      </dsp:txXfrm>
    </dsp:sp>
    <dsp:sp modelId="{55311805-67E2-4D07-8458-22A733688BEE}">
      <dsp:nvSpPr>
        <dsp:cNvPr id="0" name=""/>
        <dsp:cNvSpPr/>
      </dsp:nvSpPr>
      <dsp:spPr>
        <a:xfrm>
          <a:off x="99944" y="3398100"/>
          <a:ext cx="1656207" cy="79955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EE0620-B25A-4E0D-900E-D92C51716EEB}">
      <dsp:nvSpPr>
        <dsp:cNvPr id="0" name=""/>
        <dsp:cNvSpPr/>
      </dsp:nvSpPr>
      <dsp:spPr>
        <a:xfrm>
          <a:off x="0" y="4397541"/>
          <a:ext cx="8281035" cy="9994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ru-RU" sz="2400" b="1" kern="1200" dirty="0" smtClean="0">
              <a:solidFill>
                <a:srgbClr val="C00000"/>
              </a:solidFill>
            </a:rPr>
            <a:t>Комбінована</a:t>
          </a:r>
          <a:r>
            <a:rPr lang="uk-UA" altLang="ru-RU" sz="2400" kern="1200" dirty="0" smtClean="0"/>
            <a:t> : </a:t>
          </a:r>
          <a:r>
            <a:rPr lang="uk-UA" sz="2400" kern="1200" dirty="0" smtClean="0"/>
            <a:t>поєднання кількох із зазначених вище.</a:t>
          </a:r>
          <a:endParaRPr lang="ru-RU" sz="2400" kern="1200" dirty="0"/>
        </a:p>
      </dsp:txBody>
      <dsp:txXfrm>
        <a:off x="1756151" y="4397541"/>
        <a:ext cx="6524883" cy="999441"/>
      </dsp:txXfrm>
    </dsp:sp>
    <dsp:sp modelId="{37D7001A-04B3-4C60-9C22-43F412D0B814}">
      <dsp:nvSpPr>
        <dsp:cNvPr id="0" name=""/>
        <dsp:cNvSpPr/>
      </dsp:nvSpPr>
      <dsp:spPr>
        <a:xfrm>
          <a:off x="99944" y="4497485"/>
          <a:ext cx="1656207" cy="79955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6D5542-88C8-4A20-BCBE-E83742CD586D}">
      <dsp:nvSpPr>
        <dsp:cNvPr id="0" name=""/>
        <dsp:cNvSpPr/>
      </dsp:nvSpPr>
      <dsp:spPr>
        <a:xfrm>
          <a:off x="3538636" y="922"/>
          <a:ext cx="1503190" cy="97707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/>
            <a:t>Достовірність</a:t>
          </a:r>
          <a:endParaRPr lang="ru-RU" sz="1700" b="1" kern="1200" dirty="0"/>
        </a:p>
      </dsp:txBody>
      <dsp:txXfrm>
        <a:off x="3586333" y="48619"/>
        <a:ext cx="1407796" cy="881679"/>
      </dsp:txXfrm>
    </dsp:sp>
    <dsp:sp modelId="{FA2851CC-F194-4FAB-B8ED-5A5CDA4F6CE9}">
      <dsp:nvSpPr>
        <dsp:cNvPr id="0" name=""/>
        <dsp:cNvSpPr/>
      </dsp:nvSpPr>
      <dsp:spPr>
        <a:xfrm>
          <a:off x="2301109" y="488879"/>
          <a:ext cx="3901238" cy="3901238"/>
        </a:xfrm>
        <a:custGeom>
          <a:avLst/>
          <a:gdLst/>
          <a:ahLst/>
          <a:cxnLst/>
          <a:rect l="0" t="0" r="0" b="0"/>
          <a:pathLst>
            <a:path>
              <a:moveTo>
                <a:pt x="2750569" y="171575"/>
              </a:moveTo>
              <a:arcTo wR="1950619" hR="1950619" stAng="17652669" swAng="1888401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852333-EBCA-489F-B1FA-F903FEFEE6AC}">
      <dsp:nvSpPr>
        <dsp:cNvPr id="0" name=""/>
        <dsp:cNvSpPr/>
      </dsp:nvSpPr>
      <dsp:spPr>
        <a:xfrm>
          <a:off x="5355672" y="1348765"/>
          <a:ext cx="1503190" cy="97707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/>
            <a:t>Повнота</a:t>
          </a:r>
          <a:endParaRPr lang="ru-RU" sz="1700" b="1" kern="1200" dirty="0"/>
        </a:p>
      </dsp:txBody>
      <dsp:txXfrm>
        <a:off x="5403369" y="1396462"/>
        <a:ext cx="1407796" cy="881679"/>
      </dsp:txXfrm>
    </dsp:sp>
    <dsp:sp modelId="{26DD50EB-FADF-4652-803F-5A161548456C}">
      <dsp:nvSpPr>
        <dsp:cNvPr id="0" name=""/>
        <dsp:cNvSpPr/>
      </dsp:nvSpPr>
      <dsp:spPr>
        <a:xfrm>
          <a:off x="2301499" y="489457"/>
          <a:ext cx="3901238" cy="3901238"/>
        </a:xfrm>
        <a:custGeom>
          <a:avLst/>
          <a:gdLst/>
          <a:ahLst/>
          <a:cxnLst/>
          <a:rect l="0" t="0" r="0" b="0"/>
          <a:pathLst>
            <a:path>
              <a:moveTo>
                <a:pt x="3898581" y="1848842"/>
              </a:moveTo>
              <a:arcTo wR="1950619" hR="1950619" stAng="21420549" swAng="2194852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0902F3-62CC-4D3A-A3F9-ACE1F841E62F}">
      <dsp:nvSpPr>
        <dsp:cNvPr id="0" name=""/>
        <dsp:cNvSpPr/>
      </dsp:nvSpPr>
      <dsp:spPr>
        <a:xfrm>
          <a:off x="4647068" y="3529624"/>
          <a:ext cx="1503190" cy="97707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/>
            <a:t>Актуальність</a:t>
          </a:r>
          <a:endParaRPr lang="ru-RU" sz="1700" b="1" kern="1200" dirty="0"/>
        </a:p>
      </dsp:txBody>
      <dsp:txXfrm>
        <a:off x="4694765" y="3577321"/>
        <a:ext cx="1407796" cy="881679"/>
      </dsp:txXfrm>
    </dsp:sp>
    <dsp:sp modelId="{83869CB7-C5A6-46D5-865D-83A6F12E1BB4}">
      <dsp:nvSpPr>
        <dsp:cNvPr id="0" name=""/>
        <dsp:cNvSpPr/>
      </dsp:nvSpPr>
      <dsp:spPr>
        <a:xfrm>
          <a:off x="2301499" y="489457"/>
          <a:ext cx="3901238" cy="3901238"/>
        </a:xfrm>
        <a:custGeom>
          <a:avLst/>
          <a:gdLst/>
          <a:ahLst/>
          <a:cxnLst/>
          <a:rect l="0" t="0" r="0" b="0"/>
          <a:pathLst>
            <a:path>
              <a:moveTo>
                <a:pt x="2337830" y="3862419"/>
              </a:moveTo>
              <a:arcTo wR="1950619" hR="1950619" stAng="4713020" swAng="1373959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76E521-5049-4A78-9417-75B51EFE77B6}">
      <dsp:nvSpPr>
        <dsp:cNvPr id="0" name=""/>
        <dsp:cNvSpPr/>
      </dsp:nvSpPr>
      <dsp:spPr>
        <a:xfrm>
          <a:off x="2353978" y="3529624"/>
          <a:ext cx="1503190" cy="97707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/>
            <a:t>Корисність</a:t>
          </a:r>
          <a:endParaRPr lang="ru-RU" sz="1700" b="1" kern="1200" dirty="0"/>
        </a:p>
      </dsp:txBody>
      <dsp:txXfrm>
        <a:off x="2401675" y="3577321"/>
        <a:ext cx="1407796" cy="881679"/>
      </dsp:txXfrm>
    </dsp:sp>
    <dsp:sp modelId="{D8AAF472-CB04-4438-9B96-70F3FE835131}">
      <dsp:nvSpPr>
        <dsp:cNvPr id="0" name=""/>
        <dsp:cNvSpPr/>
      </dsp:nvSpPr>
      <dsp:spPr>
        <a:xfrm>
          <a:off x="2301499" y="489457"/>
          <a:ext cx="3901238" cy="3901238"/>
        </a:xfrm>
        <a:custGeom>
          <a:avLst/>
          <a:gdLst/>
          <a:ahLst/>
          <a:cxnLst/>
          <a:rect l="0" t="0" r="0" b="0"/>
          <a:pathLst>
            <a:path>
              <a:moveTo>
                <a:pt x="325718" y="3029792"/>
              </a:moveTo>
              <a:arcTo wR="1950619" hR="1950619" stAng="8784599" swAng="2194852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2AC665-8E84-4FB8-8389-095E4173FC17}">
      <dsp:nvSpPr>
        <dsp:cNvPr id="0" name=""/>
        <dsp:cNvSpPr/>
      </dsp:nvSpPr>
      <dsp:spPr>
        <a:xfrm>
          <a:off x="1645374" y="1348765"/>
          <a:ext cx="1503190" cy="977073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/>
            <a:t>Зрозумілість</a:t>
          </a:r>
          <a:endParaRPr lang="ru-RU" sz="1700" b="1" kern="1200" dirty="0"/>
        </a:p>
      </dsp:txBody>
      <dsp:txXfrm>
        <a:off x="1693071" y="1396462"/>
        <a:ext cx="1407796" cy="881679"/>
      </dsp:txXfrm>
    </dsp:sp>
    <dsp:sp modelId="{105C4114-9EDC-436A-8B6E-D4EA6CB8075F}">
      <dsp:nvSpPr>
        <dsp:cNvPr id="0" name=""/>
        <dsp:cNvSpPr/>
      </dsp:nvSpPr>
      <dsp:spPr>
        <a:xfrm>
          <a:off x="2301865" y="488915"/>
          <a:ext cx="3901238" cy="3901238"/>
        </a:xfrm>
        <a:custGeom>
          <a:avLst/>
          <a:gdLst/>
          <a:ahLst/>
          <a:cxnLst/>
          <a:rect l="0" t="0" r="0" b="0"/>
          <a:pathLst>
            <a:path>
              <a:moveTo>
                <a:pt x="339984" y="850269"/>
              </a:moveTo>
              <a:arcTo wR="1950619" hR="1950619" stAng="12860402" swAng="2031192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3589AB-2BE3-4785-B2C1-F879550C34A2}">
      <dsp:nvSpPr>
        <dsp:cNvPr id="0" name=""/>
        <dsp:cNvSpPr/>
      </dsp:nvSpPr>
      <dsp:spPr>
        <a:xfrm rot="5400000">
          <a:off x="5187559" y="-2703913"/>
          <a:ext cx="997426" cy="6428405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uk-UA" sz="1600" b="0" kern="1200" dirty="0" smtClean="0">
              <a:latin typeface="+mn-lt"/>
            </a:rPr>
            <a:t> Робота із спеціальною літературою, енциклопедіями, довідниками, газетами, журналами</a:t>
          </a:r>
          <a:endParaRPr lang="ru-RU" sz="1600" b="0" kern="1200" dirty="0">
            <a:latin typeface="+mn-lt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uk-UA" sz="1600" kern="1200" dirty="0" smtClean="0"/>
            <a:t>Пошук інформації в Інтернеті та в інших інформаційно-довідникових системах.</a:t>
          </a:r>
          <a:endParaRPr lang="ru-RU" sz="1600" b="0" kern="1200" dirty="0">
            <a:latin typeface="+mn-lt"/>
          </a:endParaRPr>
        </a:p>
      </dsp:txBody>
      <dsp:txXfrm rot="-5400000">
        <a:off x="2472070" y="60266"/>
        <a:ext cx="6379715" cy="900046"/>
      </dsp:txXfrm>
    </dsp:sp>
    <dsp:sp modelId="{D47FB9F2-CA4B-4C5A-94BA-A2E6C8E1A858}">
      <dsp:nvSpPr>
        <dsp:cNvPr id="0" name=""/>
        <dsp:cNvSpPr/>
      </dsp:nvSpPr>
      <dsp:spPr>
        <a:xfrm>
          <a:off x="2308" y="76226"/>
          <a:ext cx="2469761" cy="85156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ru-RU" sz="2600" b="1" kern="1200" smtClean="0"/>
            <a:t>Пошук</a:t>
          </a:r>
          <a:endParaRPr lang="ru-RU" altLang="ru-RU" sz="2600" b="1" kern="1200" dirty="0" smtClean="0"/>
        </a:p>
      </dsp:txBody>
      <dsp:txXfrm>
        <a:off x="43878" y="117796"/>
        <a:ext cx="2386621" cy="768429"/>
      </dsp:txXfrm>
    </dsp:sp>
    <dsp:sp modelId="{2B62EF22-1DA0-4A69-9C0D-3300642ED0CA}">
      <dsp:nvSpPr>
        <dsp:cNvPr id="0" name=""/>
        <dsp:cNvSpPr/>
      </dsp:nvSpPr>
      <dsp:spPr>
        <a:xfrm rot="5400000">
          <a:off x="5187559" y="-1672185"/>
          <a:ext cx="997426" cy="6428405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7556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700" kern="1200" dirty="0" smtClean="0"/>
            <a:t>Спостереження, опитування, анкетування, проведення дослідів;</a:t>
          </a:r>
          <a:endParaRPr lang="ru-RU" sz="1700" kern="1200" dirty="0"/>
        </a:p>
        <a:p>
          <a:pPr marL="0" lvl="1" indent="0" algn="l" defTabSz="7556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700" b="0" kern="1200" dirty="0" smtClean="0">
              <a:latin typeface="+mn-lt"/>
            </a:rPr>
            <a:t>Перегляд відеоматеріалів, прослуховування </a:t>
          </a:r>
          <a:r>
            <a:rPr lang="uk-UA" sz="1700" kern="1200" dirty="0" smtClean="0">
              <a:latin typeface="+mn-lt"/>
            </a:rPr>
            <a:t>звукозаписів.</a:t>
          </a:r>
          <a:endParaRPr lang="ru-RU" sz="1700" kern="1200" dirty="0"/>
        </a:p>
      </dsp:txBody>
      <dsp:txXfrm rot="-5400000">
        <a:off x="2472070" y="1091994"/>
        <a:ext cx="6379715" cy="900046"/>
      </dsp:txXfrm>
    </dsp:sp>
    <dsp:sp modelId="{90C17998-0F9F-4DD6-9AF9-202ED38F9FEF}">
      <dsp:nvSpPr>
        <dsp:cNvPr id="0" name=""/>
        <dsp:cNvSpPr/>
      </dsp:nvSpPr>
      <dsp:spPr>
        <a:xfrm>
          <a:off x="2308" y="1116232"/>
          <a:ext cx="2469761" cy="85156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ru-RU" sz="2600" b="1" kern="1200" smtClean="0"/>
            <a:t>Збирання</a:t>
          </a:r>
          <a:endParaRPr lang="ru-RU" altLang="ru-RU" sz="2600" b="1" kern="1200" dirty="0" smtClean="0"/>
        </a:p>
      </dsp:txBody>
      <dsp:txXfrm>
        <a:off x="43878" y="1157802"/>
        <a:ext cx="2386621" cy="768429"/>
      </dsp:txXfrm>
    </dsp:sp>
    <dsp:sp modelId="{A2C064F7-068F-45F7-8303-954E135449A6}">
      <dsp:nvSpPr>
        <dsp:cNvPr id="0" name=""/>
        <dsp:cNvSpPr/>
      </dsp:nvSpPr>
      <dsp:spPr>
        <a:xfrm rot="5400000">
          <a:off x="5187559" y="-632180"/>
          <a:ext cx="997426" cy="6428405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kern="1200" dirty="0" smtClean="0"/>
            <a:t> Процес фіксування повідомлень на матеріальному носії: книжки, газети, журнали, магнітні стрічки, лазерні диски, </a:t>
          </a:r>
          <a:r>
            <a:rPr lang="uk-UA" sz="1700" kern="1200" dirty="0" err="1" smtClean="0"/>
            <a:t>флешки</a:t>
          </a:r>
          <a:r>
            <a:rPr lang="uk-UA" sz="1700" kern="1200" dirty="0" smtClean="0"/>
            <a:t>, фото, картини тощо.</a:t>
          </a:r>
          <a:endParaRPr lang="ru-RU" sz="1700" kern="1200" dirty="0"/>
        </a:p>
      </dsp:txBody>
      <dsp:txXfrm rot="-5400000">
        <a:off x="2472070" y="2131999"/>
        <a:ext cx="6379715" cy="900046"/>
      </dsp:txXfrm>
    </dsp:sp>
    <dsp:sp modelId="{F6C760E8-89BE-48FF-A65D-DC91692DAFBB}">
      <dsp:nvSpPr>
        <dsp:cNvPr id="0" name=""/>
        <dsp:cNvSpPr/>
      </dsp:nvSpPr>
      <dsp:spPr>
        <a:xfrm>
          <a:off x="2308" y="2156237"/>
          <a:ext cx="2469761" cy="85156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 smtClean="0"/>
            <a:t>Зберігання</a:t>
          </a:r>
          <a:endParaRPr lang="ru-RU" sz="2600" b="1" kern="1200" dirty="0"/>
        </a:p>
      </dsp:txBody>
      <dsp:txXfrm>
        <a:off x="43878" y="2197807"/>
        <a:ext cx="2386621" cy="768429"/>
      </dsp:txXfrm>
    </dsp:sp>
    <dsp:sp modelId="{DFDC7AEC-06F0-4863-90E3-33796E292FED}">
      <dsp:nvSpPr>
        <dsp:cNvPr id="0" name=""/>
        <dsp:cNvSpPr/>
      </dsp:nvSpPr>
      <dsp:spPr>
        <a:xfrm rot="5400000">
          <a:off x="5239106" y="358974"/>
          <a:ext cx="906751" cy="6435430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just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700" kern="1200" dirty="0" smtClean="0"/>
            <a:t> Докладне ознайомлення з чимось, створення чогось на підставі ретельного вивчення, добирання та систематизації матеріалів.</a:t>
          </a:r>
          <a:endParaRPr lang="ru-RU" sz="1700" kern="1200" dirty="0"/>
        </a:p>
      </dsp:txBody>
      <dsp:txXfrm rot="-5400000">
        <a:off x="2474767" y="3167577"/>
        <a:ext cx="6391166" cy="818223"/>
      </dsp:txXfrm>
    </dsp:sp>
    <dsp:sp modelId="{8D70EE2F-D7F4-4208-B462-779F5B09A24F}">
      <dsp:nvSpPr>
        <dsp:cNvPr id="0" name=""/>
        <dsp:cNvSpPr/>
      </dsp:nvSpPr>
      <dsp:spPr>
        <a:xfrm>
          <a:off x="2308" y="3189613"/>
          <a:ext cx="2472458" cy="77415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 smtClean="0"/>
            <a:t>Опрацювання</a:t>
          </a:r>
          <a:endParaRPr lang="ru-RU" sz="2600" b="1" kern="1200" dirty="0"/>
        </a:p>
      </dsp:txBody>
      <dsp:txXfrm>
        <a:off x="40099" y="3227404"/>
        <a:ext cx="2396876" cy="698571"/>
      </dsp:txXfrm>
    </dsp:sp>
    <dsp:sp modelId="{5FB22A50-8B09-4123-9648-8115B1B651D1}">
      <dsp:nvSpPr>
        <dsp:cNvPr id="0" name=""/>
        <dsp:cNvSpPr/>
      </dsp:nvSpPr>
      <dsp:spPr>
        <a:xfrm rot="5400000">
          <a:off x="5239106" y="1308305"/>
          <a:ext cx="906751" cy="6435430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kern="1200" dirty="0" smtClean="0"/>
            <a:t>Процес переміщення повідомлень від джерела до приймача.</a:t>
          </a:r>
          <a:endParaRPr lang="ru-RU" sz="1700" kern="1200" dirty="0"/>
        </a:p>
      </dsp:txBody>
      <dsp:txXfrm rot="-5400000">
        <a:off x="2474767" y="4116908"/>
        <a:ext cx="6391166" cy="818223"/>
      </dsp:txXfrm>
    </dsp:sp>
    <dsp:sp modelId="{028C6651-E7B9-450C-8A10-5FFA60BA1339}">
      <dsp:nvSpPr>
        <dsp:cNvPr id="0" name=""/>
        <dsp:cNvSpPr/>
      </dsp:nvSpPr>
      <dsp:spPr>
        <a:xfrm>
          <a:off x="2308" y="4138943"/>
          <a:ext cx="2472458" cy="77415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 smtClean="0"/>
            <a:t>Передавання</a:t>
          </a:r>
          <a:endParaRPr lang="ru-RU" sz="2600" b="1" kern="1200" dirty="0"/>
        </a:p>
      </dsp:txBody>
      <dsp:txXfrm>
        <a:off x="40099" y="4176734"/>
        <a:ext cx="2396876" cy="698571"/>
      </dsp:txXfrm>
    </dsp:sp>
    <dsp:sp modelId="{A1820CAF-3565-4AE7-A3E0-68B806C417F0}">
      <dsp:nvSpPr>
        <dsp:cNvPr id="0" name=""/>
        <dsp:cNvSpPr/>
      </dsp:nvSpPr>
      <dsp:spPr>
        <a:xfrm rot="5400000">
          <a:off x="5239106" y="2257635"/>
          <a:ext cx="906751" cy="643543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0" kern="1200" dirty="0" smtClean="0">
              <a:latin typeface="+mn-lt"/>
            </a:rPr>
            <a:t> Від випадкових чинників: неправильних дій користувача, виходу з ладу апаратури;</a:t>
          </a:r>
          <a:endParaRPr lang="ru-RU" sz="1600" b="0" kern="1200" dirty="0" smtClean="0">
            <a:latin typeface="+mn-lt"/>
          </a:endParaRPr>
        </a:p>
        <a:p>
          <a:pPr marL="0" lvl="1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600" b="0" kern="1200" dirty="0" smtClean="0">
              <a:latin typeface="+mn-lt"/>
            </a:rPr>
            <a:t> Від злочинних дій, що полягають у несанкціонованому доступі до інформаційних ресурсів.  </a:t>
          </a:r>
          <a:endParaRPr lang="ru-RU" sz="1600" b="0" kern="1200" dirty="0" smtClean="0">
            <a:latin typeface="+mn-lt"/>
          </a:endParaRPr>
        </a:p>
      </dsp:txBody>
      <dsp:txXfrm rot="-5400000">
        <a:off x="2474767" y="5066238"/>
        <a:ext cx="6391166" cy="818223"/>
      </dsp:txXfrm>
    </dsp:sp>
    <dsp:sp modelId="{F8565439-6E28-4E55-840C-8A9147473971}">
      <dsp:nvSpPr>
        <dsp:cNvPr id="0" name=""/>
        <dsp:cNvSpPr/>
      </dsp:nvSpPr>
      <dsp:spPr>
        <a:xfrm>
          <a:off x="2308" y="5088273"/>
          <a:ext cx="2472458" cy="7741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 smtClean="0"/>
            <a:t>Захист</a:t>
          </a:r>
          <a:endParaRPr lang="ru-RU" sz="2600" b="1" kern="1200" dirty="0"/>
        </a:p>
      </dsp:txBody>
      <dsp:txXfrm>
        <a:off x="40099" y="5126064"/>
        <a:ext cx="2396876" cy="6985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6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7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B33E5B-5200-4421-9FFF-CE84B5E7E1F7}" type="datetimeFigureOut">
              <a:rPr lang="uk-UA" smtClean="0"/>
              <a:t>07.08.2017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55162-FDCE-4F21-B79B-3B565740FB7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7139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6BD75-E150-4719-95B6-AFF9476A51C1}" type="datetimeFigureOut">
              <a:rPr lang="ru-RU" smtClean="0"/>
              <a:pPr/>
              <a:t>07.08.2017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1FAF-EB3D-4AF9-9A53-A2C0066487E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6BD75-E150-4719-95B6-AFF9476A51C1}" type="datetimeFigureOut">
              <a:rPr lang="ru-RU" smtClean="0"/>
              <a:pPr/>
              <a:t>07.08.2017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1FAF-EB3D-4AF9-9A53-A2C0066487E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6BD75-E150-4719-95B6-AFF9476A51C1}" type="datetimeFigureOut">
              <a:rPr lang="ru-RU" smtClean="0"/>
              <a:pPr/>
              <a:t>07.08.2017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1FAF-EB3D-4AF9-9A53-A2C0066487E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6BD75-E150-4719-95B6-AFF9476A51C1}" type="datetimeFigureOut">
              <a:rPr lang="ru-RU" smtClean="0"/>
              <a:pPr/>
              <a:t>07.08.2017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1FAF-EB3D-4AF9-9A53-A2C0066487E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6BD75-E150-4719-95B6-AFF9476A51C1}" type="datetimeFigureOut">
              <a:rPr lang="ru-RU" smtClean="0"/>
              <a:pPr/>
              <a:t>07.08.2017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1FAF-EB3D-4AF9-9A53-A2C0066487E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6BD75-E150-4719-95B6-AFF9476A51C1}" type="datetimeFigureOut">
              <a:rPr lang="ru-RU" smtClean="0"/>
              <a:pPr/>
              <a:t>07.08.2017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1FAF-EB3D-4AF9-9A53-A2C0066487E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6BD75-E150-4719-95B6-AFF9476A51C1}" type="datetimeFigureOut">
              <a:rPr lang="ru-RU" smtClean="0"/>
              <a:pPr/>
              <a:t>07.08.2017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1FAF-EB3D-4AF9-9A53-A2C0066487E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6BD75-E150-4719-95B6-AFF9476A51C1}" type="datetimeFigureOut">
              <a:rPr lang="ru-RU" smtClean="0"/>
              <a:pPr/>
              <a:t>07.08.2017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1FAF-EB3D-4AF9-9A53-A2C0066487E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6BD75-E150-4719-95B6-AFF9476A51C1}" type="datetimeFigureOut">
              <a:rPr lang="ru-RU" smtClean="0"/>
              <a:pPr/>
              <a:t>07.08.2017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1FAF-EB3D-4AF9-9A53-A2C0066487E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6BD75-E150-4719-95B6-AFF9476A51C1}" type="datetimeFigureOut">
              <a:rPr lang="ru-RU" smtClean="0"/>
              <a:pPr/>
              <a:t>07.08.2017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1FAF-EB3D-4AF9-9A53-A2C0066487E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6BD75-E150-4719-95B6-AFF9476A51C1}" type="datetimeFigureOut">
              <a:rPr lang="ru-RU" smtClean="0"/>
              <a:pPr/>
              <a:t>07.08.2017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1FAF-EB3D-4AF9-9A53-A2C0066487E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6BD75-E150-4719-95B6-AFF9476A51C1}" type="datetimeFigureOut">
              <a:rPr lang="ru-RU" smtClean="0"/>
              <a:pPr/>
              <a:t>07.08.2017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D1FAF-EB3D-4AF9-9A53-A2C0066487E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slide" Target="slide9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slide" Target="slide4.xml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slide" Target="slide4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slide" Target="slide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4068" y="2451735"/>
            <a:ext cx="8075864" cy="861774"/>
          </a:xfrm>
          <a:prstGeom prst="rect">
            <a:avLst/>
          </a:prstGeom>
          <a:noFill/>
          <a:scene3d>
            <a:camera prst="obliqueTopRigh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  <a:sp3d extrusionH="57150">
              <a:bevelT w="38100" h="38100"/>
            </a:sp3d>
          </a:bodyPr>
          <a:lstStyle/>
          <a:p>
            <a:pPr algn="ctr"/>
            <a:r>
              <a:rPr lang="ru-RU" sz="5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</a:rPr>
              <a:t>КОДУВАННЯ ІНФОРМАЦІЇ</a:t>
            </a:r>
            <a:endParaRPr lang="ru-RU" sz="5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5916" y="5812155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</a:rPr>
              <a:t>8 клас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460" y="3985915"/>
            <a:ext cx="8641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Роль і місце кодування в інформаційних процесах</a:t>
            </a:r>
            <a:endParaRPr lang="ru-RU" sz="2800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irinainformatik.ucoz.ua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313736" y="69450"/>
            <a:ext cx="65165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Інформаційні</a:t>
            </a:r>
            <a:r>
              <a:rPr lang="ru-RU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4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процеси</a:t>
            </a:r>
            <a:endParaRPr lang="ru-RU" sz="4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15747" y="821813"/>
          <a:ext cx="8912506" cy="5932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225571" y="59375"/>
            <a:ext cx="66928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Кодування</a:t>
            </a:r>
            <a:r>
              <a:rPr lang="ru-RU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4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інформації</a:t>
            </a:r>
            <a:endParaRPr lang="ru-RU" sz="4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4380" y="866899"/>
            <a:ext cx="8835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uk-UA" dirty="0" smtClean="0"/>
              <a:t>Людина постійно отримує, шукає, зберігає, опрацьовує й передає повідомлення. При цьому вона часто застосовує різні пристрої. Використання пристроїв зумовлює необхідність подання повідомлень за допомогою спеціальних знаків.</a:t>
            </a:r>
            <a:endParaRPr lang="ru-RU" dirty="0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62000" y="1878498"/>
            <a:ext cx="8820000" cy="1080000"/>
          </a:xfrm>
          <a:prstGeom prst="roundRect">
            <a:avLst>
              <a:gd name="adj" fmla="val 25331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/>
            <a:r>
              <a:rPr lang="uk-UA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Код</a:t>
            </a:r>
            <a:r>
              <a:rPr lang="uk-UA" sz="2400" b="1" i="1" dirty="0" smtClean="0"/>
              <a:t> </a:t>
            </a:r>
            <a:r>
              <a:rPr lang="uk-UA" sz="2400" dirty="0" smtClean="0"/>
              <a:t>— це система правил для перетворення повідомлень, що містять текст, звук, зображення, жести тощо.</a:t>
            </a:r>
            <a:endParaRPr lang="ru-RU" altLang="ru-RU" sz="2400" dirty="0">
              <a:latin typeface="Comic Sans MS" pitchFamily="66" charset="0"/>
            </a:endParaRPr>
          </a:p>
        </p:txBody>
      </p:sp>
      <p:pic>
        <p:nvPicPr>
          <p:cNvPr id="1026" name="Picture 2" descr="ima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6363" y="3125165"/>
            <a:ext cx="63912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62000" y="4612049"/>
            <a:ext cx="8820000" cy="1908000"/>
          </a:xfrm>
          <a:prstGeom prst="roundRect">
            <a:avLst>
              <a:gd name="adj" fmla="val 25331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uk-UA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Кодування повідомлень </a:t>
            </a:r>
            <a:r>
              <a:rPr lang="uk-UA" sz="2400" dirty="0" smtClean="0"/>
              <a:t>— це процес перетворення за певними правилами одного подання набору даних в інший. Під час кодування повідомлення відбувається зміна вигляду повідомлення без зміни його змісту.</a:t>
            </a: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225571" y="59375"/>
            <a:ext cx="66928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Кодування</a:t>
            </a:r>
            <a:r>
              <a:rPr lang="ru-RU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4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інформації</a:t>
            </a:r>
            <a:endParaRPr lang="ru-RU" sz="4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000" y="3089239"/>
            <a:ext cx="900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uk-UA" sz="2400" dirty="0" smtClean="0"/>
              <a:t>У процесі обміну повідомленнями ми здійснюємо дві операції: </a:t>
            </a:r>
            <a:r>
              <a:rPr lang="uk-UA" sz="2400" b="1" i="1" dirty="0" smtClean="0">
                <a:solidFill>
                  <a:srgbClr val="C00000"/>
                </a:solidFill>
              </a:rPr>
              <a:t>кодування та декодування</a:t>
            </a:r>
            <a:r>
              <a:rPr lang="uk-UA" sz="2400" dirty="0" smtClean="0"/>
              <a:t>.</a:t>
            </a:r>
          </a:p>
          <a:p>
            <a:pPr indent="355600" algn="just"/>
            <a:r>
              <a:rPr lang="uk-UA" sz="2400" dirty="0" smtClean="0"/>
              <a:t>Не слід плутати кодування інформації з її шифруванням.</a:t>
            </a:r>
            <a:endParaRPr lang="ru-RU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789" y="1866117"/>
            <a:ext cx="85629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2000" y="937548"/>
            <a:ext cx="900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8775" algn="just"/>
            <a:r>
              <a:rPr lang="uk-UA" sz="2400" dirty="0" smtClean="0"/>
              <a:t>Процес отримання та передавання повідомлень можна зобразити у вигляді схеми </a:t>
            </a:r>
            <a:endParaRPr lang="ru-RU" sz="2400" dirty="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62000" y="4612049"/>
            <a:ext cx="8820000" cy="1469350"/>
          </a:xfrm>
          <a:prstGeom prst="roundRect">
            <a:avLst>
              <a:gd name="adj" fmla="val 25331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/>
            <a:r>
              <a:rPr lang="uk-UA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Шифрування інформації </a:t>
            </a:r>
            <a:r>
              <a:rPr lang="uk-UA" sz="2400" dirty="0" smtClean="0"/>
              <a:t>— це процес перетворення з метою ускладнити або унеможливити розуміння чи зміну інформації в разі її перехоплення.</a:t>
            </a: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661588" y="59375"/>
            <a:ext cx="58208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Двійкове</a:t>
            </a:r>
            <a:r>
              <a:rPr lang="ru-RU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4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кодування</a:t>
            </a:r>
            <a:endParaRPr lang="ru-RU" sz="4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000" y="785875"/>
            <a:ext cx="900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8775" algn="just"/>
            <a:r>
              <a:rPr lang="uk-UA" sz="2200" dirty="0" smtClean="0"/>
              <a:t>Повідомлення можуть кодуватися різними способами. Вибір способу кодування залежить від виду повідомлення, яке необхідно кодувати: текст, число, графічне зображення або звук чи відео. 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62000" y="3660996"/>
            <a:ext cx="8820000" cy="1361837"/>
          </a:xfrm>
          <a:prstGeom prst="roundRect">
            <a:avLst>
              <a:gd name="adj" fmla="val 25331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/>
            <a:r>
              <a:rPr lang="uk-UA" sz="2200" dirty="0" smtClean="0"/>
              <a:t>Кодування повідомлень із використанням двох сигналів називається </a:t>
            </a:r>
            <a:r>
              <a:rPr lang="uk-UA" sz="2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двійковим</a:t>
            </a:r>
            <a:r>
              <a:rPr lang="uk-UA" sz="2200" dirty="0" smtClean="0"/>
              <a:t>.</a:t>
            </a:r>
            <a:r>
              <a:rPr lang="uk-UA" sz="2400" dirty="0" smtClean="0"/>
              <a:t> </a:t>
            </a:r>
            <a:r>
              <a:rPr lang="uk-UA" sz="2200" dirty="0" smtClean="0"/>
              <a:t>Набір даних, отриманий у результаті двійкового кодування, називається </a:t>
            </a:r>
            <a:r>
              <a:rPr lang="uk-UA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двійковим кодом (10011111)</a:t>
            </a:r>
            <a:r>
              <a:rPr lang="uk-UA" sz="2200" dirty="0" smtClean="0"/>
              <a:t>.</a:t>
            </a:r>
            <a:endParaRPr lang="ru-RU" sz="22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72000" y="1784979"/>
            <a:ext cx="900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8775" algn="just"/>
            <a:r>
              <a:rPr lang="uk-UA" sz="2200" dirty="0" smtClean="0"/>
              <a:t>Для опрацювання за допомогою комп’ютера повідомлення кодуються у вигляді послідовностей </a:t>
            </a:r>
            <a:r>
              <a:rPr lang="uk-UA" sz="2200" b="1" dirty="0" smtClean="0">
                <a:solidFill>
                  <a:srgbClr val="C00000"/>
                </a:solidFill>
              </a:rPr>
              <a:t>електричних</a:t>
            </a:r>
            <a:r>
              <a:rPr lang="uk-UA" sz="2200" dirty="0" smtClean="0"/>
              <a:t> або </a:t>
            </a:r>
            <a:r>
              <a:rPr lang="uk-UA" sz="2200" b="1" dirty="0" smtClean="0">
                <a:solidFill>
                  <a:srgbClr val="C00000"/>
                </a:solidFill>
              </a:rPr>
              <a:t>магнітних сигналів</a:t>
            </a:r>
            <a:r>
              <a:rPr lang="uk-UA" sz="2200" dirty="0" smtClean="0"/>
              <a:t> двох видів. </a:t>
            </a:r>
          </a:p>
        </p:txBody>
      </p:sp>
      <p:grpSp>
        <p:nvGrpSpPr>
          <p:cNvPr id="41" name="Группа 40"/>
          <p:cNvGrpSpPr/>
          <p:nvPr/>
        </p:nvGrpSpPr>
        <p:grpSpPr>
          <a:xfrm>
            <a:off x="1495325" y="2614635"/>
            <a:ext cx="2387857" cy="960120"/>
            <a:chOff x="987803" y="1935480"/>
            <a:chExt cx="2565721" cy="1122670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995423" y="2187614"/>
              <a:ext cx="1041721" cy="185195"/>
              <a:chOff x="995423" y="2187614"/>
              <a:chExt cx="1041721" cy="185195"/>
            </a:xfrm>
          </p:grpSpPr>
          <p:sp>
            <p:nvSpPr>
              <p:cNvPr id="13" name="Овал 12"/>
              <p:cNvSpPr/>
              <p:nvPr/>
            </p:nvSpPr>
            <p:spPr>
              <a:xfrm>
                <a:off x="1851949" y="2187614"/>
                <a:ext cx="185195" cy="185195"/>
              </a:xfrm>
              <a:prstGeom prst="ellipse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1" name="Прямая соединительная линия 20"/>
              <p:cNvCxnSpPr>
                <a:endCxn id="13" idx="2"/>
              </p:cNvCxnSpPr>
              <p:nvPr/>
            </p:nvCxnSpPr>
            <p:spPr>
              <a:xfrm flipV="1">
                <a:off x="995423" y="2280212"/>
                <a:ext cx="856526" cy="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Группа 25"/>
            <p:cNvGrpSpPr/>
            <p:nvPr/>
          </p:nvGrpSpPr>
          <p:grpSpPr>
            <a:xfrm>
              <a:off x="987803" y="2477174"/>
              <a:ext cx="1041721" cy="185195"/>
              <a:chOff x="995423" y="2187614"/>
              <a:chExt cx="1041721" cy="185195"/>
            </a:xfrm>
          </p:grpSpPr>
          <p:sp>
            <p:nvSpPr>
              <p:cNvPr id="27" name="Овал 26"/>
              <p:cNvSpPr/>
              <p:nvPr/>
            </p:nvSpPr>
            <p:spPr>
              <a:xfrm>
                <a:off x="1851949" y="2187614"/>
                <a:ext cx="185195" cy="185195"/>
              </a:xfrm>
              <a:prstGeom prst="ellipse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8" name="Прямая соединительная линия 27"/>
              <p:cNvCxnSpPr>
                <a:endCxn id="27" idx="2"/>
              </p:cNvCxnSpPr>
              <p:nvPr/>
            </p:nvCxnSpPr>
            <p:spPr>
              <a:xfrm flipV="1">
                <a:off x="995423" y="2280212"/>
                <a:ext cx="856526" cy="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Группа 28"/>
            <p:cNvGrpSpPr/>
            <p:nvPr/>
          </p:nvGrpSpPr>
          <p:grpSpPr>
            <a:xfrm flipH="1">
              <a:off x="2511803" y="2187614"/>
              <a:ext cx="1041721" cy="185195"/>
              <a:chOff x="995423" y="2187614"/>
              <a:chExt cx="1041721" cy="185195"/>
            </a:xfrm>
          </p:grpSpPr>
          <p:sp>
            <p:nvSpPr>
              <p:cNvPr id="30" name="Овал 29"/>
              <p:cNvSpPr/>
              <p:nvPr/>
            </p:nvSpPr>
            <p:spPr>
              <a:xfrm>
                <a:off x="1851949" y="2187614"/>
                <a:ext cx="185195" cy="185195"/>
              </a:xfrm>
              <a:prstGeom prst="ellipse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1" name="Прямая соединительная линия 30"/>
              <p:cNvCxnSpPr>
                <a:endCxn id="30" idx="2"/>
              </p:cNvCxnSpPr>
              <p:nvPr/>
            </p:nvCxnSpPr>
            <p:spPr>
              <a:xfrm flipV="1">
                <a:off x="995423" y="2280212"/>
                <a:ext cx="856526" cy="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Группа 31"/>
            <p:cNvGrpSpPr/>
            <p:nvPr/>
          </p:nvGrpSpPr>
          <p:grpSpPr>
            <a:xfrm flipH="1">
              <a:off x="2504183" y="2484794"/>
              <a:ext cx="1041721" cy="185195"/>
              <a:chOff x="995423" y="2187614"/>
              <a:chExt cx="1041721" cy="185195"/>
            </a:xfrm>
          </p:grpSpPr>
          <p:sp>
            <p:nvSpPr>
              <p:cNvPr id="33" name="Овал 32"/>
              <p:cNvSpPr/>
              <p:nvPr/>
            </p:nvSpPr>
            <p:spPr>
              <a:xfrm>
                <a:off x="1851949" y="2187614"/>
                <a:ext cx="185195" cy="185195"/>
              </a:xfrm>
              <a:prstGeom prst="ellipse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4" name="Прямая соединительная линия 33"/>
              <p:cNvCxnSpPr>
                <a:endCxn id="33" idx="2"/>
              </p:cNvCxnSpPr>
              <p:nvPr/>
            </p:nvCxnSpPr>
            <p:spPr>
              <a:xfrm flipV="1">
                <a:off x="995423" y="2280212"/>
                <a:ext cx="856526" cy="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" name="Прямая соединительная линия 35"/>
            <p:cNvCxnSpPr>
              <a:stCxn id="13" idx="6"/>
              <a:endCxn id="30" idx="6"/>
            </p:cNvCxnSpPr>
            <p:nvPr/>
          </p:nvCxnSpPr>
          <p:spPr>
            <a:xfrm>
              <a:off x="2037144" y="2280212"/>
              <a:ext cx="47465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2014284" y="2569772"/>
              <a:ext cx="431736" cy="2343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1082040" y="1935480"/>
              <a:ext cx="23698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100" b="1" dirty="0" smtClean="0">
                  <a:solidFill>
                    <a:srgbClr val="C00000"/>
                  </a:solidFill>
                </a:rPr>
                <a:t>Замкнений стан -1</a:t>
              </a:r>
              <a:endParaRPr lang="ru-RU" sz="1100" b="1" dirty="0">
                <a:solidFill>
                  <a:srgbClr val="C000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089660" y="2796540"/>
              <a:ext cx="23698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100" b="1" dirty="0" smtClean="0">
                  <a:solidFill>
                    <a:srgbClr val="C00000"/>
                  </a:solidFill>
                </a:rPr>
                <a:t>Розімкнений стан -0</a:t>
              </a:r>
              <a:endParaRPr lang="ru-RU" sz="11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5378507" y="2470056"/>
            <a:ext cx="2270167" cy="986847"/>
            <a:chOff x="4914405" y="1907971"/>
            <a:chExt cx="2291937" cy="1038305"/>
          </a:xfrm>
        </p:grpSpPr>
        <p:grpSp>
          <p:nvGrpSpPr>
            <p:cNvPr id="47" name="Группа 46"/>
            <p:cNvGrpSpPr/>
            <p:nvPr/>
          </p:nvGrpSpPr>
          <p:grpSpPr>
            <a:xfrm>
              <a:off x="4914405" y="2218705"/>
              <a:ext cx="2291937" cy="702625"/>
              <a:chOff x="3976254" y="2242456"/>
              <a:chExt cx="2291937" cy="702625"/>
            </a:xfrm>
          </p:grpSpPr>
          <p:cxnSp>
            <p:nvCxnSpPr>
              <p:cNvPr id="43" name="Соединительная линия уступом 42"/>
              <p:cNvCxnSpPr/>
              <p:nvPr/>
            </p:nvCxnSpPr>
            <p:spPr>
              <a:xfrm>
                <a:off x="4429496" y="2244436"/>
                <a:ext cx="926275" cy="700645"/>
              </a:xfrm>
              <a:prstGeom prst="bentConnector3">
                <a:avLst>
                  <a:gd name="adj1" fmla="val 50000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Соединительная линия уступом 43"/>
              <p:cNvCxnSpPr/>
              <p:nvPr/>
            </p:nvCxnSpPr>
            <p:spPr>
              <a:xfrm flipV="1">
                <a:off x="4878779" y="2242456"/>
                <a:ext cx="926275" cy="700645"/>
              </a:xfrm>
              <a:prstGeom prst="bentConnector3">
                <a:avLst>
                  <a:gd name="adj1" fmla="val 50000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Соединительная линия уступом 44"/>
              <p:cNvCxnSpPr/>
              <p:nvPr/>
            </p:nvCxnSpPr>
            <p:spPr>
              <a:xfrm>
                <a:off x="5341916" y="2242457"/>
                <a:ext cx="926275" cy="700645"/>
              </a:xfrm>
              <a:prstGeom prst="bentConnector3">
                <a:avLst>
                  <a:gd name="adj1" fmla="val 50000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Соединительная линия уступом 45"/>
              <p:cNvCxnSpPr/>
              <p:nvPr/>
            </p:nvCxnSpPr>
            <p:spPr>
              <a:xfrm flipV="1">
                <a:off x="3976254" y="2242459"/>
                <a:ext cx="926275" cy="700645"/>
              </a:xfrm>
              <a:prstGeom prst="bentConnector3">
                <a:avLst>
                  <a:gd name="adj1" fmla="val 50000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TextBox 47"/>
            <p:cNvSpPr txBox="1"/>
            <p:nvPr/>
          </p:nvSpPr>
          <p:spPr>
            <a:xfrm>
              <a:off x="4975761" y="2576944"/>
              <a:ext cx="3087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dirty="0" smtClean="0">
                  <a:solidFill>
                    <a:srgbClr val="C00000"/>
                  </a:solidFill>
                </a:rPr>
                <a:t>0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900057" y="2574964"/>
              <a:ext cx="3087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dirty="0" smtClean="0">
                  <a:solidFill>
                    <a:srgbClr val="C00000"/>
                  </a:solidFill>
                </a:rPr>
                <a:t>0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802536" y="2574969"/>
              <a:ext cx="3087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dirty="0" smtClean="0">
                  <a:solidFill>
                    <a:srgbClr val="C00000"/>
                  </a:solidFill>
                </a:rPr>
                <a:t>0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460670" y="1909946"/>
              <a:ext cx="3087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dirty="0" smtClean="0">
                  <a:solidFill>
                    <a:srgbClr val="C00000"/>
                  </a:solidFill>
                </a:rPr>
                <a:t>1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373070" y="1907971"/>
              <a:ext cx="3087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dirty="0" smtClean="0">
                  <a:solidFill>
                    <a:srgbClr val="C00000"/>
                  </a:solidFill>
                </a:rPr>
                <a:t>1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36000" y="4963895"/>
            <a:ext cx="90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8775" algn="just"/>
            <a:r>
              <a:rPr lang="uk-UA" sz="2200" dirty="0" smtClean="0"/>
              <a:t>Кожний сигнал одного виду умовно позначають цифрою 0, а іншого виду — 1.</a:t>
            </a:r>
            <a:endParaRPr lang="ru-RU" sz="2200" dirty="0" smtClean="0"/>
          </a:p>
        </p:txBody>
      </p:sp>
      <p:sp>
        <p:nvSpPr>
          <p:cNvPr id="56" name="Text Box 3"/>
          <p:cNvSpPr txBox="1">
            <a:spLocks noChangeArrowheads="1"/>
          </p:cNvSpPr>
          <p:nvPr/>
        </p:nvSpPr>
        <p:spPr bwMode="auto">
          <a:xfrm>
            <a:off x="162000" y="5736430"/>
            <a:ext cx="8820000" cy="895945"/>
          </a:xfrm>
          <a:prstGeom prst="roundRect">
            <a:avLst>
              <a:gd name="adj" fmla="val 25331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uk-UA" sz="2200" dirty="0" smtClean="0"/>
              <a:t>Цифра </a:t>
            </a:r>
            <a:r>
              <a:rPr lang="uk-UA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uk-UA" sz="2200" dirty="0" smtClean="0"/>
              <a:t> або </a:t>
            </a:r>
            <a:r>
              <a:rPr lang="uk-UA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uk-UA" sz="2200" dirty="0" smtClean="0"/>
              <a:t> у двійковому коді повідомлення має назву </a:t>
            </a:r>
            <a:r>
              <a:rPr lang="uk-UA" sz="2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біт </a:t>
            </a:r>
            <a:r>
              <a:rPr lang="uk-UA" sz="2200" dirty="0" smtClean="0"/>
              <a:t>(англ. </a:t>
            </a:r>
            <a:r>
              <a:rPr lang="en-US" sz="2200" i="1" dirty="0" smtClean="0"/>
              <a:t>binary digit</a:t>
            </a:r>
            <a:r>
              <a:rPr lang="en-US" sz="2200" dirty="0" smtClean="0"/>
              <a:t> </a:t>
            </a:r>
            <a:r>
              <a:rPr lang="uk-UA" sz="2200" dirty="0" smtClean="0"/>
              <a:t>— двійкова цифра).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8985" y="704132"/>
            <a:ext cx="46842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числення -</a:t>
            </a:r>
            <a:endParaRPr lang="ru-RU" sz="4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694656" y="2078150"/>
          <a:ext cx="7659687" cy="405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794593" y="235963"/>
            <a:ext cx="446449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uk-UA" altLang="ru-RU" sz="2800" dirty="0" smtClean="0">
                <a:latin typeface="Comic Sans MS" pitchFamily="66" charset="0"/>
              </a:rPr>
              <a:t>це сукупність правил запису чисел за допомогою певного набору символів.</a:t>
            </a:r>
            <a:endParaRPr lang="ru-RU" altLang="ru-RU" sz="2800" dirty="0">
              <a:latin typeface="Comic Sans MS" pitchFamily="66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2000" y="99000"/>
            <a:ext cx="9000000" cy="6660000"/>
          </a:xfrm>
          <a:prstGeom prst="roundRect">
            <a:avLst>
              <a:gd name="adj" fmla="val 13017"/>
            </a:avLst>
          </a:prstGeom>
          <a:noFill/>
          <a:ln w="76200" cmpd="dbl">
            <a:solidFill>
              <a:srgbClr val="6699FF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42327" y="59375"/>
            <a:ext cx="845936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Переведення</a:t>
            </a:r>
            <a:r>
              <a:rPr lang="ru-RU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числа </a:t>
            </a:r>
          </a:p>
          <a:p>
            <a:pPr algn="ctr"/>
            <a:r>
              <a:rPr lang="ru-RU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в </a:t>
            </a:r>
            <a:r>
              <a:rPr lang="ru-RU" sz="4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двійкову</a:t>
            </a:r>
            <a:r>
              <a:rPr lang="ru-RU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систему </a:t>
            </a:r>
            <a:r>
              <a:rPr lang="ru-RU" sz="4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числення</a:t>
            </a:r>
            <a:endParaRPr lang="ru-RU" sz="4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62000" y="1737189"/>
            <a:ext cx="8820000" cy="2687836"/>
          </a:xfrm>
          <a:prstGeom prst="roundRect">
            <a:avLst>
              <a:gd name="adj" fmla="val 25331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358775" algn="just"/>
            <a:r>
              <a:rPr lang="uk-UA" sz="2400" dirty="0" smtClean="0"/>
              <a:t>Для переведення числа </a:t>
            </a:r>
            <a:r>
              <a:rPr lang="uk-UA" sz="2400" i="1" u="sng" dirty="0" smtClean="0"/>
              <a:t>з десяткової </a:t>
            </a:r>
            <a:r>
              <a:rPr lang="uk-UA" sz="2400" dirty="0" smtClean="0"/>
              <a:t>системи числення </a:t>
            </a:r>
            <a:r>
              <a:rPr lang="uk-UA" sz="2400" i="1" u="sng" dirty="0" smtClean="0"/>
              <a:t>в двійкову</a:t>
            </a:r>
            <a:r>
              <a:rPr lang="uk-UA" sz="2400" dirty="0" smtClean="0"/>
              <a:t> його потрібно послідовно </a:t>
            </a:r>
            <a:r>
              <a:rPr lang="uk-U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ділити на 2 </a:t>
            </a:r>
            <a:r>
              <a:rPr lang="uk-UA" sz="2400" dirty="0" smtClean="0"/>
              <a:t>до тих пір, поки </a:t>
            </a:r>
            <a:r>
              <a:rPr lang="uk-U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залишиться 1.</a:t>
            </a:r>
          </a:p>
          <a:p>
            <a:pPr indent="358775" algn="just"/>
            <a:r>
              <a:rPr lang="uk-UA" sz="2400" dirty="0" smtClean="0"/>
              <a:t>Відповідне число в двійковій системі числення утворюється як </a:t>
            </a:r>
            <a:r>
              <a:rPr lang="uk-U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послідовність остач від ділення</a:t>
            </a:r>
            <a:r>
              <a:rPr lang="uk-UA" sz="2400" dirty="0" smtClean="0"/>
              <a:t>, записаних у зворотному порядку, починаючи з останньої.</a:t>
            </a:r>
            <a:endParaRPr lang="ru-RU" sz="2400" dirty="0" smtClean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2000" y="99000"/>
            <a:ext cx="9000000" cy="6660000"/>
          </a:xfrm>
          <a:prstGeom prst="roundRect">
            <a:avLst>
              <a:gd name="adj" fmla="val 13017"/>
            </a:avLst>
          </a:prstGeom>
          <a:noFill/>
          <a:ln w="76200" cmpd="dbl">
            <a:solidFill>
              <a:srgbClr val="6699FF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534390" y="5130141"/>
            <a:ext cx="7861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/>
              <a:t>Дізнатися більше про переведення з однієї системи числення в іншу Ви зможете з презентації </a:t>
            </a:r>
            <a:r>
              <a:rPr lang="uk-UA" sz="2000" b="1" i="1" dirty="0" err="1" smtClean="0"/>
              <a:t>“Системи</a:t>
            </a:r>
            <a:r>
              <a:rPr lang="uk-UA" sz="2000" b="1" i="1" dirty="0" smtClean="0"/>
              <a:t> </a:t>
            </a:r>
            <a:r>
              <a:rPr lang="uk-UA" sz="2000" b="1" i="1" dirty="0" err="1" smtClean="0"/>
              <a:t>числення”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797048" y="59375"/>
            <a:ext cx="55499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Переведення</a:t>
            </a:r>
            <a:r>
              <a:rPr lang="ru-RU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числа</a:t>
            </a:r>
            <a:endParaRPr lang="ru-RU" sz="4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2000" y="99000"/>
            <a:ext cx="9000000" cy="6660000"/>
          </a:xfrm>
          <a:prstGeom prst="roundRect">
            <a:avLst>
              <a:gd name="adj" fmla="val 13017"/>
            </a:avLst>
          </a:prstGeom>
          <a:noFill/>
          <a:ln w="76200" cmpd="dbl">
            <a:solidFill>
              <a:srgbClr val="6699FF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96883" y="1353784"/>
            <a:ext cx="1543792" cy="523220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800" b="1" dirty="0" smtClean="0"/>
              <a:t>10</a:t>
            </a:r>
            <a:r>
              <a:rPr lang="uk-UA" sz="2800" b="1" dirty="0" smtClean="0"/>
              <a:t> </a:t>
            </a:r>
            <a:r>
              <a:rPr lang="uk-UA" sz="2800" b="1" dirty="0" smtClean="0">
                <a:sym typeface="Wingdings"/>
              </a:rPr>
              <a:t>2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49381" y="819398"/>
            <a:ext cx="8728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Двійкова система.	    </a:t>
            </a:r>
            <a:r>
              <a:rPr lang="uk-UA" sz="2400" b="1" dirty="0" smtClean="0"/>
              <a:t>Алфавіт: 0 та 1	Основа (</a:t>
            </a:r>
            <a:r>
              <a:rPr lang="uk-UA" sz="2400" b="1" dirty="0" err="1" smtClean="0"/>
              <a:t>к-ть</a:t>
            </a:r>
            <a:r>
              <a:rPr lang="uk-UA" sz="2400" b="1" dirty="0" smtClean="0"/>
              <a:t> цифр): 2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094448" y="1341927"/>
            <a:ext cx="598379" cy="488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37</a:t>
            </a:r>
            <a:endParaRPr lang="ru-RU" sz="2800" b="1" dirty="0"/>
          </a:p>
        </p:txBody>
      </p:sp>
      <p:grpSp>
        <p:nvGrpSpPr>
          <p:cNvPr id="33" name="Группа 32"/>
          <p:cNvGrpSpPr/>
          <p:nvPr/>
        </p:nvGrpSpPr>
        <p:grpSpPr>
          <a:xfrm>
            <a:off x="1954403" y="1375210"/>
            <a:ext cx="1536246" cy="1481246"/>
            <a:chOff x="2054431" y="1816925"/>
            <a:chExt cx="1432942" cy="1585560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2747152" y="1816925"/>
              <a:ext cx="720444" cy="843148"/>
              <a:chOff x="2747152" y="1850577"/>
              <a:chExt cx="783772" cy="809496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 flipH="1">
                <a:off x="2755075" y="1876301"/>
                <a:ext cx="11876" cy="78377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 rot="16200000" flipH="1">
                <a:off x="3133100" y="1909951"/>
                <a:ext cx="11876" cy="78377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2903545" y="1850577"/>
                <a:ext cx="5581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800" b="1" dirty="0" smtClean="0"/>
                  <a:t>2</a:t>
                </a:r>
                <a:endParaRPr lang="ru-RU" sz="2800" b="1" dirty="0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2159332" y="2206827"/>
              <a:ext cx="558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3</a:t>
              </a:r>
              <a:r>
                <a:rPr lang="uk-UA" sz="2800" b="1" dirty="0" smtClean="0"/>
                <a:t>6</a:t>
              </a:r>
              <a:endParaRPr lang="ru-RU" sz="2800" b="1" dirty="0"/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2054431" y="2268187"/>
              <a:ext cx="9500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2185059" y="2671951"/>
              <a:ext cx="47501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2216732" y="2707579"/>
              <a:ext cx="443339" cy="694906"/>
            </a:xfrm>
            <a:prstGeom prst="ellipse">
              <a:avLst/>
            </a:prstGeom>
            <a:solidFill>
              <a:srgbClr val="CCCCFF"/>
            </a:solidFill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 smtClean="0"/>
                <a:t>1</a:t>
              </a:r>
              <a:endParaRPr lang="ru-RU" sz="24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29232" y="2252352"/>
              <a:ext cx="558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 smtClean="0"/>
                <a:t>18</a:t>
              </a:r>
              <a:endParaRPr lang="ru-RU" sz="2800" b="1" dirty="0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2779824" y="1761656"/>
            <a:ext cx="1536246" cy="1462286"/>
            <a:chOff x="2054431" y="1816925"/>
            <a:chExt cx="1432942" cy="1565264"/>
          </a:xfrm>
        </p:grpSpPr>
        <p:grpSp>
          <p:nvGrpSpPr>
            <p:cNvPr id="35" name="Группа 14"/>
            <p:cNvGrpSpPr/>
            <p:nvPr/>
          </p:nvGrpSpPr>
          <p:grpSpPr>
            <a:xfrm>
              <a:off x="2747152" y="1816925"/>
              <a:ext cx="720444" cy="843148"/>
              <a:chOff x="2747152" y="1850577"/>
              <a:chExt cx="783772" cy="809496"/>
            </a:xfrm>
          </p:grpSpPr>
          <p:cxnSp>
            <p:nvCxnSpPr>
              <p:cNvPr id="41" name="Прямая соединительная линия 40"/>
              <p:cNvCxnSpPr/>
              <p:nvPr/>
            </p:nvCxnSpPr>
            <p:spPr>
              <a:xfrm flipH="1">
                <a:off x="2755075" y="1876301"/>
                <a:ext cx="11876" cy="78377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/>
              <p:cNvCxnSpPr/>
              <p:nvPr/>
            </p:nvCxnSpPr>
            <p:spPr>
              <a:xfrm rot="16200000" flipH="1">
                <a:off x="3133100" y="1909951"/>
                <a:ext cx="11876" cy="78377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/>
              <p:cNvSpPr txBox="1"/>
              <p:nvPr/>
            </p:nvSpPr>
            <p:spPr>
              <a:xfrm>
                <a:off x="2903545" y="1850577"/>
                <a:ext cx="5581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800" b="1" dirty="0" smtClean="0"/>
                  <a:t>2</a:t>
                </a:r>
                <a:endParaRPr lang="ru-RU" sz="2800" b="1" dirty="0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2159332" y="2206827"/>
              <a:ext cx="558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 smtClean="0"/>
                <a:t>18</a:t>
              </a:r>
              <a:endParaRPr lang="ru-RU" sz="2800" b="1" dirty="0"/>
            </a:p>
          </p:txBody>
        </p:sp>
        <p:cxnSp>
          <p:nvCxnSpPr>
            <p:cNvPr id="37" name="Прямая соединительная линия 36"/>
            <p:cNvCxnSpPr/>
            <p:nvPr/>
          </p:nvCxnSpPr>
          <p:spPr>
            <a:xfrm>
              <a:off x="2054431" y="2268187"/>
              <a:ext cx="9500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2185059" y="2671951"/>
              <a:ext cx="47501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2216732" y="2733001"/>
              <a:ext cx="443339" cy="649188"/>
            </a:xfrm>
            <a:prstGeom prst="ellipse">
              <a:avLst/>
            </a:prstGeom>
            <a:solidFill>
              <a:srgbClr val="CCCCFF"/>
            </a:solidFill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 smtClean="0"/>
                <a:t>0</a:t>
              </a:r>
              <a:endParaRPr lang="ru-RU" sz="24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929232" y="2287977"/>
              <a:ext cx="558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 smtClean="0"/>
                <a:t>9</a:t>
              </a:r>
              <a:endParaRPr lang="ru-RU" sz="2800" b="1" dirty="0"/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3707099" y="2172135"/>
            <a:ext cx="1411051" cy="1462286"/>
            <a:chOff x="2159332" y="1816925"/>
            <a:chExt cx="1316166" cy="1565264"/>
          </a:xfrm>
        </p:grpSpPr>
        <p:grpSp>
          <p:nvGrpSpPr>
            <p:cNvPr id="45" name="Группа 14"/>
            <p:cNvGrpSpPr/>
            <p:nvPr/>
          </p:nvGrpSpPr>
          <p:grpSpPr>
            <a:xfrm>
              <a:off x="2747152" y="1816925"/>
              <a:ext cx="720444" cy="843148"/>
              <a:chOff x="2747152" y="1850577"/>
              <a:chExt cx="783772" cy="809496"/>
            </a:xfrm>
          </p:grpSpPr>
          <p:cxnSp>
            <p:nvCxnSpPr>
              <p:cNvPr id="51" name="Прямая соединительная линия 50"/>
              <p:cNvCxnSpPr/>
              <p:nvPr/>
            </p:nvCxnSpPr>
            <p:spPr>
              <a:xfrm flipH="1">
                <a:off x="2755075" y="1876301"/>
                <a:ext cx="11876" cy="78377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/>
              <p:cNvCxnSpPr/>
              <p:nvPr/>
            </p:nvCxnSpPr>
            <p:spPr>
              <a:xfrm rot="16200000" flipH="1">
                <a:off x="3133100" y="1909951"/>
                <a:ext cx="11876" cy="78377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52"/>
              <p:cNvSpPr txBox="1"/>
              <p:nvPr/>
            </p:nvSpPr>
            <p:spPr>
              <a:xfrm>
                <a:off x="2903545" y="1850577"/>
                <a:ext cx="5581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800" b="1" dirty="0" smtClean="0"/>
                  <a:t>2</a:t>
                </a:r>
                <a:endParaRPr lang="ru-RU" sz="2800" b="1" dirty="0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2159332" y="2206827"/>
              <a:ext cx="558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 smtClean="0"/>
                <a:t>8</a:t>
              </a:r>
              <a:endParaRPr lang="ru-RU" sz="2800" b="1" dirty="0"/>
            </a:p>
          </p:txBody>
        </p:sp>
        <p:cxnSp>
          <p:nvCxnSpPr>
            <p:cNvPr id="47" name="Прямая соединительная линия 46"/>
            <p:cNvCxnSpPr/>
            <p:nvPr/>
          </p:nvCxnSpPr>
          <p:spPr>
            <a:xfrm>
              <a:off x="2161306" y="2268187"/>
              <a:ext cx="9500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>
              <a:off x="2185059" y="2671951"/>
              <a:ext cx="47501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2216732" y="2733001"/>
              <a:ext cx="443339" cy="649188"/>
            </a:xfrm>
            <a:prstGeom prst="ellipse">
              <a:avLst/>
            </a:prstGeom>
            <a:solidFill>
              <a:srgbClr val="CCCCFF"/>
            </a:solidFill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 smtClean="0"/>
                <a:t>1</a:t>
              </a:r>
              <a:endParaRPr lang="ru-RU" sz="2400" b="1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917357" y="2252352"/>
              <a:ext cx="558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 smtClean="0"/>
                <a:t>4</a:t>
              </a:r>
              <a:endParaRPr lang="ru-RU" sz="2800" b="1" dirty="0"/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4519771" y="2614039"/>
            <a:ext cx="1402579" cy="1462286"/>
            <a:chOff x="2159332" y="1816925"/>
            <a:chExt cx="1308264" cy="1565264"/>
          </a:xfrm>
        </p:grpSpPr>
        <p:grpSp>
          <p:nvGrpSpPr>
            <p:cNvPr id="55" name="Группа 14"/>
            <p:cNvGrpSpPr/>
            <p:nvPr/>
          </p:nvGrpSpPr>
          <p:grpSpPr>
            <a:xfrm>
              <a:off x="2747152" y="1816925"/>
              <a:ext cx="720444" cy="843148"/>
              <a:chOff x="2747152" y="1850577"/>
              <a:chExt cx="783772" cy="809496"/>
            </a:xfrm>
          </p:grpSpPr>
          <p:cxnSp>
            <p:nvCxnSpPr>
              <p:cNvPr id="61" name="Прямая соединительная линия 60"/>
              <p:cNvCxnSpPr/>
              <p:nvPr/>
            </p:nvCxnSpPr>
            <p:spPr>
              <a:xfrm flipH="1">
                <a:off x="2755075" y="1876301"/>
                <a:ext cx="11876" cy="78377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Прямая соединительная линия 61"/>
              <p:cNvCxnSpPr/>
              <p:nvPr/>
            </p:nvCxnSpPr>
            <p:spPr>
              <a:xfrm rot="16200000" flipH="1">
                <a:off x="3133100" y="1909951"/>
                <a:ext cx="11876" cy="78377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xtBox 62"/>
              <p:cNvSpPr txBox="1"/>
              <p:nvPr/>
            </p:nvSpPr>
            <p:spPr>
              <a:xfrm>
                <a:off x="2903545" y="1850577"/>
                <a:ext cx="5581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800" b="1" dirty="0" smtClean="0"/>
                  <a:t>2</a:t>
                </a:r>
                <a:endParaRPr lang="ru-RU" sz="2800" b="1" dirty="0"/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2159332" y="2206827"/>
              <a:ext cx="558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 smtClean="0"/>
                <a:t>4</a:t>
              </a:r>
              <a:endParaRPr lang="ru-RU" sz="2800" b="1" dirty="0"/>
            </a:p>
          </p:txBody>
        </p:sp>
        <p:cxnSp>
          <p:nvCxnSpPr>
            <p:cNvPr id="57" name="Прямая соединительная линия 56"/>
            <p:cNvCxnSpPr/>
            <p:nvPr/>
          </p:nvCxnSpPr>
          <p:spPr>
            <a:xfrm>
              <a:off x="2161306" y="2268187"/>
              <a:ext cx="9500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>
              <a:off x="2185059" y="2671951"/>
              <a:ext cx="47501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2216732" y="2733001"/>
              <a:ext cx="443339" cy="649188"/>
            </a:xfrm>
            <a:prstGeom prst="ellipse">
              <a:avLst/>
            </a:prstGeom>
            <a:solidFill>
              <a:srgbClr val="CCCCFF"/>
            </a:solidFill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 smtClean="0"/>
                <a:t>0</a:t>
              </a:r>
              <a:endParaRPr lang="ru-RU" sz="2400" b="1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857982" y="2252352"/>
              <a:ext cx="558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 smtClean="0"/>
                <a:t>2</a:t>
              </a:r>
              <a:endParaRPr lang="ru-RU" sz="2800" b="1" dirty="0"/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5306982" y="3067038"/>
            <a:ext cx="1402579" cy="1462286"/>
            <a:chOff x="2159332" y="1816925"/>
            <a:chExt cx="1308264" cy="1565264"/>
          </a:xfrm>
        </p:grpSpPr>
        <p:grpSp>
          <p:nvGrpSpPr>
            <p:cNvPr id="65" name="Группа 14"/>
            <p:cNvGrpSpPr/>
            <p:nvPr/>
          </p:nvGrpSpPr>
          <p:grpSpPr>
            <a:xfrm>
              <a:off x="2747152" y="1816925"/>
              <a:ext cx="720444" cy="843148"/>
              <a:chOff x="2747152" y="1850577"/>
              <a:chExt cx="783772" cy="809496"/>
            </a:xfrm>
          </p:grpSpPr>
          <p:cxnSp>
            <p:nvCxnSpPr>
              <p:cNvPr id="71" name="Прямая соединительная линия 70"/>
              <p:cNvCxnSpPr/>
              <p:nvPr/>
            </p:nvCxnSpPr>
            <p:spPr>
              <a:xfrm flipH="1">
                <a:off x="2755075" y="1876301"/>
                <a:ext cx="11876" cy="78377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Прямая соединительная линия 71"/>
              <p:cNvCxnSpPr/>
              <p:nvPr/>
            </p:nvCxnSpPr>
            <p:spPr>
              <a:xfrm rot="16200000" flipH="1">
                <a:off x="3133100" y="1909951"/>
                <a:ext cx="11876" cy="78377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Box 72"/>
              <p:cNvSpPr txBox="1"/>
              <p:nvPr/>
            </p:nvSpPr>
            <p:spPr>
              <a:xfrm>
                <a:off x="2903545" y="1850577"/>
                <a:ext cx="5581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800" b="1" dirty="0" smtClean="0"/>
                  <a:t>2</a:t>
                </a:r>
                <a:endParaRPr lang="ru-RU" sz="2800" b="1" dirty="0"/>
              </a:p>
            </p:txBody>
          </p:sp>
        </p:grpSp>
        <p:sp>
          <p:nvSpPr>
            <p:cNvPr id="66" name="TextBox 65"/>
            <p:cNvSpPr txBox="1"/>
            <p:nvPr/>
          </p:nvSpPr>
          <p:spPr>
            <a:xfrm>
              <a:off x="2159332" y="2206827"/>
              <a:ext cx="558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 smtClean="0"/>
                <a:t>2</a:t>
              </a:r>
              <a:endParaRPr lang="ru-RU" sz="2800" b="1" dirty="0"/>
            </a:p>
          </p:txBody>
        </p:sp>
        <p:cxnSp>
          <p:nvCxnSpPr>
            <p:cNvPr id="67" name="Прямая соединительная линия 66"/>
            <p:cNvCxnSpPr/>
            <p:nvPr/>
          </p:nvCxnSpPr>
          <p:spPr>
            <a:xfrm>
              <a:off x="2161306" y="2268187"/>
              <a:ext cx="9500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>
              <a:off x="2185059" y="2671951"/>
              <a:ext cx="47501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2216732" y="2733001"/>
              <a:ext cx="443339" cy="649188"/>
            </a:xfrm>
            <a:prstGeom prst="ellipse">
              <a:avLst/>
            </a:prstGeom>
            <a:solidFill>
              <a:srgbClr val="CCCCFF"/>
            </a:solidFill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 smtClean="0"/>
                <a:t>0</a:t>
              </a:r>
              <a:endParaRPr lang="ru-RU" sz="2400" b="1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952983" y="2369143"/>
              <a:ext cx="389956" cy="649188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 smtClean="0"/>
                <a:t>1</a:t>
              </a:r>
              <a:endParaRPr lang="ru-RU" sz="2400" b="1" dirty="0"/>
            </a:p>
          </p:txBody>
        </p:sp>
      </p:grpSp>
      <p:cxnSp>
        <p:nvCxnSpPr>
          <p:cNvPr id="84" name="Прямая соединительная линия 83"/>
          <p:cNvCxnSpPr/>
          <p:nvPr/>
        </p:nvCxnSpPr>
        <p:spPr>
          <a:xfrm flipH="1">
            <a:off x="5590572" y="4100588"/>
            <a:ext cx="686377" cy="621883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/>
          <p:nvPr/>
        </p:nvCxnSpPr>
        <p:spPr>
          <a:xfrm flipH="1" flipV="1">
            <a:off x="1887278" y="2728682"/>
            <a:ext cx="3717582" cy="1985836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4811864" y="1375576"/>
            <a:ext cx="1636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37</a:t>
            </a:r>
            <a:r>
              <a:rPr lang="uk-UA" sz="1100" b="1" dirty="0" smtClean="0"/>
              <a:t>(10) </a:t>
            </a:r>
            <a:r>
              <a:rPr lang="uk-UA" sz="2800" b="1" dirty="0" smtClean="0"/>
              <a:t>=</a:t>
            </a:r>
            <a:endParaRPr lang="ru-RU" sz="2800" b="1" dirty="0"/>
          </a:p>
        </p:txBody>
      </p:sp>
      <p:grpSp>
        <p:nvGrpSpPr>
          <p:cNvPr id="107" name="Группа 106"/>
          <p:cNvGrpSpPr/>
          <p:nvPr/>
        </p:nvGrpSpPr>
        <p:grpSpPr>
          <a:xfrm>
            <a:off x="6019916" y="1385106"/>
            <a:ext cx="1960302" cy="533120"/>
            <a:chOff x="6019916" y="1385106"/>
            <a:chExt cx="1960302" cy="533120"/>
          </a:xfrm>
        </p:grpSpPr>
        <p:sp>
          <p:nvSpPr>
            <p:cNvPr id="100" name="TextBox 99"/>
            <p:cNvSpPr txBox="1"/>
            <p:nvPr/>
          </p:nvSpPr>
          <p:spPr>
            <a:xfrm>
              <a:off x="6019916" y="1385106"/>
              <a:ext cx="2740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 smtClean="0"/>
                <a:t>1</a:t>
              </a:r>
              <a:endParaRPr lang="ru-RU" sz="2800" b="1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6244391" y="1395006"/>
              <a:ext cx="2740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 smtClean="0"/>
                <a:t>0</a:t>
              </a:r>
              <a:endParaRPr lang="ru-RU" sz="2800" b="1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6483541" y="1395006"/>
              <a:ext cx="2740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 smtClean="0"/>
                <a:t>0</a:t>
              </a:r>
              <a:endParaRPr lang="ru-RU" sz="2800" b="1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6716341" y="1395006"/>
              <a:ext cx="2740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 smtClean="0"/>
                <a:t>1</a:t>
              </a:r>
              <a:endParaRPr lang="ru-RU" sz="2800" b="1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6946666" y="1395006"/>
              <a:ext cx="2740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 smtClean="0"/>
                <a:t>0</a:t>
              </a:r>
              <a:endParaRPr lang="ru-RU" sz="2800" b="1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7134190" y="1395006"/>
              <a:ext cx="8460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 smtClean="0"/>
                <a:t>1</a:t>
              </a:r>
              <a:r>
                <a:rPr lang="uk-UA" sz="1100" b="1" dirty="0" smtClean="0"/>
                <a:t>(2) </a:t>
              </a:r>
              <a:endParaRPr lang="ru-RU" sz="2800" b="1" dirty="0"/>
            </a:p>
          </p:txBody>
        </p:sp>
      </p:grpSp>
      <p:sp>
        <p:nvSpPr>
          <p:cNvPr id="109" name="TextBox 108"/>
          <p:cNvSpPr txBox="1"/>
          <p:nvPr/>
        </p:nvSpPr>
        <p:spPr>
          <a:xfrm>
            <a:off x="298812" y="4318876"/>
            <a:ext cx="1543792" cy="523220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uk-UA" sz="2800" b="1" dirty="0" smtClean="0"/>
              <a:t>2 </a:t>
            </a:r>
            <a:r>
              <a:rPr lang="uk-UA" sz="2800" b="1" dirty="0" smtClean="0">
                <a:sym typeface="Wingdings"/>
              </a:rPr>
              <a:t>10</a:t>
            </a:r>
            <a:endParaRPr lang="ru-RU" sz="2800" b="1" dirty="0"/>
          </a:p>
        </p:txBody>
      </p:sp>
      <p:sp>
        <p:nvSpPr>
          <p:cNvPr id="110" name="Rectangle 67"/>
          <p:cNvSpPr>
            <a:spLocks noChangeArrowheads="1"/>
          </p:cNvSpPr>
          <p:nvPr/>
        </p:nvSpPr>
        <p:spPr bwMode="auto">
          <a:xfrm>
            <a:off x="410399" y="5514573"/>
            <a:ext cx="17443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 smtClean="0"/>
              <a:t>100101</a:t>
            </a:r>
            <a:r>
              <a:rPr lang="ru-RU" sz="3600" b="1" baseline="-25000" dirty="0" smtClean="0"/>
              <a:t>2</a:t>
            </a:r>
            <a:endParaRPr lang="ru-RU" sz="3600" b="1" baseline="-25000" dirty="0"/>
          </a:p>
        </p:txBody>
      </p:sp>
      <p:sp>
        <p:nvSpPr>
          <p:cNvPr id="111" name="Rectangle 68"/>
          <p:cNvSpPr>
            <a:spLocks noChangeArrowheads="1"/>
          </p:cNvSpPr>
          <p:nvPr/>
        </p:nvSpPr>
        <p:spPr bwMode="auto">
          <a:xfrm>
            <a:off x="471850" y="5192512"/>
            <a:ext cx="14622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5 4 </a:t>
            </a:r>
            <a:r>
              <a:rPr lang="ru-RU" sz="2400" dirty="0">
                <a:solidFill>
                  <a:srgbClr val="C00000"/>
                </a:solidFill>
              </a:rPr>
              <a:t>3 2 1 0</a:t>
            </a:r>
            <a:endParaRPr lang="ru-RU" sz="2400" baseline="-25000" dirty="0">
              <a:solidFill>
                <a:srgbClr val="C00000"/>
              </a:solidFill>
            </a:endParaRPr>
          </a:p>
        </p:txBody>
      </p:sp>
      <p:sp>
        <p:nvSpPr>
          <p:cNvPr id="112" name="Rectangle 69"/>
          <p:cNvSpPr>
            <a:spLocks noChangeArrowheads="1"/>
          </p:cNvSpPr>
          <p:nvPr/>
        </p:nvSpPr>
        <p:spPr bwMode="auto">
          <a:xfrm>
            <a:off x="1761245" y="5238811"/>
            <a:ext cx="10310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</a:rPr>
              <a:t>розряди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3" name="Rectangle 70"/>
          <p:cNvSpPr>
            <a:spLocks noChangeArrowheads="1"/>
          </p:cNvSpPr>
          <p:nvPr/>
        </p:nvSpPr>
        <p:spPr bwMode="auto">
          <a:xfrm>
            <a:off x="2195063" y="5479850"/>
            <a:ext cx="66896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/>
              <a:t>= 1</a:t>
            </a:r>
            <a:r>
              <a:rPr lang="en-US" sz="3600" b="1" dirty="0">
                <a:cs typeface="Arial" charset="0"/>
              </a:rPr>
              <a:t>·</a:t>
            </a:r>
            <a:r>
              <a:rPr lang="ru-RU" sz="3600" b="1" dirty="0" smtClean="0">
                <a:cs typeface="Arial" charset="0"/>
              </a:rPr>
              <a:t>2</a:t>
            </a:r>
            <a:r>
              <a:rPr lang="ru-RU" sz="3600" b="1" baseline="30000" dirty="0" smtClean="0">
                <a:cs typeface="Arial" charset="0"/>
              </a:rPr>
              <a:t>5 </a:t>
            </a:r>
            <a:r>
              <a:rPr lang="ru-RU" sz="3600" b="1" dirty="0">
                <a:cs typeface="Arial" charset="0"/>
              </a:rPr>
              <a:t>+</a:t>
            </a:r>
            <a:r>
              <a:rPr lang="ru-RU" dirty="0"/>
              <a:t> </a:t>
            </a:r>
            <a:r>
              <a:rPr lang="ru-RU" sz="3600" b="1" dirty="0">
                <a:solidFill>
                  <a:srgbClr val="FF0000"/>
                </a:solidFill>
                <a:cs typeface="Arial" charset="0"/>
              </a:rPr>
              <a:t>0</a:t>
            </a:r>
            <a:r>
              <a:rPr lang="en-US" sz="3600" b="1" dirty="0">
                <a:cs typeface="Arial" charset="0"/>
              </a:rPr>
              <a:t>·</a:t>
            </a:r>
            <a:r>
              <a:rPr lang="ru-RU" sz="3600" b="1" dirty="0" smtClean="0">
                <a:cs typeface="Arial" charset="0"/>
              </a:rPr>
              <a:t>2</a:t>
            </a:r>
            <a:r>
              <a:rPr lang="ru-RU" sz="3600" b="1" baseline="30000" dirty="0" smtClean="0">
                <a:cs typeface="Arial" charset="0"/>
              </a:rPr>
              <a:t>4</a:t>
            </a:r>
            <a:r>
              <a:rPr lang="ru-RU" dirty="0" smtClean="0"/>
              <a:t> </a:t>
            </a:r>
            <a:r>
              <a:rPr lang="ru-RU" sz="3600" b="1" dirty="0">
                <a:cs typeface="Arial" charset="0"/>
              </a:rPr>
              <a:t>+</a:t>
            </a:r>
            <a:r>
              <a:rPr lang="ru-RU" dirty="0"/>
              <a:t> </a:t>
            </a:r>
            <a:r>
              <a:rPr lang="ru-RU" sz="3600" b="1" dirty="0">
                <a:solidFill>
                  <a:srgbClr val="FF0000"/>
                </a:solidFill>
                <a:cs typeface="Arial" charset="0"/>
              </a:rPr>
              <a:t>0</a:t>
            </a:r>
            <a:r>
              <a:rPr lang="en-US" sz="3600" b="1" dirty="0">
                <a:cs typeface="Arial" charset="0"/>
              </a:rPr>
              <a:t>·</a:t>
            </a:r>
            <a:r>
              <a:rPr lang="ru-RU" sz="3600" b="1" dirty="0" smtClean="0">
                <a:cs typeface="Arial" charset="0"/>
              </a:rPr>
              <a:t>2</a:t>
            </a:r>
            <a:r>
              <a:rPr lang="ru-RU" sz="3600" b="1" baseline="30000" dirty="0" smtClean="0">
                <a:cs typeface="Arial" charset="0"/>
              </a:rPr>
              <a:t>3</a:t>
            </a:r>
            <a:r>
              <a:rPr lang="ru-RU" dirty="0" smtClean="0"/>
              <a:t> </a:t>
            </a:r>
            <a:r>
              <a:rPr lang="ru-RU" sz="3600" b="1" dirty="0">
                <a:cs typeface="Arial" charset="0"/>
              </a:rPr>
              <a:t>+</a:t>
            </a:r>
            <a:r>
              <a:rPr lang="ru-RU" dirty="0"/>
              <a:t> </a:t>
            </a:r>
            <a:r>
              <a:rPr lang="ru-RU" sz="3600" b="1" dirty="0"/>
              <a:t>1</a:t>
            </a:r>
            <a:r>
              <a:rPr lang="en-US" sz="3600" b="1" dirty="0">
                <a:cs typeface="Arial" charset="0"/>
              </a:rPr>
              <a:t>·</a:t>
            </a:r>
            <a:r>
              <a:rPr lang="ru-RU" sz="3600" b="1" dirty="0" smtClean="0">
                <a:cs typeface="Arial" charset="0"/>
              </a:rPr>
              <a:t>2</a:t>
            </a:r>
            <a:r>
              <a:rPr lang="ru-RU" sz="3600" b="1" baseline="30000" dirty="0" smtClean="0">
                <a:cs typeface="Arial" charset="0"/>
              </a:rPr>
              <a:t>2</a:t>
            </a:r>
            <a:r>
              <a:rPr lang="ru-RU" dirty="0" smtClean="0"/>
              <a:t> </a:t>
            </a:r>
            <a:r>
              <a:rPr lang="ru-RU" sz="3600" b="1" dirty="0" smtClean="0">
                <a:cs typeface="Arial" charset="0"/>
              </a:rPr>
              <a:t>+</a:t>
            </a:r>
            <a:r>
              <a:rPr lang="ru-RU" b="1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cs typeface="Arial" charset="0"/>
              </a:rPr>
              <a:t>0</a:t>
            </a:r>
            <a:r>
              <a:rPr lang="en-US" sz="3600" b="1" dirty="0" smtClean="0">
                <a:cs typeface="Arial" charset="0"/>
              </a:rPr>
              <a:t>·</a:t>
            </a:r>
            <a:r>
              <a:rPr lang="ru-RU" sz="3600" b="1" dirty="0" smtClean="0">
                <a:cs typeface="Arial" charset="0"/>
              </a:rPr>
              <a:t>2</a:t>
            </a:r>
            <a:r>
              <a:rPr lang="ru-RU" sz="3600" b="1" baseline="30000" dirty="0" smtClean="0">
                <a:cs typeface="Arial" charset="0"/>
              </a:rPr>
              <a:t>1</a:t>
            </a:r>
            <a:r>
              <a:rPr lang="ru-RU" sz="3600" dirty="0" smtClean="0"/>
              <a:t> +</a:t>
            </a:r>
            <a:r>
              <a:rPr lang="ru-RU" sz="3600" b="1" dirty="0" smtClean="0"/>
              <a:t>1</a:t>
            </a:r>
            <a:r>
              <a:rPr lang="en-US" sz="3600" b="1" dirty="0">
                <a:cs typeface="Arial" charset="0"/>
              </a:rPr>
              <a:t>·</a:t>
            </a:r>
            <a:r>
              <a:rPr lang="ru-RU" sz="3600" b="1" dirty="0">
                <a:cs typeface="Arial" charset="0"/>
              </a:rPr>
              <a:t>2</a:t>
            </a:r>
            <a:r>
              <a:rPr lang="ru-RU" sz="3600" b="1" baseline="30000" dirty="0">
                <a:cs typeface="Arial" charset="0"/>
              </a:rPr>
              <a:t>0</a:t>
            </a:r>
          </a:p>
          <a:p>
            <a:r>
              <a:rPr lang="ru-RU" sz="3600" b="1" dirty="0">
                <a:cs typeface="Arial" charset="0"/>
              </a:rPr>
              <a:t>= </a:t>
            </a:r>
            <a:r>
              <a:rPr lang="ru-RU" sz="3600" b="1" dirty="0" smtClean="0">
                <a:cs typeface="Arial" charset="0"/>
              </a:rPr>
              <a:t>32 </a:t>
            </a:r>
            <a:r>
              <a:rPr lang="ru-RU" sz="3600" b="1" dirty="0">
                <a:cs typeface="Arial" charset="0"/>
              </a:rPr>
              <a:t>+ </a:t>
            </a:r>
            <a:r>
              <a:rPr lang="ru-RU" sz="3600" b="1" dirty="0" smtClean="0">
                <a:cs typeface="Arial" charset="0"/>
              </a:rPr>
              <a:t>4 </a:t>
            </a:r>
            <a:r>
              <a:rPr lang="ru-RU" sz="3600" b="1" dirty="0">
                <a:cs typeface="Arial" charset="0"/>
              </a:rPr>
              <a:t>+ 1 = </a:t>
            </a:r>
            <a:r>
              <a:rPr lang="ru-RU" sz="3600" b="1" dirty="0" smtClean="0">
                <a:cs typeface="Arial" charset="0"/>
              </a:rPr>
              <a:t>37</a:t>
            </a:r>
            <a:endParaRPr lang="en-US" sz="3600" b="1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3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6" grpId="0"/>
      <p:bldP spid="99" grpId="0"/>
      <p:bldP spid="109" grpId="0" animBg="1"/>
      <p:bldP spid="110" grpId="0"/>
      <p:bldP spid="111" grpId="0"/>
      <p:bldP spid="112" grpId="0"/>
      <p:bldP spid="11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32409" y="59375"/>
            <a:ext cx="70791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Цілі</a:t>
            </a:r>
            <a:r>
              <a:rPr lang="ru-RU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числа в </a:t>
            </a:r>
            <a:r>
              <a:rPr lang="ru-RU" sz="4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комп’ютері</a:t>
            </a:r>
            <a:endParaRPr lang="ru-RU" sz="4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62000" y="3635429"/>
            <a:ext cx="8820000" cy="1290161"/>
          </a:xfrm>
          <a:prstGeom prst="roundRect">
            <a:avLst>
              <a:gd name="adj" fmla="val 25331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358775" algn="just"/>
            <a:r>
              <a:rPr lang="uk-UA" sz="2200" dirty="0" smtClean="0"/>
              <a:t>Для зберігання чисел в пам’яті комп’ютера відводиться </a:t>
            </a:r>
            <a:r>
              <a:rPr lang="uk-UA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певна кількість розрядів</a:t>
            </a:r>
            <a:r>
              <a:rPr lang="uk-UA" sz="2200" dirty="0" smtClean="0"/>
              <a:t>, і записуються числа в двійковій системі числення.</a:t>
            </a:r>
          </a:p>
          <a:p>
            <a:pPr indent="358775" algn="just"/>
            <a:r>
              <a:rPr lang="uk-UA" sz="2200" b="1" i="1" dirty="0" smtClean="0">
                <a:solidFill>
                  <a:srgbClr val="C00000"/>
                </a:solidFill>
              </a:rPr>
              <a:t>Але завжди існує обмеження на максимальне число!</a:t>
            </a:r>
            <a:endParaRPr lang="ru-RU" sz="2200" b="1" i="1" dirty="0" smtClean="0">
              <a:solidFill>
                <a:srgbClr val="C00000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2000" y="99000"/>
            <a:ext cx="9000000" cy="6660000"/>
          </a:xfrm>
          <a:prstGeom prst="roundRect">
            <a:avLst>
              <a:gd name="adj" fmla="val 13017"/>
            </a:avLst>
          </a:prstGeom>
          <a:noFill/>
          <a:ln w="76200" cmpd="dbl">
            <a:solidFill>
              <a:srgbClr val="6699FF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62000" y="868101"/>
            <a:ext cx="88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8775" algn="just"/>
            <a:r>
              <a:rPr lang="uk-UA" sz="2200" dirty="0" smtClean="0"/>
              <a:t>Пам’ять комп’ютера можна умовно зобразити, як аркуш паперу в клітинку. В кожній такій клітинці (комірці пам’яті) міститься 0 або 1</a:t>
            </a:r>
            <a:endParaRPr lang="ru-RU" sz="2200" dirty="0" smtClean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98026" y="1674791"/>
          <a:ext cx="1578015" cy="1832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5603"/>
                <a:gridCol w="315603"/>
                <a:gridCol w="315603"/>
                <a:gridCol w="315603"/>
                <a:gridCol w="315603"/>
              </a:tblGrid>
              <a:tr h="366468">
                <a:tc>
                  <a:txBody>
                    <a:bodyPr/>
                    <a:lstStyle/>
                    <a:p>
                      <a:r>
                        <a:rPr lang="uk-UA" dirty="0" smtClean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468">
                <a:tc>
                  <a:txBody>
                    <a:bodyPr/>
                    <a:lstStyle/>
                    <a:p>
                      <a:r>
                        <a:rPr lang="uk-UA" dirty="0" smtClean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468">
                <a:tc>
                  <a:txBody>
                    <a:bodyPr/>
                    <a:lstStyle/>
                    <a:p>
                      <a:r>
                        <a:rPr lang="uk-UA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468">
                <a:tc>
                  <a:txBody>
                    <a:bodyPr/>
                    <a:lstStyle/>
                    <a:p>
                      <a:r>
                        <a:rPr lang="uk-UA" dirty="0" smtClean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468">
                <a:tc>
                  <a:txBody>
                    <a:bodyPr/>
                    <a:lstStyle/>
                    <a:p>
                      <a:r>
                        <a:rPr lang="uk-UA" dirty="0" smtClean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457691" y="1802114"/>
          <a:ext cx="6096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5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6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7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2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0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1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3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7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0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0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2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5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379717" y="2316860"/>
            <a:ext cx="4213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i="1" dirty="0" smtClean="0"/>
              <a:t>Повідомлення, що містить три числа:</a:t>
            </a:r>
          </a:p>
          <a:p>
            <a:pPr algn="ctr"/>
            <a:r>
              <a:rPr lang="uk-UA" sz="1600" i="1" dirty="0" smtClean="0"/>
              <a:t>5672</a:t>
            </a:r>
          </a:p>
          <a:p>
            <a:pPr algn="ctr"/>
            <a:r>
              <a:rPr lang="uk-UA" sz="1600" i="1" dirty="0" smtClean="0"/>
              <a:t>137</a:t>
            </a:r>
          </a:p>
          <a:p>
            <a:pPr algn="ctr"/>
            <a:r>
              <a:rPr lang="uk-UA" sz="1600" i="1" dirty="0" smtClean="0"/>
              <a:t>25</a:t>
            </a:r>
            <a:endParaRPr lang="ru-RU" sz="1600" i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62000" y="4967576"/>
            <a:ext cx="88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8775" algn="just"/>
            <a:r>
              <a:rPr lang="uk-UA" sz="2200" dirty="0" smtClean="0"/>
              <a:t>Є числа натуральні, цілі, раціональні. У комп’ютері для чисел різного типу застосовуються різні подання.</a:t>
            </a:r>
            <a:endParaRPr lang="ru-RU" sz="2200" dirty="0" smtClean="0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516261" y="5824975"/>
            <a:ext cx="6111478" cy="501729"/>
          </a:xfrm>
          <a:prstGeom prst="roundRect">
            <a:avLst>
              <a:gd name="adj" fmla="val 25331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358775" algn="just"/>
            <a:r>
              <a:rPr lang="uk-UA" sz="2200" dirty="0" smtClean="0"/>
              <a:t>Для цілих чисел їх два: </a:t>
            </a:r>
            <a:r>
              <a:rPr lang="uk-UA" sz="2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беззнакове</a:t>
            </a:r>
            <a:r>
              <a:rPr lang="uk-UA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знакове</a:t>
            </a:r>
            <a:r>
              <a:rPr lang="uk-UA" sz="2200" dirty="0" smtClean="0"/>
              <a:t>.</a:t>
            </a:r>
            <a:endParaRPr lang="ru-RU" sz="2200" b="1" i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76599" y="175125"/>
            <a:ext cx="85908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Беззнакове</a:t>
            </a:r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6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подання</a:t>
            </a:r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6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цілого</a:t>
            </a:r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числа</a:t>
            </a:r>
            <a:endParaRPr lang="ru-RU" sz="36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083421" y="3427070"/>
            <a:ext cx="5879962" cy="609243"/>
          </a:xfrm>
          <a:prstGeom prst="roundRect">
            <a:avLst>
              <a:gd name="adj" fmla="val 25331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358775" algn="just"/>
            <a:r>
              <a:rPr lang="uk-UA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Десяткове значення = 2</a:t>
            </a:r>
            <a:r>
              <a:rPr lang="uk-UA" sz="3600" b="1" i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 </a:t>
            </a: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</a:t>
            </a:r>
            <a:endParaRPr lang="ru-RU" sz="28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2000" y="99000"/>
            <a:ext cx="9000000" cy="6660000"/>
          </a:xfrm>
          <a:prstGeom prst="roundRect">
            <a:avLst>
              <a:gd name="adj" fmla="val 13017"/>
            </a:avLst>
          </a:prstGeom>
          <a:noFill/>
          <a:ln w="76200" cmpd="dbl">
            <a:solidFill>
              <a:srgbClr val="6699FF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62000" y="868101"/>
            <a:ext cx="8820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8775" algn="just"/>
            <a:r>
              <a:rPr lang="uk-UA" sz="2200" dirty="0" smtClean="0"/>
              <a:t>У </a:t>
            </a:r>
            <a:r>
              <a:rPr lang="uk-UA" sz="2200" dirty="0" err="1" smtClean="0"/>
              <a:t>беззнаковому</a:t>
            </a:r>
            <a:r>
              <a:rPr lang="uk-UA" sz="2200" dirty="0" smtClean="0"/>
              <a:t> поданні всі розряди відведено для цифр числа. </a:t>
            </a:r>
            <a:endParaRPr lang="ru-RU" sz="2200" dirty="0" smtClean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01570" y="1547466"/>
          <a:ext cx="3098160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7270"/>
                <a:gridCol w="387270"/>
                <a:gridCol w="387270"/>
                <a:gridCol w="387270"/>
                <a:gridCol w="387270"/>
                <a:gridCol w="387270"/>
                <a:gridCol w="387270"/>
                <a:gridCol w="387270"/>
              </a:tblGrid>
              <a:tr h="362351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1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0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0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1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1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1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0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1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74561" y="2235844"/>
            <a:ext cx="31946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i="1" dirty="0" smtClean="0"/>
              <a:t>8 розрядів для цифр</a:t>
            </a:r>
            <a:endParaRPr lang="ru-RU" sz="1600" i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62000" y="2664213"/>
            <a:ext cx="88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8775" algn="just"/>
            <a:r>
              <a:rPr lang="uk-UA" sz="2200" dirty="0" smtClean="0"/>
              <a:t>Якщо для числа відведено </a:t>
            </a:r>
            <a:r>
              <a:rPr lang="en-US" sz="2200" b="1" i="1" dirty="0" smtClean="0">
                <a:solidFill>
                  <a:srgbClr val="C00000"/>
                </a:solidFill>
              </a:rPr>
              <a:t>k</a:t>
            </a:r>
            <a:r>
              <a:rPr lang="en-US" sz="2200" i="1" dirty="0" smtClean="0"/>
              <a:t> </a:t>
            </a:r>
            <a:r>
              <a:rPr lang="uk-UA" sz="2200" dirty="0" smtClean="0"/>
              <a:t>розрядів, то в найбільшого числа всі воно дорівнюватимуть </a:t>
            </a:r>
            <a:r>
              <a:rPr lang="uk-UA" sz="2200" i="1" dirty="0" smtClean="0">
                <a:solidFill>
                  <a:srgbClr val="C00000"/>
                </a:solidFill>
              </a:rPr>
              <a:t>одиниці</a:t>
            </a:r>
            <a:r>
              <a:rPr lang="uk-UA" sz="2200" dirty="0" smtClean="0"/>
              <a:t>, тобто складаються з </a:t>
            </a:r>
            <a:r>
              <a:rPr lang="en-US" sz="2200" b="1" i="1" dirty="0" smtClean="0">
                <a:solidFill>
                  <a:srgbClr val="C00000"/>
                </a:solidFill>
              </a:rPr>
              <a:t>k</a:t>
            </a:r>
            <a:r>
              <a:rPr lang="uk-UA" sz="2200" dirty="0" smtClean="0"/>
              <a:t> одиниць.</a:t>
            </a:r>
          </a:p>
        </p:txBody>
      </p:sp>
      <p:sp>
        <p:nvSpPr>
          <p:cNvPr id="15" name="Левая фигурная скобка 14"/>
          <p:cNvSpPr/>
          <p:nvPr/>
        </p:nvSpPr>
        <p:spPr>
          <a:xfrm rot="16200000">
            <a:off x="1898249" y="729204"/>
            <a:ext cx="312517" cy="2812649"/>
          </a:xfrm>
          <a:prstGeom prst="leftBrace">
            <a:avLst>
              <a:gd name="adj1" fmla="val 97222"/>
              <a:gd name="adj2" fmla="val 50000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4045443" y="1549390"/>
          <a:ext cx="4531392" cy="3835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212"/>
                <a:gridCol w="283212"/>
                <a:gridCol w="283212"/>
                <a:gridCol w="283212"/>
                <a:gridCol w="283212"/>
                <a:gridCol w="283212"/>
                <a:gridCol w="283212"/>
                <a:gridCol w="283212"/>
                <a:gridCol w="283212"/>
                <a:gridCol w="283212"/>
                <a:gridCol w="283212"/>
                <a:gridCol w="283212"/>
                <a:gridCol w="283212"/>
                <a:gridCol w="283212"/>
                <a:gridCol w="283212"/>
                <a:gridCol w="283212"/>
              </a:tblGrid>
              <a:tr h="383582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1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0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1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1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0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0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0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0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1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0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0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1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1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1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0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1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828661" y="2272494"/>
            <a:ext cx="31946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i="1" dirty="0" smtClean="0"/>
              <a:t>16 розрядів для цифр</a:t>
            </a:r>
            <a:endParaRPr lang="ru-RU" sz="1600" i="1" dirty="0" smtClean="0"/>
          </a:p>
        </p:txBody>
      </p:sp>
      <p:sp>
        <p:nvSpPr>
          <p:cNvPr id="18" name="Левая фигурная скобка 17"/>
          <p:cNvSpPr/>
          <p:nvPr/>
        </p:nvSpPr>
        <p:spPr>
          <a:xfrm rot="16200000">
            <a:off x="6187679" y="-14427"/>
            <a:ext cx="312517" cy="4303760"/>
          </a:xfrm>
          <a:prstGeom prst="leftBrace">
            <a:avLst>
              <a:gd name="adj1" fmla="val 97222"/>
              <a:gd name="adj2" fmla="val 50000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176758" y="4753656"/>
          <a:ext cx="7295910" cy="188937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647955"/>
                <a:gridCol w="3647955"/>
              </a:tblGrid>
              <a:tr h="31967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Кількість</a:t>
                      </a:r>
                      <a:r>
                        <a:rPr lang="uk-UA" baseline="0" dirty="0" smtClean="0"/>
                        <a:t> розрядів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Максимальне число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67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dirty="0" smtClean="0"/>
                        <a:t>255  (2</a:t>
                      </a:r>
                      <a:r>
                        <a:rPr lang="uk-UA" baseline="30000" dirty="0" smtClean="0"/>
                        <a:t>8</a:t>
                      </a:r>
                      <a:r>
                        <a:rPr lang="uk-UA" dirty="0" smtClean="0"/>
                        <a:t>-1)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67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16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65535  (2</a:t>
                      </a:r>
                      <a:r>
                        <a:rPr lang="uk-UA" baseline="30000" dirty="0" smtClean="0"/>
                        <a:t>16</a:t>
                      </a:r>
                      <a:r>
                        <a:rPr lang="uk-UA" dirty="0" smtClean="0"/>
                        <a:t>-1)</a:t>
                      </a:r>
                      <a:endParaRPr lang="ru-RU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67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4294967295   (2</a:t>
                      </a:r>
                      <a:r>
                        <a:rPr lang="uk-UA" baseline="30000" dirty="0" smtClean="0"/>
                        <a:t>32</a:t>
                      </a:r>
                      <a:r>
                        <a:rPr lang="uk-UA" dirty="0" smtClean="0"/>
                        <a:t>-1)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338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64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18446744073709551615  (2</a:t>
                      </a:r>
                      <a:r>
                        <a:rPr lang="uk-UA" baseline="30000" dirty="0" smtClean="0"/>
                        <a:t>64</a:t>
                      </a:r>
                      <a:r>
                        <a:rPr lang="uk-UA" dirty="0" smtClean="0"/>
                        <a:t>-1)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72000" y="4043382"/>
            <a:ext cx="9000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uk-UA" sz="2200" dirty="0" smtClean="0"/>
              <a:t>Найменше число матиме нулі у всіх розрядах і завжди дорівнюватиме нулю.</a:t>
            </a:r>
            <a:endParaRPr lang="ru-RU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00593" y="175125"/>
            <a:ext cx="77428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Знакове</a:t>
            </a:r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6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подання</a:t>
            </a:r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6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цілого</a:t>
            </a:r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числа</a:t>
            </a:r>
            <a:endParaRPr lang="ru-RU" sz="36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2000" y="99000"/>
            <a:ext cx="9000000" cy="6660000"/>
          </a:xfrm>
          <a:prstGeom prst="roundRect">
            <a:avLst>
              <a:gd name="adj" fmla="val 13017"/>
            </a:avLst>
          </a:prstGeom>
          <a:noFill/>
          <a:ln w="76200" cmpd="dbl">
            <a:solidFill>
              <a:srgbClr val="6699FF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62000" y="868101"/>
            <a:ext cx="88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8775" algn="just"/>
            <a:r>
              <a:rPr lang="uk-UA" sz="2200" dirty="0" smtClean="0"/>
              <a:t>У знаковому поданні старший (лівий) розряд відведено для знака числа (0 – додатне, 1 – від’ємне), а інші для цифр числа. </a:t>
            </a:r>
            <a:endParaRPr lang="ru-RU" sz="2200" dirty="0" smtClean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349661" y="1917855"/>
          <a:ext cx="4143736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7967"/>
                <a:gridCol w="517967"/>
                <a:gridCol w="517967"/>
                <a:gridCol w="517967"/>
                <a:gridCol w="517967"/>
                <a:gridCol w="517967"/>
                <a:gridCol w="517967"/>
                <a:gridCol w="517967"/>
              </a:tblGrid>
              <a:tr h="362351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1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0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0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1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1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1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0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1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12113" y="2814573"/>
            <a:ext cx="24769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i="1" dirty="0" smtClean="0"/>
              <a:t>1 знаковий розряд</a:t>
            </a:r>
            <a:endParaRPr lang="ru-RU" sz="1600" i="1" dirty="0" smtClean="0"/>
          </a:p>
        </p:txBody>
      </p:sp>
      <p:sp>
        <p:nvSpPr>
          <p:cNvPr id="15" name="Левая фигурная скобка 14"/>
          <p:cNvSpPr/>
          <p:nvPr/>
        </p:nvSpPr>
        <p:spPr>
          <a:xfrm rot="16200000">
            <a:off x="2448046" y="2332296"/>
            <a:ext cx="312517" cy="509286"/>
          </a:xfrm>
          <a:prstGeom prst="leftBrace">
            <a:avLst>
              <a:gd name="adj1" fmla="val 22222"/>
              <a:gd name="adj2" fmla="val 50000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289225" y="2816505"/>
            <a:ext cx="31946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i="1" dirty="0" smtClean="0"/>
              <a:t>7 розрядів для цифр</a:t>
            </a:r>
            <a:endParaRPr lang="ru-RU" sz="1600" i="1" dirty="0" smtClean="0"/>
          </a:p>
        </p:txBody>
      </p:sp>
      <p:sp>
        <p:nvSpPr>
          <p:cNvPr id="18" name="Левая фигурная скобка 17"/>
          <p:cNvSpPr/>
          <p:nvPr/>
        </p:nvSpPr>
        <p:spPr>
          <a:xfrm rot="16200000">
            <a:off x="4526712" y="836312"/>
            <a:ext cx="312517" cy="3551404"/>
          </a:xfrm>
          <a:prstGeom prst="leftBrace">
            <a:avLst>
              <a:gd name="adj1" fmla="val 67593"/>
              <a:gd name="adj2" fmla="val 50000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31494" y="3306817"/>
          <a:ext cx="8681013" cy="188937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280212"/>
                <a:gridCol w="3059346"/>
                <a:gridCol w="3341455"/>
              </a:tblGrid>
              <a:tr h="31967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Кількість</a:t>
                      </a:r>
                      <a:r>
                        <a:rPr lang="uk-UA" baseline="0" dirty="0" smtClean="0"/>
                        <a:t> розрядів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Мінімальне число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Максимальне число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67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-128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127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67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16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-32 768</a:t>
                      </a:r>
                      <a:endParaRPr lang="ru-RU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32 767</a:t>
                      </a:r>
                      <a:endParaRPr lang="ru-RU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67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-2 147 483 648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2 147 483 647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338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64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-9 223 372 036 854 775 808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9 223 372 036 854 775 807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62000" y="5337853"/>
            <a:ext cx="882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8775" algn="just"/>
            <a:r>
              <a:rPr lang="uk-UA" sz="2200" dirty="0" smtClean="0"/>
              <a:t>В комп’ютері як у знаковому, так і в </a:t>
            </a:r>
            <a:r>
              <a:rPr lang="uk-UA" sz="2200" dirty="0" err="1" smtClean="0"/>
              <a:t>беззнаковому</a:t>
            </a:r>
            <a:r>
              <a:rPr lang="uk-UA" sz="2200" dirty="0" smtClean="0"/>
              <a:t> поданні множина цілих чисел обмежена і залежить від кількості розрядів, що відводяться для подання числа. </a:t>
            </a:r>
            <a:endParaRPr lang="ru-RU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6836" y="246516"/>
            <a:ext cx="8075864" cy="830997"/>
          </a:xfrm>
          <a:prstGeom prst="rect">
            <a:avLst/>
          </a:prstGeom>
          <a:noFill/>
          <a:scene3d>
            <a:camera prst="obliqueTopRigh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i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Пригадайте</a:t>
            </a:r>
            <a:r>
              <a:rPr lang="ru-RU" sz="48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:</a:t>
            </a:r>
            <a:endParaRPr lang="ru-RU" sz="4800" b="1" i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2000" y="99000"/>
            <a:ext cx="9000000" cy="6660000"/>
          </a:xfrm>
          <a:prstGeom prst="roundRect">
            <a:avLst>
              <a:gd name="adj" fmla="val 13017"/>
            </a:avLst>
          </a:prstGeom>
          <a:noFill/>
          <a:ln w="76200" cmpd="dbl">
            <a:solidFill>
              <a:srgbClr val="6699FF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3528" y="1413064"/>
            <a:ext cx="8496944" cy="403187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58775" indent="-358775">
              <a:buFont typeface="Wingdings" pitchFamily="2" charset="2"/>
              <a:buChar char="ü"/>
            </a:pPr>
            <a:r>
              <a:rPr lang="uk-UA" sz="3200" b="1" dirty="0"/>
              <a:t> </a:t>
            </a:r>
            <a:r>
              <a:rPr lang="uk-UA" sz="3200" b="1" dirty="0" smtClean="0"/>
              <a:t> як пов’язані між собою поняття інформація, повідомлення, дані;</a:t>
            </a:r>
          </a:p>
          <a:p>
            <a:endParaRPr lang="uk-UA" sz="3200" b="1" dirty="0" smtClean="0"/>
          </a:p>
          <a:p>
            <a:pPr>
              <a:buFont typeface="Wingdings" pitchFamily="2" charset="2"/>
              <a:buChar char="ü"/>
            </a:pPr>
            <a:r>
              <a:rPr lang="uk-UA" sz="3200" b="1" dirty="0"/>
              <a:t> </a:t>
            </a:r>
            <a:r>
              <a:rPr lang="uk-UA" sz="3200" b="1" dirty="0" smtClean="0"/>
              <a:t> способи подання повідомлень;</a:t>
            </a:r>
          </a:p>
          <a:p>
            <a:pPr>
              <a:buFont typeface="Wingdings" pitchFamily="2" charset="2"/>
              <a:buChar char="ü"/>
            </a:pPr>
            <a:endParaRPr lang="uk-UA" sz="3200" b="1" dirty="0" smtClean="0"/>
          </a:p>
          <a:p>
            <a:pPr>
              <a:buFont typeface="Wingdings" pitchFamily="2" charset="2"/>
              <a:buChar char="ü"/>
            </a:pPr>
            <a:r>
              <a:rPr lang="uk-UA" sz="3200" b="1" dirty="0" smtClean="0"/>
              <a:t>  основні інформаційні процеси;</a:t>
            </a:r>
          </a:p>
          <a:p>
            <a:pPr>
              <a:buFont typeface="Wingdings" pitchFamily="2" charset="2"/>
              <a:buChar char="ü"/>
            </a:pPr>
            <a:endParaRPr lang="uk-UA" sz="3200" b="1" dirty="0" smtClean="0"/>
          </a:p>
          <a:p>
            <a:pPr>
              <a:buFont typeface="Wingdings" pitchFamily="2" charset="2"/>
              <a:buChar char="ü"/>
            </a:pPr>
            <a:r>
              <a:rPr lang="uk-UA" sz="3200" b="1" dirty="0" smtClean="0"/>
              <a:t>  особливості опрацювання повідомлень.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559" y="175119"/>
            <a:ext cx="913658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Контрольні запитання та завдання:</a:t>
            </a:r>
            <a:endParaRPr lang="ru-RU" sz="2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2000" y="99000"/>
            <a:ext cx="9000000" cy="6660000"/>
          </a:xfrm>
          <a:prstGeom prst="roundRect">
            <a:avLst>
              <a:gd name="adj" fmla="val 13017"/>
            </a:avLst>
          </a:prstGeom>
          <a:noFill/>
          <a:ln w="76200" cmpd="dbl">
            <a:solidFill>
              <a:srgbClr val="6699FF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63853" y="841690"/>
            <a:ext cx="8820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8775" algn="just">
              <a:buAutoNum type="arabicPeriod"/>
            </a:pPr>
            <a:r>
              <a:rPr lang="uk-UA" sz="2200" dirty="0" smtClean="0"/>
              <a:t>Як люди зберігають і передають інформацію?</a:t>
            </a:r>
          </a:p>
          <a:p>
            <a:pPr indent="358775" algn="just">
              <a:buAutoNum type="arabicPeriod"/>
            </a:pPr>
            <a:r>
              <a:rPr lang="uk-UA" sz="2200" dirty="0" smtClean="0"/>
              <a:t>Якою може бути обробка інформації?</a:t>
            </a:r>
          </a:p>
          <a:p>
            <a:pPr indent="358775" algn="just">
              <a:buAutoNum type="arabicPeriod"/>
            </a:pPr>
            <a:r>
              <a:rPr lang="uk-UA" sz="2200" dirty="0" smtClean="0"/>
              <a:t>Що таке кодування та декодування?</a:t>
            </a:r>
          </a:p>
          <a:p>
            <a:pPr indent="358775" algn="just">
              <a:buAutoNum type="arabicPeriod"/>
            </a:pPr>
            <a:r>
              <a:rPr lang="uk-UA" sz="2200" dirty="0" smtClean="0"/>
              <a:t>Що називають двійковим кодом?</a:t>
            </a:r>
          </a:p>
          <a:p>
            <a:pPr indent="358775" algn="just">
              <a:buAutoNum type="arabicPeriod"/>
            </a:pPr>
            <a:r>
              <a:rPr lang="uk-UA" sz="2200" dirty="0" smtClean="0"/>
              <a:t>Що таке біт?</a:t>
            </a:r>
          </a:p>
          <a:p>
            <a:pPr indent="358775" algn="just">
              <a:buAutoNum type="arabicPeriod"/>
            </a:pPr>
            <a:r>
              <a:rPr lang="uk-UA" sz="2200" dirty="0" smtClean="0"/>
              <a:t>Назвіть способи подання цілих чисел і поясніть їх суть.</a:t>
            </a:r>
            <a:endParaRPr lang="ru-RU" sz="22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163853" y="3775271"/>
            <a:ext cx="8820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8775" algn="just">
              <a:buAutoNum type="arabicPeriod"/>
            </a:pPr>
            <a:r>
              <a:rPr lang="uk-UA" sz="2200" dirty="0" smtClean="0"/>
              <a:t>Визначте, як перевести числа з двійкової системи числення в десяткову.</a:t>
            </a:r>
          </a:p>
          <a:p>
            <a:pPr indent="358775" algn="just">
              <a:buAutoNum type="arabicPeriod"/>
            </a:pPr>
            <a:r>
              <a:rPr lang="uk-UA" sz="2200" dirty="0" smtClean="0"/>
              <a:t>Підготуйте повідомлення про історію походження чисел.</a:t>
            </a:r>
          </a:p>
          <a:p>
            <a:pPr indent="358775" algn="just">
              <a:buAutoNum type="arabicPeriod"/>
            </a:pPr>
            <a:r>
              <a:rPr lang="uk-UA" sz="2200" dirty="0" smtClean="0"/>
              <a:t>Поясніть, що таке штрих-код, яке його походження. Наведіть приклади використання штрих-кодів.</a:t>
            </a:r>
          </a:p>
          <a:p>
            <a:pPr indent="358775" algn="just">
              <a:buAutoNum type="arabicPeriod"/>
            </a:pPr>
            <a:r>
              <a:rPr lang="uk-UA" sz="2200" dirty="0" smtClean="0"/>
              <a:t>Де використовують </a:t>
            </a:r>
            <a:r>
              <a:rPr lang="en-US" sz="2200" dirty="0" smtClean="0"/>
              <a:t>QR</a:t>
            </a:r>
            <a:r>
              <a:rPr lang="uk-UA" sz="2200" dirty="0" err="1" smtClean="0"/>
              <a:t>-коди</a:t>
            </a:r>
            <a:endParaRPr lang="ru-RU" sz="2200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5559" y="3108699"/>
            <a:ext cx="913658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Завдання для досліджень:</a:t>
            </a:r>
            <a:endParaRPr lang="ru-RU" sz="2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3276"/>
          <a:stretch>
            <a:fillRect/>
          </a:stretch>
        </p:blipFill>
        <p:spPr bwMode="auto">
          <a:xfrm>
            <a:off x="138896" y="891251"/>
            <a:ext cx="8727312" cy="5822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234669" y="244575"/>
            <a:ext cx="46746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Цікаві</a:t>
            </a:r>
            <a:r>
              <a:rPr lang="ru-RU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48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задачі</a:t>
            </a:r>
            <a:endParaRPr lang="ru-RU" sz="4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2000" y="99000"/>
            <a:ext cx="9000000" cy="6660000"/>
          </a:xfrm>
          <a:prstGeom prst="roundRect">
            <a:avLst>
              <a:gd name="adj" fmla="val 13017"/>
            </a:avLst>
          </a:prstGeom>
          <a:noFill/>
          <a:ln w="76200" cmpd="dbl">
            <a:solidFill>
              <a:srgbClr val="6699FF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308610" y="998786"/>
            <a:ext cx="856107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ru-RU" dirty="0" err="1"/>
              <a:t>Інформатика</a:t>
            </a:r>
            <a:r>
              <a:rPr lang="ru-RU" dirty="0"/>
              <a:t>: </a:t>
            </a:r>
            <a:r>
              <a:rPr lang="ru-RU" dirty="0" err="1"/>
              <a:t>підручник</a:t>
            </a:r>
            <a:r>
              <a:rPr lang="ru-RU" dirty="0"/>
              <a:t> для 8 </a:t>
            </a:r>
            <a:r>
              <a:rPr lang="ru-RU" dirty="0" err="1"/>
              <a:t>кл</a:t>
            </a:r>
            <a:r>
              <a:rPr lang="ru-RU" dirty="0"/>
              <a:t>. </a:t>
            </a:r>
            <a:r>
              <a:rPr lang="ru-RU" dirty="0" err="1"/>
              <a:t>загальноосвіт</a:t>
            </a:r>
            <a:r>
              <a:rPr lang="ru-RU" dirty="0"/>
              <a:t>. </a:t>
            </a:r>
            <a:r>
              <a:rPr lang="ru-RU" dirty="0" err="1"/>
              <a:t>навч</a:t>
            </a:r>
            <a:r>
              <a:rPr lang="ru-RU" dirty="0"/>
              <a:t>. </a:t>
            </a:r>
            <a:r>
              <a:rPr lang="ru-RU" dirty="0" err="1"/>
              <a:t>закл</a:t>
            </a:r>
            <a:r>
              <a:rPr lang="ru-RU" dirty="0"/>
              <a:t>. / О.П. Казанцева, І.В. Стеценко. - </a:t>
            </a:r>
            <a:r>
              <a:rPr lang="ru-RU" dirty="0" err="1"/>
              <a:t>Тернопіль</a:t>
            </a:r>
            <a:r>
              <a:rPr lang="ru-RU" dirty="0"/>
              <a:t> : </a:t>
            </a:r>
            <a:r>
              <a:rPr lang="ru-RU" dirty="0" err="1"/>
              <a:t>Навчальна</a:t>
            </a:r>
            <a:r>
              <a:rPr lang="ru-RU" dirty="0"/>
              <a:t> книга - Богдан, 2016. - 304 с. : </a:t>
            </a:r>
            <a:r>
              <a:rPr lang="ru-RU" dirty="0" err="1"/>
              <a:t>іл</a:t>
            </a:r>
            <a:r>
              <a:rPr lang="ru-RU" dirty="0" smtClean="0"/>
              <a:t>.</a:t>
            </a:r>
          </a:p>
          <a:p>
            <a:pPr fontAlgn="base"/>
            <a:endParaRPr lang="ru-RU" dirty="0"/>
          </a:p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ru-RU" dirty="0" err="1" smtClean="0"/>
              <a:t>Інформатика</a:t>
            </a:r>
            <a:r>
              <a:rPr lang="ru-RU" dirty="0"/>
              <a:t>: </a:t>
            </a:r>
            <a:r>
              <a:rPr lang="ru-RU" dirty="0" err="1"/>
              <a:t>підручник</a:t>
            </a:r>
            <a:r>
              <a:rPr lang="ru-RU" dirty="0"/>
              <a:t> для 8 </a:t>
            </a:r>
            <a:r>
              <a:rPr lang="ru-RU" dirty="0" err="1"/>
              <a:t>кл</a:t>
            </a:r>
            <a:r>
              <a:rPr lang="ru-RU" dirty="0"/>
              <a:t>. </a:t>
            </a:r>
            <a:r>
              <a:rPr lang="ru-RU" dirty="0" err="1"/>
              <a:t>загальноосвіт</a:t>
            </a:r>
            <a:r>
              <a:rPr lang="ru-RU" dirty="0"/>
              <a:t>. </a:t>
            </a:r>
            <a:r>
              <a:rPr lang="ru-RU" dirty="0" err="1"/>
              <a:t>навч</a:t>
            </a:r>
            <a:r>
              <a:rPr lang="ru-RU" dirty="0"/>
              <a:t>. </a:t>
            </a:r>
            <a:r>
              <a:rPr lang="ru-RU" dirty="0" err="1"/>
              <a:t>закл</a:t>
            </a:r>
            <a:r>
              <a:rPr lang="ru-RU" dirty="0"/>
              <a:t>. / Н.В. Морзе, О.В. </a:t>
            </a:r>
            <a:r>
              <a:rPr lang="ru-RU" dirty="0" err="1"/>
              <a:t>Барна</a:t>
            </a:r>
            <a:r>
              <a:rPr lang="ru-RU" dirty="0"/>
              <a:t>, В.П. </a:t>
            </a:r>
            <a:r>
              <a:rPr lang="ru-RU" dirty="0" err="1"/>
              <a:t>Вембер</a:t>
            </a:r>
            <a:r>
              <a:rPr lang="ru-RU" dirty="0"/>
              <a:t>. - К. : УОВЦ “</a:t>
            </a:r>
            <a:r>
              <a:rPr lang="ru-RU" dirty="0" err="1"/>
              <a:t>Оріон</a:t>
            </a:r>
            <a:r>
              <a:rPr lang="ru-RU" dirty="0"/>
              <a:t>”, 2016. - 240 с</a:t>
            </a:r>
            <a:r>
              <a:rPr lang="ru-RU" dirty="0" smtClean="0"/>
              <a:t>.</a:t>
            </a:r>
          </a:p>
          <a:p>
            <a:pPr fontAlgn="base"/>
            <a:endParaRPr lang="ru-RU" dirty="0"/>
          </a:p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ru-RU" dirty="0" err="1" smtClean="0"/>
              <a:t>Інформатика</a:t>
            </a:r>
            <a:r>
              <a:rPr lang="ru-RU" dirty="0"/>
              <a:t>: </a:t>
            </a:r>
            <a:r>
              <a:rPr lang="ru-RU" dirty="0" err="1"/>
              <a:t>підручник</a:t>
            </a:r>
            <a:r>
              <a:rPr lang="ru-RU" dirty="0"/>
              <a:t> для 8 </a:t>
            </a:r>
            <a:r>
              <a:rPr lang="ru-RU" dirty="0" err="1"/>
              <a:t>кл</a:t>
            </a:r>
            <a:r>
              <a:rPr lang="ru-RU" dirty="0"/>
              <a:t>. </a:t>
            </a:r>
            <a:r>
              <a:rPr lang="ru-RU" dirty="0" err="1"/>
              <a:t>загальноосвіт</a:t>
            </a:r>
            <a:r>
              <a:rPr lang="ru-RU" dirty="0"/>
              <a:t>. </a:t>
            </a:r>
            <a:r>
              <a:rPr lang="ru-RU" dirty="0" err="1"/>
              <a:t>навч</a:t>
            </a:r>
            <a:r>
              <a:rPr lang="ru-RU" dirty="0"/>
              <a:t>. </a:t>
            </a:r>
            <a:r>
              <a:rPr lang="ru-RU" dirty="0" err="1"/>
              <a:t>закл</a:t>
            </a:r>
            <a:r>
              <a:rPr lang="ru-RU" dirty="0"/>
              <a:t>. / Й.Я. </a:t>
            </a:r>
            <a:r>
              <a:rPr lang="ru-RU" dirty="0" err="1"/>
              <a:t>Ривкінд</a:t>
            </a:r>
            <a:r>
              <a:rPr lang="ru-RU" dirty="0"/>
              <a:t> [та </a:t>
            </a:r>
            <a:r>
              <a:rPr lang="ru-RU" dirty="0" err="1"/>
              <a:t>ін</a:t>
            </a:r>
            <a:r>
              <a:rPr lang="ru-RU" dirty="0"/>
              <a:t>.]. - </a:t>
            </a:r>
            <a:r>
              <a:rPr lang="ru-RU" dirty="0" err="1"/>
              <a:t>Київ</a:t>
            </a:r>
            <a:r>
              <a:rPr lang="ru-RU" dirty="0"/>
              <a:t> : Генеза, 2016. - 288 с.: </a:t>
            </a:r>
            <a:r>
              <a:rPr lang="ru-RU" dirty="0" err="1" smtClean="0"/>
              <a:t>іл</a:t>
            </a:r>
            <a:endParaRPr lang="ru-RU" dirty="0" smtClean="0"/>
          </a:p>
          <a:p>
            <a:pPr fontAlgn="base"/>
            <a:endParaRPr lang="ru-RU" dirty="0"/>
          </a:p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ru-RU" dirty="0" err="1" smtClean="0"/>
              <a:t>Інформатика</a:t>
            </a:r>
            <a:r>
              <a:rPr lang="ru-RU" dirty="0"/>
              <a:t>: </a:t>
            </a:r>
            <a:r>
              <a:rPr lang="ru-RU" dirty="0" err="1"/>
              <a:t>підручник</a:t>
            </a:r>
            <a:r>
              <a:rPr lang="ru-RU" dirty="0"/>
              <a:t> для 8 </a:t>
            </a:r>
            <a:r>
              <a:rPr lang="ru-RU" dirty="0" err="1"/>
              <a:t>кл</a:t>
            </a:r>
            <a:r>
              <a:rPr lang="ru-RU" dirty="0"/>
              <a:t>. </a:t>
            </a:r>
            <a:r>
              <a:rPr lang="ru-RU" dirty="0" err="1"/>
              <a:t>загальноосвіт</a:t>
            </a:r>
            <a:r>
              <a:rPr lang="ru-RU" dirty="0"/>
              <a:t>. </a:t>
            </a:r>
            <a:r>
              <a:rPr lang="ru-RU" dirty="0" err="1"/>
              <a:t>навч</a:t>
            </a:r>
            <a:r>
              <a:rPr lang="ru-RU" dirty="0"/>
              <a:t>. </a:t>
            </a:r>
            <a:r>
              <a:rPr lang="ru-RU" dirty="0" err="1"/>
              <a:t>закл</a:t>
            </a:r>
            <a:r>
              <a:rPr lang="ru-RU" dirty="0"/>
              <a:t>. / О. О. </a:t>
            </a:r>
            <a:r>
              <a:rPr lang="ru-RU" dirty="0" smtClean="0"/>
              <a:t>Бондаренко, В</a:t>
            </a:r>
            <a:r>
              <a:rPr lang="ru-RU" dirty="0"/>
              <a:t>. В. </a:t>
            </a:r>
            <a:r>
              <a:rPr lang="ru-RU" dirty="0" err="1"/>
              <a:t>Ластовецький</a:t>
            </a:r>
            <a:r>
              <a:rPr lang="ru-RU" dirty="0"/>
              <a:t>, О. П. </a:t>
            </a:r>
            <a:r>
              <a:rPr lang="ru-RU" dirty="0" err="1"/>
              <a:t>Пилипчук</a:t>
            </a:r>
            <a:r>
              <a:rPr lang="ru-RU" dirty="0"/>
              <a:t>, Є. А. Шестопалов. — Х. : Вид-во «Ранок», 2016. — 256 с. : </a:t>
            </a:r>
            <a:r>
              <a:rPr lang="ru-RU" dirty="0" err="1"/>
              <a:t>іл</a:t>
            </a:r>
            <a:r>
              <a:rPr lang="ru-RU" dirty="0"/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sp>
        <p:nvSpPr>
          <p:cNvPr id="5" name="Скругленный прямоугольник 40"/>
          <p:cNvSpPr/>
          <p:nvPr/>
        </p:nvSpPr>
        <p:spPr>
          <a:xfrm>
            <a:off x="72000" y="99000"/>
            <a:ext cx="9000000" cy="6660000"/>
          </a:xfrm>
          <a:prstGeom prst="roundRect">
            <a:avLst>
              <a:gd name="adj" fmla="val 13017"/>
            </a:avLst>
          </a:prstGeom>
          <a:noFill/>
          <a:ln w="76200" cmpd="dbl">
            <a:solidFill>
              <a:srgbClr val="6699FF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7"/>
          <p:cNvSpPr/>
          <p:nvPr/>
        </p:nvSpPr>
        <p:spPr>
          <a:xfrm>
            <a:off x="1938910" y="186555"/>
            <a:ext cx="52661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Використані джерела</a:t>
            </a:r>
            <a:endParaRPr lang="ru-RU" sz="32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883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37829" y="632882"/>
            <a:ext cx="39966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Інформація</a:t>
            </a:r>
            <a:r>
              <a:rPr lang="ru-RU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- </a:t>
            </a:r>
            <a:endParaRPr lang="ru-RU" sz="4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2000" y="99000"/>
            <a:ext cx="9000000" cy="6660000"/>
          </a:xfrm>
          <a:prstGeom prst="roundRect">
            <a:avLst>
              <a:gd name="adj" fmla="val 13017"/>
            </a:avLst>
          </a:prstGeom>
          <a:noFill/>
          <a:ln w="76200" cmpd="dbl">
            <a:solidFill>
              <a:srgbClr val="6699FF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283968" y="332656"/>
            <a:ext cx="446449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uk-UA" altLang="ru-RU" sz="2800" dirty="0">
                <a:latin typeface="Comic Sans MS" pitchFamily="66" charset="0"/>
              </a:rPr>
              <a:t>це сукупність фактів та відомостей певної предметної області.</a:t>
            </a:r>
            <a:endParaRPr lang="ru-RU" altLang="ru-RU" sz="2800" dirty="0">
              <a:latin typeface="Comic Sans MS" pitchFamily="66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899592" y="2996952"/>
          <a:ext cx="7344816" cy="3495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Содержимое 2"/>
          <p:cNvSpPr>
            <a:spLocks noGrp="1"/>
          </p:cNvSpPr>
          <p:nvPr>
            <p:ph sz="quarter" idx="1"/>
          </p:nvPr>
        </p:nvSpPr>
        <p:spPr>
          <a:xfrm>
            <a:off x="125760" y="1988840"/>
            <a:ext cx="8892480" cy="648072"/>
          </a:xfrm>
        </p:spPr>
        <p:txBody>
          <a:bodyPr>
            <a:noAutofit/>
          </a:bodyPr>
          <a:lstStyle/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altLang="ru-RU" sz="2800" dirty="0" smtClean="0">
                <a:latin typeface="Comic Sans MS" pitchFamily="66" charset="0"/>
              </a:rPr>
              <a:t>Інформація </a:t>
            </a:r>
            <a:r>
              <a:rPr lang="uk-UA" altLang="ru-RU" sz="2800" dirty="0">
                <a:latin typeface="Comic Sans MS" pitchFamily="66" charset="0"/>
              </a:rPr>
              <a:t>може бути подана лише у вигляді повідомлень.</a:t>
            </a:r>
            <a:endParaRPr lang="ru-RU" alt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00726" y="260648"/>
            <a:ext cx="37737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Повідомлення</a:t>
            </a:r>
            <a:r>
              <a:rPr lang="ru-RU" sz="3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- </a:t>
            </a:r>
            <a:endParaRPr lang="ru-RU" sz="32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7" name="Line 51"/>
          <p:cNvSpPr>
            <a:spLocks noChangeShapeType="1"/>
          </p:cNvSpPr>
          <p:nvPr/>
        </p:nvSpPr>
        <p:spPr bwMode="auto">
          <a:xfrm flipH="1">
            <a:off x="7092279" y="3861048"/>
            <a:ext cx="0" cy="2088232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" name="Line 51"/>
          <p:cNvSpPr>
            <a:spLocks noChangeShapeType="1"/>
          </p:cNvSpPr>
          <p:nvPr/>
        </p:nvSpPr>
        <p:spPr bwMode="auto">
          <a:xfrm>
            <a:off x="4860032" y="2852936"/>
            <a:ext cx="1" cy="3024336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" name="Line 51"/>
          <p:cNvSpPr>
            <a:spLocks noChangeShapeType="1"/>
          </p:cNvSpPr>
          <p:nvPr/>
        </p:nvSpPr>
        <p:spPr bwMode="auto">
          <a:xfrm flipH="1">
            <a:off x="539552" y="2852936"/>
            <a:ext cx="0" cy="2088232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" name="Line 51"/>
          <p:cNvSpPr>
            <a:spLocks noChangeShapeType="1"/>
          </p:cNvSpPr>
          <p:nvPr/>
        </p:nvSpPr>
        <p:spPr bwMode="auto">
          <a:xfrm flipH="1">
            <a:off x="2411760" y="3861048"/>
            <a:ext cx="0" cy="2736304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2000" y="99000"/>
            <a:ext cx="9000000" cy="6660000"/>
          </a:xfrm>
          <a:prstGeom prst="roundRect">
            <a:avLst>
              <a:gd name="adj" fmla="val 13017"/>
            </a:avLst>
          </a:prstGeom>
          <a:noFill/>
          <a:ln w="76200" cmpd="dbl">
            <a:solidFill>
              <a:srgbClr val="6699FF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139952" y="116632"/>
            <a:ext cx="46805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uk-UA" altLang="ru-RU" sz="2400" dirty="0">
                <a:latin typeface="Comic Sans MS" pitchFamily="66" charset="0"/>
              </a:rPr>
              <a:t>це послідовність сигналів різної природи: звуків, текстів, </a:t>
            </a:r>
            <a:r>
              <a:rPr lang="uk-UA" altLang="ru-RU" sz="2400" dirty="0" err="1">
                <a:latin typeface="Comic Sans MS" pitchFamily="66" charset="0"/>
              </a:rPr>
              <a:t>зоображень</a:t>
            </a:r>
            <a:r>
              <a:rPr lang="uk-UA" altLang="ru-RU" sz="2400" dirty="0">
                <a:latin typeface="Comic Sans MS" pitchFamily="66" charset="0"/>
              </a:rPr>
              <a:t>, жестів тощо. </a:t>
            </a:r>
            <a:endParaRPr lang="ru-RU" altLang="ru-RU" sz="2400" dirty="0">
              <a:latin typeface="Comic Sans MS" pitchFamily="66" charset="0"/>
            </a:endParaRPr>
          </a:p>
        </p:txBody>
      </p:sp>
      <p:sp>
        <p:nvSpPr>
          <p:cNvPr id="13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95288" y="2420318"/>
            <a:ext cx="2448520" cy="520065"/>
          </a:xfrm>
          <a:prstGeom prst="roundRect">
            <a:avLst>
              <a:gd name="adj" fmla="val 40199"/>
            </a:avLst>
          </a:pr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uk-UA" altLang="ru-RU" sz="2000" dirty="0">
                <a:latin typeface="Comic Sans MS" pitchFamily="66" charset="0"/>
              </a:rPr>
              <a:t>За походженням</a:t>
            </a:r>
            <a:endParaRPr lang="ru-RU" altLang="ru-RU" sz="2000" dirty="0">
              <a:latin typeface="Comic Sans MS" pitchFamily="66" charset="0"/>
            </a:endParaRPr>
          </a:p>
        </p:txBody>
      </p:sp>
      <p:sp>
        <p:nvSpPr>
          <p:cNvPr id="14" name="Text Box 8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267744" y="3140968"/>
            <a:ext cx="2305050" cy="783193"/>
          </a:xfrm>
          <a:prstGeom prst="roundRect">
            <a:avLst>
              <a:gd name="adj" fmla="val 27012"/>
            </a:avLst>
          </a:pr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uk-UA" altLang="ru-RU" sz="2000" dirty="0">
                <a:latin typeface="Comic Sans MS" pitchFamily="66" charset="0"/>
              </a:rPr>
              <a:t>За способом сприйняття</a:t>
            </a:r>
            <a:endParaRPr lang="ru-RU" altLang="ru-RU" sz="2000" dirty="0">
              <a:latin typeface="Comic Sans MS" pitchFamily="66" charset="0"/>
            </a:endParaRPr>
          </a:p>
        </p:txBody>
      </p:sp>
      <p:sp>
        <p:nvSpPr>
          <p:cNvPr id="15" name="Text Box 9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211960" y="2420888"/>
            <a:ext cx="2952328" cy="481370"/>
          </a:xfrm>
          <a:prstGeom prst="roundRect">
            <a:avLst>
              <a:gd name="adj" fmla="val 29968"/>
            </a:avLst>
          </a:pr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uk-UA" altLang="ru-RU" sz="2000" dirty="0">
                <a:latin typeface="Comic Sans MS" pitchFamily="66" charset="0"/>
              </a:rPr>
              <a:t>За формою подання</a:t>
            </a:r>
            <a:endParaRPr lang="ru-RU" altLang="ru-RU" sz="2000" dirty="0">
              <a:latin typeface="Comic Sans MS" pitchFamily="66" charset="0"/>
            </a:endParaRPr>
          </a:p>
        </p:txBody>
      </p:sp>
      <p:sp>
        <p:nvSpPr>
          <p:cNvPr id="16" name="Text Box 10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6516688" y="3293879"/>
            <a:ext cx="2305050" cy="783193"/>
          </a:xfrm>
          <a:prstGeom prst="roundRect">
            <a:avLst>
              <a:gd name="adj" fmla="val 34402"/>
            </a:avLst>
          </a:pr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uk-UA" altLang="ru-RU" sz="2000" dirty="0">
                <a:latin typeface="Comic Sans MS" pitchFamily="66" charset="0"/>
              </a:rPr>
              <a:t>За суспільним призначенням</a:t>
            </a:r>
            <a:endParaRPr lang="ru-RU" altLang="ru-RU" sz="2000" dirty="0">
              <a:latin typeface="Comic Sans MS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39552" y="1484784"/>
            <a:ext cx="8075864" cy="584775"/>
          </a:xfrm>
          <a:prstGeom prst="rect">
            <a:avLst/>
          </a:prstGeom>
          <a:noFill/>
          <a:scene3d>
            <a:camera prst="obliqueTopRigh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err="1" smtClean="0">
                <a:ln w="11430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66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Інформацію</a:t>
            </a:r>
            <a:r>
              <a:rPr lang="ru-RU" sz="3200" b="1" i="1" dirty="0" smtClean="0">
                <a:ln w="11430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66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200" b="1" i="1" dirty="0" err="1">
                <a:ln w="11430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66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розрізняють</a:t>
            </a:r>
            <a:endParaRPr lang="ru-RU" sz="3200" b="1" i="1" dirty="0">
              <a:ln w="11430">
                <a:solidFill>
                  <a:schemeClr val="accent1">
                    <a:lumMod val="75000"/>
                  </a:schemeClr>
                </a:solidFill>
              </a:ln>
              <a:solidFill>
                <a:srgbClr val="66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9" name="Line 51"/>
          <p:cNvSpPr>
            <a:spLocks noChangeShapeType="1"/>
          </p:cNvSpPr>
          <p:nvPr/>
        </p:nvSpPr>
        <p:spPr bwMode="auto">
          <a:xfrm>
            <a:off x="1548085" y="2132856"/>
            <a:ext cx="6264275" cy="0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" name="Line 51"/>
          <p:cNvSpPr>
            <a:spLocks noChangeShapeType="1"/>
          </p:cNvSpPr>
          <p:nvPr/>
        </p:nvSpPr>
        <p:spPr bwMode="auto">
          <a:xfrm flipH="1">
            <a:off x="1547663" y="2132856"/>
            <a:ext cx="0" cy="288032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" name="Line 51"/>
          <p:cNvSpPr>
            <a:spLocks noChangeShapeType="1"/>
          </p:cNvSpPr>
          <p:nvPr/>
        </p:nvSpPr>
        <p:spPr bwMode="auto">
          <a:xfrm flipH="1">
            <a:off x="5580112" y="2132856"/>
            <a:ext cx="0" cy="288032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" name="Line 51"/>
          <p:cNvSpPr>
            <a:spLocks noChangeShapeType="1"/>
          </p:cNvSpPr>
          <p:nvPr/>
        </p:nvSpPr>
        <p:spPr bwMode="auto">
          <a:xfrm flipH="1">
            <a:off x="7812360" y="2132856"/>
            <a:ext cx="0" cy="1152128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" name="Line 51"/>
          <p:cNvSpPr>
            <a:spLocks noChangeShapeType="1"/>
          </p:cNvSpPr>
          <p:nvPr/>
        </p:nvSpPr>
        <p:spPr bwMode="auto">
          <a:xfrm flipH="1">
            <a:off x="3419872" y="2132856"/>
            <a:ext cx="0" cy="1008112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" name="Text Box 15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613148" y="3356992"/>
            <a:ext cx="165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uk-UA" altLang="ru-RU" dirty="0" smtClean="0"/>
              <a:t>механічна</a:t>
            </a:r>
            <a:endParaRPr lang="ru-RU" altLang="ru-RU" dirty="0"/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611560" y="3933255"/>
            <a:ext cx="165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uk-UA" altLang="ru-RU" dirty="0" smtClean="0"/>
              <a:t>біологічна</a:t>
            </a:r>
            <a:endParaRPr lang="ru-RU" altLang="ru-RU" dirty="0"/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611560" y="4509517"/>
            <a:ext cx="165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uk-UA" altLang="ru-RU" dirty="0" smtClean="0"/>
              <a:t>соціальна</a:t>
            </a:r>
            <a:endParaRPr lang="ru-RU" altLang="ru-RU" dirty="0"/>
          </a:p>
        </p:txBody>
      </p:sp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2485355" y="4581525"/>
            <a:ext cx="165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uk-UA" altLang="ru-RU" dirty="0" err="1"/>
              <a:t>аудіальна</a:t>
            </a:r>
            <a:endParaRPr lang="ru-RU" altLang="ru-RU" dirty="0"/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>
            <a:off x="2483768" y="5157788"/>
            <a:ext cx="165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uk-UA" altLang="ru-RU"/>
              <a:t>тактильна</a:t>
            </a:r>
            <a:endParaRPr lang="ru-RU" altLang="ru-RU"/>
          </a:p>
        </p:txBody>
      </p:sp>
      <p:sp>
        <p:nvSpPr>
          <p:cNvPr id="29" name="Text Box 24"/>
          <p:cNvSpPr txBox="1">
            <a:spLocks noChangeArrowheads="1"/>
          </p:cNvSpPr>
          <p:nvPr/>
        </p:nvSpPr>
        <p:spPr bwMode="auto">
          <a:xfrm>
            <a:off x="2483768" y="5734050"/>
            <a:ext cx="165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uk-UA" altLang="ru-RU"/>
              <a:t>нюхова</a:t>
            </a:r>
            <a:endParaRPr lang="ru-RU" altLang="ru-RU"/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2483768" y="4005263"/>
            <a:ext cx="165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uk-UA" altLang="ru-RU" dirty="0"/>
              <a:t>візуальна</a:t>
            </a:r>
            <a:endParaRPr lang="ru-RU" altLang="ru-RU" dirty="0"/>
          </a:p>
        </p:txBody>
      </p:sp>
      <p:sp>
        <p:nvSpPr>
          <p:cNvPr id="31" name="Text Box 28"/>
          <p:cNvSpPr txBox="1">
            <a:spLocks noChangeArrowheads="1"/>
          </p:cNvSpPr>
          <p:nvPr/>
        </p:nvSpPr>
        <p:spPr bwMode="auto">
          <a:xfrm>
            <a:off x="2483768" y="6237288"/>
            <a:ext cx="165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uk-UA" altLang="ru-RU"/>
              <a:t>смакова</a:t>
            </a:r>
            <a:endParaRPr lang="ru-RU" altLang="ru-RU"/>
          </a:p>
        </p:txBody>
      </p:sp>
      <p:sp>
        <p:nvSpPr>
          <p:cNvPr id="32" name="Text Box 33"/>
          <p:cNvSpPr txBox="1">
            <a:spLocks noChangeArrowheads="1"/>
          </p:cNvSpPr>
          <p:nvPr/>
        </p:nvSpPr>
        <p:spPr bwMode="auto">
          <a:xfrm>
            <a:off x="4933628" y="3062287"/>
            <a:ext cx="165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uk-UA" altLang="ru-RU" dirty="0" smtClean="0"/>
              <a:t>текстова</a:t>
            </a:r>
            <a:endParaRPr lang="ru-RU" altLang="ru-RU" dirty="0"/>
          </a:p>
        </p:txBody>
      </p:sp>
      <p:sp>
        <p:nvSpPr>
          <p:cNvPr id="33" name="Text Box 34"/>
          <p:cNvSpPr txBox="1">
            <a:spLocks noChangeArrowheads="1"/>
          </p:cNvSpPr>
          <p:nvPr/>
        </p:nvSpPr>
        <p:spPr bwMode="auto">
          <a:xfrm>
            <a:off x="4932040" y="4431060"/>
            <a:ext cx="165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uk-UA" altLang="ru-RU" dirty="0" smtClean="0"/>
              <a:t>звукова</a:t>
            </a:r>
            <a:endParaRPr lang="ru-RU" altLang="ru-RU" dirty="0"/>
          </a:p>
        </p:txBody>
      </p:sp>
      <p:sp>
        <p:nvSpPr>
          <p:cNvPr id="34" name="Text Box 35"/>
          <p:cNvSpPr txBox="1">
            <a:spLocks noChangeArrowheads="1"/>
          </p:cNvSpPr>
          <p:nvPr/>
        </p:nvSpPr>
        <p:spPr bwMode="auto">
          <a:xfrm>
            <a:off x="4932040" y="5007322"/>
            <a:ext cx="165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uk-UA" altLang="ru-RU" dirty="0" smtClean="0"/>
              <a:t>графічна</a:t>
            </a:r>
            <a:endParaRPr lang="ru-RU" altLang="ru-RU" dirty="0"/>
          </a:p>
        </p:txBody>
      </p:sp>
      <p:sp>
        <p:nvSpPr>
          <p:cNvPr id="35" name="Text Box 37"/>
          <p:cNvSpPr txBox="1">
            <a:spLocks noChangeArrowheads="1"/>
          </p:cNvSpPr>
          <p:nvPr/>
        </p:nvSpPr>
        <p:spPr bwMode="auto">
          <a:xfrm>
            <a:off x="4932045" y="3789045"/>
            <a:ext cx="165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uk-UA" altLang="ru-RU" dirty="0" smtClean="0"/>
              <a:t>числова</a:t>
            </a:r>
            <a:endParaRPr lang="ru-RU" altLang="ru-RU" dirty="0"/>
          </a:p>
        </p:txBody>
      </p:sp>
      <p:sp>
        <p:nvSpPr>
          <p:cNvPr id="36" name="Text Box 39"/>
          <p:cNvSpPr txBox="1">
            <a:spLocks noChangeArrowheads="1"/>
          </p:cNvSpPr>
          <p:nvPr/>
        </p:nvSpPr>
        <p:spPr bwMode="auto">
          <a:xfrm>
            <a:off x="4932040" y="5510560"/>
            <a:ext cx="165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uk-UA" altLang="ru-RU" dirty="0" smtClean="0"/>
              <a:t>комбінована</a:t>
            </a:r>
            <a:endParaRPr lang="ru-RU" altLang="ru-RU" dirty="0"/>
          </a:p>
        </p:txBody>
      </p:sp>
      <p:sp>
        <p:nvSpPr>
          <p:cNvPr id="37" name="Text Box 44"/>
          <p:cNvSpPr txBox="1">
            <a:spLocks noChangeArrowheads="1"/>
          </p:cNvSpPr>
          <p:nvPr/>
        </p:nvSpPr>
        <p:spPr bwMode="auto">
          <a:xfrm>
            <a:off x="7163122" y="4934297"/>
            <a:ext cx="165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uk-UA" altLang="ru-RU" dirty="0" smtClean="0"/>
              <a:t>масова</a:t>
            </a:r>
            <a:endParaRPr lang="ru-RU" altLang="ru-RU" dirty="0"/>
          </a:p>
        </p:txBody>
      </p:sp>
      <p:sp>
        <p:nvSpPr>
          <p:cNvPr id="38" name="Text Box 45"/>
          <p:cNvSpPr txBox="1">
            <a:spLocks noChangeArrowheads="1"/>
          </p:cNvSpPr>
          <p:nvPr/>
        </p:nvSpPr>
        <p:spPr bwMode="auto">
          <a:xfrm>
            <a:off x="7161535" y="5510560"/>
            <a:ext cx="165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uk-UA" altLang="ru-RU" dirty="0" smtClean="0"/>
              <a:t>спеціальна</a:t>
            </a:r>
            <a:endParaRPr lang="ru-RU" altLang="ru-RU" dirty="0"/>
          </a:p>
        </p:txBody>
      </p:sp>
      <p:sp>
        <p:nvSpPr>
          <p:cNvPr id="39" name="Text Box 48"/>
          <p:cNvSpPr txBox="1">
            <a:spLocks noChangeArrowheads="1"/>
          </p:cNvSpPr>
          <p:nvPr/>
        </p:nvSpPr>
        <p:spPr bwMode="auto">
          <a:xfrm>
            <a:off x="7161535" y="4358035"/>
            <a:ext cx="165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uk-UA" altLang="ru-RU" dirty="0" smtClean="0"/>
              <a:t>особиста</a:t>
            </a:r>
            <a:endParaRPr lang="ru-RU" altLang="ru-RU" dirty="0"/>
          </a:p>
        </p:txBody>
      </p:sp>
      <p:sp>
        <p:nvSpPr>
          <p:cNvPr id="41" name="Line 51"/>
          <p:cNvSpPr>
            <a:spLocks noChangeShapeType="1"/>
          </p:cNvSpPr>
          <p:nvPr/>
        </p:nvSpPr>
        <p:spPr bwMode="auto">
          <a:xfrm>
            <a:off x="539553" y="3789040"/>
            <a:ext cx="1440160" cy="0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" name="Line 51"/>
          <p:cNvSpPr>
            <a:spLocks noChangeShapeType="1"/>
          </p:cNvSpPr>
          <p:nvPr/>
        </p:nvSpPr>
        <p:spPr bwMode="auto">
          <a:xfrm>
            <a:off x="539552" y="4365104"/>
            <a:ext cx="1440160" cy="0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" name="Line 51"/>
          <p:cNvSpPr>
            <a:spLocks noChangeShapeType="1"/>
          </p:cNvSpPr>
          <p:nvPr/>
        </p:nvSpPr>
        <p:spPr bwMode="auto">
          <a:xfrm>
            <a:off x="539552" y="4941168"/>
            <a:ext cx="1440160" cy="0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" name="Line 51"/>
          <p:cNvSpPr>
            <a:spLocks noChangeShapeType="1"/>
          </p:cNvSpPr>
          <p:nvPr/>
        </p:nvSpPr>
        <p:spPr bwMode="auto">
          <a:xfrm>
            <a:off x="2411760" y="4437112"/>
            <a:ext cx="1440160" cy="0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6" name="Line 51"/>
          <p:cNvSpPr>
            <a:spLocks noChangeShapeType="1"/>
          </p:cNvSpPr>
          <p:nvPr/>
        </p:nvSpPr>
        <p:spPr bwMode="auto">
          <a:xfrm>
            <a:off x="2411759" y="5013176"/>
            <a:ext cx="1440160" cy="0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" name="Line 51"/>
          <p:cNvSpPr>
            <a:spLocks noChangeShapeType="1"/>
          </p:cNvSpPr>
          <p:nvPr/>
        </p:nvSpPr>
        <p:spPr bwMode="auto">
          <a:xfrm>
            <a:off x="2411759" y="5589240"/>
            <a:ext cx="1440160" cy="0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8" name="Line 51"/>
          <p:cNvSpPr>
            <a:spLocks noChangeShapeType="1"/>
          </p:cNvSpPr>
          <p:nvPr/>
        </p:nvSpPr>
        <p:spPr bwMode="auto">
          <a:xfrm>
            <a:off x="2411760" y="6165304"/>
            <a:ext cx="1440160" cy="0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" name="Line 51"/>
          <p:cNvSpPr>
            <a:spLocks noChangeShapeType="1"/>
          </p:cNvSpPr>
          <p:nvPr/>
        </p:nvSpPr>
        <p:spPr bwMode="auto">
          <a:xfrm>
            <a:off x="2411759" y="6597352"/>
            <a:ext cx="1440160" cy="0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2" name="Line 51"/>
          <p:cNvSpPr>
            <a:spLocks noChangeShapeType="1"/>
          </p:cNvSpPr>
          <p:nvPr/>
        </p:nvSpPr>
        <p:spPr bwMode="auto">
          <a:xfrm>
            <a:off x="4860033" y="3717032"/>
            <a:ext cx="1440160" cy="0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" name="Line 51"/>
          <p:cNvSpPr>
            <a:spLocks noChangeShapeType="1"/>
          </p:cNvSpPr>
          <p:nvPr/>
        </p:nvSpPr>
        <p:spPr bwMode="auto">
          <a:xfrm>
            <a:off x="4860032" y="4293096"/>
            <a:ext cx="1440160" cy="0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4" name="Line 51"/>
          <p:cNvSpPr>
            <a:spLocks noChangeShapeType="1"/>
          </p:cNvSpPr>
          <p:nvPr/>
        </p:nvSpPr>
        <p:spPr bwMode="auto">
          <a:xfrm>
            <a:off x="4860032" y="4869160"/>
            <a:ext cx="1440160" cy="0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5" name="Line 51"/>
          <p:cNvSpPr>
            <a:spLocks noChangeShapeType="1"/>
          </p:cNvSpPr>
          <p:nvPr/>
        </p:nvSpPr>
        <p:spPr bwMode="auto">
          <a:xfrm>
            <a:off x="4860033" y="5445224"/>
            <a:ext cx="1440160" cy="0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6" name="Line 51"/>
          <p:cNvSpPr>
            <a:spLocks noChangeShapeType="1"/>
          </p:cNvSpPr>
          <p:nvPr/>
        </p:nvSpPr>
        <p:spPr bwMode="auto">
          <a:xfrm>
            <a:off x="4860032" y="5877272"/>
            <a:ext cx="1440160" cy="0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8" name="Line 51"/>
          <p:cNvSpPr>
            <a:spLocks noChangeShapeType="1"/>
          </p:cNvSpPr>
          <p:nvPr/>
        </p:nvSpPr>
        <p:spPr bwMode="auto">
          <a:xfrm>
            <a:off x="7092280" y="4797152"/>
            <a:ext cx="1440160" cy="0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9" name="Line 51"/>
          <p:cNvSpPr>
            <a:spLocks noChangeShapeType="1"/>
          </p:cNvSpPr>
          <p:nvPr/>
        </p:nvSpPr>
        <p:spPr bwMode="auto">
          <a:xfrm>
            <a:off x="7092279" y="5373216"/>
            <a:ext cx="1440160" cy="0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0" name="Line 51"/>
          <p:cNvSpPr>
            <a:spLocks noChangeShapeType="1"/>
          </p:cNvSpPr>
          <p:nvPr/>
        </p:nvSpPr>
        <p:spPr bwMode="auto">
          <a:xfrm>
            <a:off x="7092279" y="5949280"/>
            <a:ext cx="1440160" cy="0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" name="Управляющая кнопка: далее 60">
            <a:hlinkClick r:id="rId7" action="ppaction://hlinksldjump" highlightClick="1"/>
          </p:cNvPr>
          <p:cNvSpPr/>
          <p:nvPr/>
        </p:nvSpPr>
        <p:spPr>
          <a:xfrm>
            <a:off x="8310622" y="6192453"/>
            <a:ext cx="370390" cy="347241"/>
          </a:xfrm>
          <a:prstGeom prst="actionButtonForwardNex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92000" y="188595"/>
            <a:ext cx="7560000" cy="792000"/>
          </a:xfrm>
          <a:prstGeom prst="roundRect">
            <a:avLst>
              <a:gd name="adj" fmla="val 40199"/>
            </a:avLst>
          </a:pr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uk-UA" altLang="ru-RU" sz="3200" dirty="0">
                <a:latin typeface="Comic Sans MS" pitchFamily="66" charset="0"/>
              </a:rPr>
              <a:t>За походженням</a:t>
            </a:r>
            <a:endParaRPr lang="ru-RU" altLang="ru-RU" sz="3200" dirty="0">
              <a:latin typeface="Comic Sans MS" pitchFamily="66" charset="0"/>
            </a:endParaRPr>
          </a:p>
        </p:txBody>
      </p:sp>
      <p:sp>
        <p:nvSpPr>
          <p:cNvPr id="8" name="Text Box 1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187604" y="1065490"/>
            <a:ext cx="19442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uk-UA" altLang="ru-RU" b="1" dirty="0" smtClean="0">
                <a:solidFill>
                  <a:srgbClr val="C00000"/>
                </a:solidFill>
              </a:rPr>
              <a:t>Механічна</a:t>
            </a:r>
            <a:r>
              <a:rPr lang="uk-UA" altLang="ru-RU" b="1" dirty="0" smtClean="0"/>
              <a:t> процеси неживої природи </a:t>
            </a:r>
            <a:endParaRPr lang="ru-RU" altLang="ru-RU" b="1" dirty="0"/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5292090" y="1065490"/>
            <a:ext cx="25923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uk-UA" altLang="ru-RU" b="1" dirty="0" smtClean="0">
                <a:solidFill>
                  <a:srgbClr val="C00000"/>
                </a:solidFill>
              </a:rPr>
              <a:t>Біологічна</a:t>
            </a:r>
            <a:r>
              <a:rPr lang="uk-UA" altLang="ru-RU" b="1" dirty="0" smtClean="0"/>
              <a:t> </a:t>
            </a:r>
          </a:p>
          <a:p>
            <a:pPr algn="ctr" eaLnBrk="1" hangingPunct="1"/>
            <a:r>
              <a:rPr lang="uk-UA" altLang="ru-RU" b="1" dirty="0" smtClean="0"/>
              <a:t>процеси у рослинному та тваринному світі</a:t>
            </a:r>
            <a:endParaRPr lang="ru-RU" altLang="ru-RU" b="1" dirty="0"/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2663768" y="4582894"/>
            <a:ext cx="381646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uk-UA" altLang="ru-RU" b="1" dirty="0" smtClean="0">
                <a:solidFill>
                  <a:srgbClr val="C00000"/>
                </a:solidFill>
              </a:rPr>
              <a:t>Соціальна </a:t>
            </a:r>
          </a:p>
          <a:p>
            <a:pPr algn="ctr" eaLnBrk="1" hangingPunct="1"/>
            <a:r>
              <a:rPr lang="uk-UA" altLang="ru-RU" b="1" dirty="0" smtClean="0"/>
              <a:t>процеси в людському суспільстві</a:t>
            </a:r>
            <a:endParaRPr lang="ru-RU" altLang="ru-RU" b="1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693835" y="1988820"/>
            <a:ext cx="3158075" cy="2448152"/>
            <a:chOff x="179512" y="2276872"/>
            <a:chExt cx="3158075" cy="2448152"/>
          </a:xfrm>
        </p:grpSpPr>
        <p:pic>
          <p:nvPicPr>
            <p:cNvPr id="12" name="Рисунок 11" descr="4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35696" y="3645024"/>
              <a:ext cx="1501891" cy="108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3" name="Рисунок 12" descr="2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9512" y="3645024"/>
              <a:ext cx="1440000" cy="108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4" name="Рисунок 13" descr="3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35696" y="2276872"/>
              <a:ext cx="1440000" cy="108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5" name="Рисунок 14" descr="5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9512" y="2276872"/>
              <a:ext cx="1441853" cy="108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21" name="Группа 20"/>
          <p:cNvGrpSpPr/>
          <p:nvPr/>
        </p:nvGrpSpPr>
        <p:grpSpPr>
          <a:xfrm>
            <a:off x="4932045" y="1988820"/>
            <a:ext cx="3240405" cy="2520180"/>
            <a:chOff x="4932045" y="1988820"/>
            <a:chExt cx="3240405" cy="2520180"/>
          </a:xfrm>
        </p:grpSpPr>
        <p:pic>
          <p:nvPicPr>
            <p:cNvPr id="17" name="Рисунок 16" descr="8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32045" y="1988820"/>
              <a:ext cx="1440000" cy="108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8" name="Рисунок 17" descr="6.jpg"/>
            <p:cNvPicPr>
              <a:picLocks/>
            </p:cNvPicPr>
            <p:nvPr/>
          </p:nvPicPr>
          <p:blipFill>
            <a:blip r:embed="rId8" cstate="print"/>
            <a:srcRect l="-3869" r="-604"/>
            <a:stretch>
              <a:fillRect/>
            </a:stretch>
          </p:blipFill>
          <p:spPr>
            <a:xfrm>
              <a:off x="6732450" y="1988820"/>
              <a:ext cx="1440000" cy="108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9" name="Рисунок 18" descr="9.jpg"/>
            <p:cNvPicPr>
              <a:picLocks/>
            </p:cNvPicPr>
            <p:nvPr/>
          </p:nvPicPr>
          <p:blipFill>
            <a:blip r:embed="rId9" cstate="print"/>
            <a:srcRect t="11324" r="2944"/>
            <a:stretch>
              <a:fillRect/>
            </a:stretch>
          </p:blipFill>
          <p:spPr>
            <a:xfrm>
              <a:off x="6732450" y="3429000"/>
              <a:ext cx="1440000" cy="108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0" name="Рисунок 19" descr="7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32045" y="3429000"/>
              <a:ext cx="1438248" cy="108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28" name="Группа 27"/>
          <p:cNvGrpSpPr/>
          <p:nvPr/>
        </p:nvGrpSpPr>
        <p:grpSpPr>
          <a:xfrm>
            <a:off x="639105" y="5589270"/>
            <a:ext cx="7865790" cy="1080135"/>
            <a:chOff x="639105" y="5589270"/>
            <a:chExt cx="7865790" cy="1080135"/>
          </a:xfrm>
        </p:grpSpPr>
        <p:pic>
          <p:nvPicPr>
            <p:cNvPr id="22" name="Picture 11" descr="j0316797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876420" y="5589405"/>
              <a:ext cx="1628475" cy="108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3" name="Рисунок 22" descr="14.jpg"/>
            <p:cNvPicPr>
              <a:picLocks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9105" y="5589405"/>
              <a:ext cx="1440000" cy="108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4" name="Рисунок 23" descr="13.jpg"/>
            <p:cNvPicPr>
              <a:picLocks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718210" y="5589405"/>
              <a:ext cx="1440000" cy="108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6" name="Рисунок 25" descr="11.jpg"/>
            <p:cNvPicPr>
              <a:picLocks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797315" y="5589270"/>
              <a:ext cx="1440000" cy="108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29" name="Управляющая кнопка: назад 28">
            <a:hlinkClick r:id="rId15" action="ppaction://hlinksldjump" highlightClick="1"/>
          </p:cNvPr>
          <p:cNvSpPr/>
          <p:nvPr/>
        </p:nvSpPr>
        <p:spPr>
          <a:xfrm>
            <a:off x="0" y="6309360"/>
            <a:ext cx="360045" cy="360045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92000" y="188595"/>
            <a:ext cx="7560000" cy="760095"/>
          </a:xfrm>
          <a:prstGeom prst="roundRect">
            <a:avLst>
              <a:gd name="adj" fmla="val 40199"/>
            </a:avLst>
          </a:pr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uk-UA" altLang="ru-RU" sz="3200" dirty="0">
                <a:latin typeface="Comic Sans MS" pitchFamily="66" charset="0"/>
              </a:rPr>
              <a:t>За </a:t>
            </a:r>
            <a:r>
              <a:rPr lang="uk-UA" altLang="ru-RU" sz="3200" dirty="0" smtClean="0">
                <a:latin typeface="Comic Sans MS" pitchFamily="66" charset="0"/>
              </a:rPr>
              <a:t>способом сприйняття</a:t>
            </a:r>
            <a:endParaRPr lang="ru-RU" altLang="ru-RU" sz="3200" dirty="0">
              <a:latin typeface="Comic Sans MS" pitchFamily="66" charset="0"/>
            </a:endParaRPr>
          </a:p>
        </p:txBody>
      </p:sp>
      <p:graphicFrame>
        <p:nvGraphicFramePr>
          <p:cNvPr id="27" name="Схема 26"/>
          <p:cNvGraphicFramePr/>
          <p:nvPr/>
        </p:nvGraphicFramePr>
        <p:xfrm>
          <a:off x="611505" y="1268730"/>
          <a:ext cx="8281035" cy="540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" name="Управляющая кнопка: назад 27">
            <a:hlinkClick r:id="rId7" action="ppaction://hlinksldjump" highlightClick="1"/>
          </p:cNvPr>
          <p:cNvSpPr/>
          <p:nvPr/>
        </p:nvSpPr>
        <p:spPr>
          <a:xfrm>
            <a:off x="0" y="6309360"/>
            <a:ext cx="360045" cy="360045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92000" y="188595"/>
            <a:ext cx="7560000" cy="760095"/>
          </a:xfrm>
          <a:prstGeom prst="roundRect">
            <a:avLst>
              <a:gd name="adj" fmla="val 40199"/>
            </a:avLst>
          </a:pr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uk-UA" altLang="ru-RU" sz="3200" dirty="0">
                <a:latin typeface="Comic Sans MS" pitchFamily="66" charset="0"/>
              </a:rPr>
              <a:t>За </a:t>
            </a:r>
            <a:r>
              <a:rPr lang="uk-UA" altLang="ru-RU" sz="3200" dirty="0" smtClean="0">
                <a:latin typeface="Comic Sans MS" pitchFamily="66" charset="0"/>
              </a:rPr>
              <a:t>формою подання</a:t>
            </a:r>
            <a:endParaRPr lang="ru-RU" altLang="ru-RU" sz="3200" dirty="0">
              <a:latin typeface="Comic Sans MS" pitchFamily="66" charset="0"/>
            </a:endParaRPr>
          </a:p>
        </p:txBody>
      </p:sp>
      <p:graphicFrame>
        <p:nvGraphicFramePr>
          <p:cNvPr id="27" name="Схема 26"/>
          <p:cNvGraphicFramePr/>
          <p:nvPr/>
        </p:nvGraphicFramePr>
        <p:xfrm>
          <a:off x="611505" y="1268730"/>
          <a:ext cx="8281035" cy="540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" name="Управляющая кнопка: назад 27">
            <a:hlinkClick r:id="rId7" action="ppaction://hlinksldjump" highlightClick="1"/>
          </p:cNvPr>
          <p:cNvSpPr/>
          <p:nvPr/>
        </p:nvSpPr>
        <p:spPr>
          <a:xfrm>
            <a:off x="0" y="6309360"/>
            <a:ext cx="360045" cy="360045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92000" y="188595"/>
            <a:ext cx="7560000" cy="760095"/>
          </a:xfrm>
          <a:prstGeom prst="roundRect">
            <a:avLst>
              <a:gd name="adj" fmla="val 40199"/>
            </a:avLst>
          </a:pr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uk-UA" altLang="ru-RU" sz="3200" dirty="0">
                <a:latin typeface="Comic Sans MS" pitchFamily="66" charset="0"/>
              </a:rPr>
              <a:t>За </a:t>
            </a:r>
            <a:r>
              <a:rPr lang="uk-UA" altLang="ru-RU" sz="3200" dirty="0" smtClean="0">
                <a:latin typeface="Comic Sans MS" pitchFamily="66" charset="0"/>
              </a:rPr>
              <a:t>суспільним призначенням</a:t>
            </a:r>
            <a:endParaRPr lang="ru-RU" altLang="ru-RU" sz="3200" dirty="0">
              <a:latin typeface="Comic Sans MS" pitchFamily="66" charset="0"/>
            </a:endParaRPr>
          </a:p>
        </p:txBody>
      </p:sp>
      <p:sp>
        <p:nvSpPr>
          <p:cNvPr id="28" name="Управляющая кнопка: назад 27">
            <a:hlinkClick r:id="rId2" action="ppaction://hlinksldjump" highlightClick="1"/>
          </p:cNvPr>
          <p:cNvSpPr/>
          <p:nvPr/>
        </p:nvSpPr>
        <p:spPr>
          <a:xfrm>
            <a:off x="0" y="6309360"/>
            <a:ext cx="360045" cy="360045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 Box 1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88690" y="1268730"/>
            <a:ext cx="28201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uk-UA" altLang="ru-RU" b="1" dirty="0" smtClean="0">
                <a:solidFill>
                  <a:srgbClr val="C00000"/>
                </a:solidFill>
              </a:rPr>
              <a:t>Особиста </a:t>
            </a:r>
          </a:p>
          <a:p>
            <a:pPr algn="ctr" eaLnBrk="1" hangingPunct="1"/>
            <a:r>
              <a:rPr lang="uk-UA" altLang="ru-RU" b="1" dirty="0" smtClean="0"/>
              <a:t>для конкретної людини </a:t>
            </a:r>
            <a:endParaRPr lang="ru-RU" altLang="ru-RU" b="1" dirty="0"/>
          </a:p>
        </p:txBody>
      </p:sp>
      <p:sp>
        <p:nvSpPr>
          <p:cNvPr id="7" name="Text Box 1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951797" y="3789045"/>
            <a:ext cx="324040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uk-UA" altLang="ru-RU" b="1" dirty="0" smtClean="0">
                <a:solidFill>
                  <a:srgbClr val="C00000"/>
                </a:solidFill>
              </a:rPr>
              <a:t>Спеціальна </a:t>
            </a:r>
          </a:p>
          <a:p>
            <a:pPr algn="ctr" eaLnBrk="1" hangingPunct="1"/>
            <a:r>
              <a:rPr lang="uk-UA" altLang="ru-RU" b="1" dirty="0" smtClean="0"/>
              <a:t>для вузького кола фахівців певної професії</a:t>
            </a:r>
            <a:endParaRPr lang="ru-RU" altLang="ru-RU" b="1" dirty="0"/>
          </a:p>
        </p:txBody>
      </p:sp>
      <p:sp>
        <p:nvSpPr>
          <p:cNvPr id="8" name="Text Box 1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019815" y="1342489"/>
            <a:ext cx="30243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uk-UA" altLang="ru-RU" b="1" dirty="0" smtClean="0">
                <a:solidFill>
                  <a:srgbClr val="C00000"/>
                </a:solidFill>
              </a:rPr>
              <a:t>Масова</a:t>
            </a:r>
          </a:p>
          <a:p>
            <a:pPr algn="ctr" eaLnBrk="1" hangingPunct="1"/>
            <a:r>
              <a:rPr lang="uk-UA" altLang="ru-RU" b="1" dirty="0" smtClean="0"/>
              <a:t>для широкого кола людей</a:t>
            </a:r>
            <a:endParaRPr lang="ru-RU" altLang="ru-RU" b="1" dirty="0"/>
          </a:p>
        </p:txBody>
      </p:sp>
      <p:pic>
        <p:nvPicPr>
          <p:cNvPr id="9" name="Рисунок 8" descr="26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550" y="1988820"/>
            <a:ext cx="2520000" cy="1800000"/>
          </a:xfrm>
          <a:prstGeom prst="rect">
            <a:avLst/>
          </a:prstGeom>
        </p:spPr>
      </p:pic>
      <p:pic>
        <p:nvPicPr>
          <p:cNvPr id="10" name="Рисунок 9" descr="27.jp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03665" y="1988820"/>
            <a:ext cx="2520000" cy="1800000"/>
          </a:xfrm>
          <a:prstGeom prst="rect">
            <a:avLst/>
          </a:prstGeom>
        </p:spPr>
      </p:pic>
      <p:pic>
        <p:nvPicPr>
          <p:cNvPr id="11" name="Рисунок 10" descr="2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31820" y="4799729"/>
            <a:ext cx="2877394" cy="1920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58484" y="173625"/>
            <a:ext cx="74270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Властивості</a:t>
            </a:r>
            <a:r>
              <a:rPr lang="ru-RU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4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інформації</a:t>
            </a:r>
            <a:r>
              <a:rPr lang="ru-RU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  <a:endParaRPr lang="ru-RU" sz="4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2000" y="99000"/>
            <a:ext cx="9000000" cy="6660000"/>
          </a:xfrm>
          <a:prstGeom prst="roundRect">
            <a:avLst>
              <a:gd name="adj" fmla="val 13017"/>
            </a:avLst>
          </a:prstGeom>
          <a:noFill/>
          <a:ln w="76200" cmpd="dbl">
            <a:solidFill>
              <a:srgbClr val="6699FF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1060</TotalTime>
  <Words>1515</Words>
  <Application>Microsoft Office PowerPoint</Application>
  <PresentationFormat>Екран (4:3)</PresentationFormat>
  <Paragraphs>300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22</vt:i4>
      </vt:variant>
    </vt:vector>
  </HeadingPairs>
  <TitlesOfParts>
    <vt:vector size="23" baseType="lpstr"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48</cp:revision>
  <dcterms:created xsi:type="dcterms:W3CDTF">2016-08-13T09:20:19Z</dcterms:created>
  <dcterms:modified xsi:type="dcterms:W3CDTF">2017-08-07T18:09:54Z</dcterms:modified>
  <cp:contentStatus/>
</cp:coreProperties>
</file>